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2"/>
  </p:notesMasterIdLst>
  <p:sldIdLst>
    <p:sldId id="256" r:id="rId2"/>
    <p:sldId id="257" r:id="rId3"/>
    <p:sldId id="258" r:id="rId4"/>
    <p:sldId id="263" r:id="rId5"/>
    <p:sldId id="264" r:id="rId6"/>
    <p:sldId id="278" r:id="rId7"/>
    <p:sldId id="279" r:id="rId8"/>
    <p:sldId id="280" r:id="rId9"/>
    <p:sldId id="286" r:id="rId10"/>
    <p:sldId id="287" r:id="rId11"/>
    <p:sldId id="299" r:id="rId12"/>
    <p:sldId id="300" r:id="rId13"/>
    <p:sldId id="301" r:id="rId14"/>
    <p:sldId id="302" r:id="rId15"/>
    <p:sldId id="303" r:id="rId16"/>
    <p:sldId id="312" r:id="rId17"/>
    <p:sldId id="313" r:id="rId18"/>
    <p:sldId id="310" r:id="rId19"/>
    <p:sldId id="311" r:id="rId20"/>
    <p:sldId id="304" r:id="rId21"/>
    <p:sldId id="305" r:id="rId22"/>
    <p:sldId id="306" r:id="rId23"/>
    <p:sldId id="307" r:id="rId24"/>
    <p:sldId id="308" r:id="rId25"/>
    <p:sldId id="293" r:id="rId26"/>
    <p:sldId id="309" r:id="rId27"/>
    <p:sldId id="297" r:id="rId28"/>
    <p:sldId id="294" r:id="rId29"/>
    <p:sldId id="295" r:id="rId30"/>
    <p:sldId id="296" r:id="rId31"/>
  </p:sldIdLst>
  <p:sldSz cx="12192000" cy="6858000"/>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6" roundtripDataSignature="AMtx7mi4d3j8TYV6hG5K01skcul5uDprI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E72"/>
    <a:srgbClr val="9966FF"/>
    <a:srgbClr val="857531"/>
    <a:srgbClr val="9F178F"/>
    <a:srgbClr val="387E4C"/>
    <a:srgbClr val="3F5D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4667" autoAdjust="0"/>
  </p:normalViewPr>
  <p:slideViewPr>
    <p:cSldViewPr snapToGrid="0">
      <p:cViewPr varScale="1">
        <p:scale>
          <a:sx n="33" d="100"/>
          <a:sy n="33" d="100"/>
        </p:scale>
        <p:origin x="232" y="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46"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cKinley, Steven K" userId="a3bc4080-7765-40d0-b069-bdf9561762ab" providerId="ADAL" clId="{B46F1B9A-439C-4E2C-B445-4F77051046BB}"/>
    <pc:docChg chg="undo custSel addSld modSld sldOrd">
      <pc:chgData name="McKinley, Steven K" userId="a3bc4080-7765-40d0-b069-bdf9561762ab" providerId="ADAL" clId="{B46F1B9A-439C-4E2C-B445-4F77051046BB}" dt="2022-02-26T21:41:30.020" v="2221" actId="6549"/>
      <pc:docMkLst>
        <pc:docMk/>
      </pc:docMkLst>
      <pc:sldChg chg="modSp">
        <pc:chgData name="McKinley, Steven K" userId="a3bc4080-7765-40d0-b069-bdf9561762ab" providerId="ADAL" clId="{B46F1B9A-439C-4E2C-B445-4F77051046BB}" dt="2022-02-15T00:26:29.125" v="40" actId="1076"/>
        <pc:sldMkLst>
          <pc:docMk/>
          <pc:sldMk cId="0" sldId="257"/>
        </pc:sldMkLst>
        <pc:graphicFrameChg chg="mod">
          <ac:chgData name="McKinley, Steven K" userId="a3bc4080-7765-40d0-b069-bdf9561762ab" providerId="ADAL" clId="{B46F1B9A-439C-4E2C-B445-4F77051046BB}" dt="2022-02-15T00:26:29.125" v="40" actId="1076"/>
          <ac:graphicFrameMkLst>
            <pc:docMk/>
            <pc:sldMk cId="0" sldId="257"/>
            <ac:graphicFrameMk id="2" creationId="{B8F7A9A6-05A5-4134-B4AC-3226FA57BCC8}"/>
          </ac:graphicFrameMkLst>
        </pc:graphicFrameChg>
      </pc:sldChg>
      <pc:sldChg chg="delSp">
        <pc:chgData name="McKinley, Steven K" userId="a3bc4080-7765-40d0-b069-bdf9561762ab" providerId="ADAL" clId="{B46F1B9A-439C-4E2C-B445-4F77051046BB}" dt="2022-02-14T17:03:40.054" v="0" actId="478"/>
        <pc:sldMkLst>
          <pc:docMk/>
          <pc:sldMk cId="0" sldId="264"/>
        </pc:sldMkLst>
        <pc:picChg chg="del">
          <ac:chgData name="McKinley, Steven K" userId="a3bc4080-7765-40d0-b069-bdf9561762ab" providerId="ADAL" clId="{B46F1B9A-439C-4E2C-B445-4F77051046BB}" dt="2022-02-14T17:03:40.054" v="0" actId="478"/>
          <ac:picMkLst>
            <pc:docMk/>
            <pc:sldMk cId="0" sldId="264"/>
            <ac:picMk id="125" creationId="{00000000-0000-0000-0000-000000000000}"/>
          </ac:picMkLst>
        </pc:picChg>
      </pc:sldChg>
      <pc:sldChg chg="addSp modSp">
        <pc:chgData name="McKinley, Steven K" userId="a3bc4080-7765-40d0-b069-bdf9561762ab" providerId="ADAL" clId="{B46F1B9A-439C-4E2C-B445-4F77051046BB}" dt="2022-02-24T12:41:00.767" v="2099" actId="1076"/>
        <pc:sldMkLst>
          <pc:docMk/>
          <pc:sldMk cId="0" sldId="280"/>
        </pc:sldMkLst>
        <pc:picChg chg="add mod">
          <ac:chgData name="McKinley, Steven K" userId="a3bc4080-7765-40d0-b069-bdf9561762ab" providerId="ADAL" clId="{B46F1B9A-439C-4E2C-B445-4F77051046BB}" dt="2022-02-24T12:41:00.767" v="2099" actId="1076"/>
          <ac:picMkLst>
            <pc:docMk/>
            <pc:sldMk cId="0" sldId="280"/>
            <ac:picMk id="2" creationId="{F4E36740-BF1D-4676-A8F4-D16656728765}"/>
          </ac:picMkLst>
        </pc:picChg>
      </pc:sldChg>
      <pc:sldChg chg="modSp">
        <pc:chgData name="McKinley, Steven K" userId="a3bc4080-7765-40d0-b069-bdf9561762ab" providerId="ADAL" clId="{B46F1B9A-439C-4E2C-B445-4F77051046BB}" dt="2022-02-15T00:26:51.011" v="71" actId="20577"/>
        <pc:sldMkLst>
          <pc:docMk/>
          <pc:sldMk cId="0" sldId="286"/>
        </pc:sldMkLst>
        <pc:spChg chg="mod">
          <ac:chgData name="McKinley, Steven K" userId="a3bc4080-7765-40d0-b069-bdf9561762ab" providerId="ADAL" clId="{B46F1B9A-439C-4E2C-B445-4F77051046BB}" dt="2022-02-15T00:26:51.011" v="71" actId="20577"/>
          <ac:spMkLst>
            <pc:docMk/>
            <pc:sldMk cId="0" sldId="286"/>
            <ac:spMk id="340" creationId="{00000000-0000-0000-0000-000000000000}"/>
          </ac:spMkLst>
        </pc:spChg>
      </pc:sldChg>
      <pc:sldChg chg="modSp">
        <pc:chgData name="McKinley, Steven K" userId="a3bc4080-7765-40d0-b069-bdf9561762ab" providerId="ADAL" clId="{B46F1B9A-439C-4E2C-B445-4F77051046BB}" dt="2022-02-15T00:27:03.642" v="114" actId="20577"/>
        <pc:sldMkLst>
          <pc:docMk/>
          <pc:sldMk cId="0" sldId="287"/>
        </pc:sldMkLst>
        <pc:spChg chg="mod">
          <ac:chgData name="McKinley, Steven K" userId="a3bc4080-7765-40d0-b069-bdf9561762ab" providerId="ADAL" clId="{B46F1B9A-439C-4E2C-B445-4F77051046BB}" dt="2022-02-15T00:27:03.642" v="114" actId="20577"/>
          <ac:spMkLst>
            <pc:docMk/>
            <pc:sldMk cId="0" sldId="287"/>
            <ac:spMk id="346" creationId="{00000000-0000-0000-0000-000000000000}"/>
          </ac:spMkLst>
        </pc:spChg>
      </pc:sldChg>
      <pc:sldChg chg="modNotesTx">
        <pc:chgData name="McKinley, Steven K" userId="a3bc4080-7765-40d0-b069-bdf9561762ab" providerId="ADAL" clId="{B46F1B9A-439C-4E2C-B445-4F77051046BB}" dt="2022-02-26T21:41:30.020" v="2221" actId="6549"/>
        <pc:sldMkLst>
          <pc:docMk/>
          <pc:sldMk cId="0" sldId="293"/>
        </pc:sldMkLst>
      </pc:sldChg>
      <pc:sldChg chg="addSp modSp modNotesTx">
        <pc:chgData name="McKinley, Steven K" userId="a3bc4080-7765-40d0-b069-bdf9561762ab" providerId="ADAL" clId="{B46F1B9A-439C-4E2C-B445-4F77051046BB}" dt="2022-02-20T03:12:28.817" v="777" actId="20577"/>
        <pc:sldMkLst>
          <pc:docMk/>
          <pc:sldMk cId="737275968" sldId="303"/>
        </pc:sldMkLst>
        <pc:spChg chg="mod">
          <ac:chgData name="McKinley, Steven K" userId="a3bc4080-7765-40d0-b069-bdf9561762ab" providerId="ADAL" clId="{B46F1B9A-439C-4E2C-B445-4F77051046BB}" dt="2022-02-20T03:12:28.817" v="777" actId="20577"/>
          <ac:spMkLst>
            <pc:docMk/>
            <pc:sldMk cId="737275968" sldId="303"/>
            <ac:spMk id="347" creationId="{00000000-0000-0000-0000-000000000000}"/>
          </ac:spMkLst>
        </pc:spChg>
        <pc:picChg chg="add mod">
          <ac:chgData name="McKinley, Steven K" userId="a3bc4080-7765-40d0-b069-bdf9561762ab" providerId="ADAL" clId="{B46F1B9A-439C-4E2C-B445-4F77051046BB}" dt="2022-02-20T03:11:46.950" v="698" actId="1076"/>
          <ac:picMkLst>
            <pc:docMk/>
            <pc:sldMk cId="737275968" sldId="303"/>
            <ac:picMk id="6" creationId="{B2F71A00-6E54-41B2-AAEA-A292C8137B48}"/>
          </ac:picMkLst>
        </pc:picChg>
      </pc:sldChg>
      <pc:sldChg chg="addSp modSp modNotesTx">
        <pc:chgData name="McKinley, Steven K" userId="a3bc4080-7765-40d0-b069-bdf9561762ab" providerId="ADAL" clId="{B46F1B9A-439C-4E2C-B445-4F77051046BB}" dt="2022-02-26T12:40:54.619" v="2220" actId="255"/>
        <pc:sldMkLst>
          <pc:docMk/>
          <pc:sldMk cId="240806663" sldId="308"/>
        </pc:sldMkLst>
        <pc:spChg chg="mod">
          <ac:chgData name="McKinley, Steven K" userId="a3bc4080-7765-40d0-b069-bdf9561762ab" providerId="ADAL" clId="{B46F1B9A-439C-4E2C-B445-4F77051046BB}" dt="2022-02-24T21:33:51.050" v="2165" actId="27636"/>
          <ac:spMkLst>
            <pc:docMk/>
            <pc:sldMk cId="240806663" sldId="308"/>
            <ac:spMk id="347" creationId="{00000000-0000-0000-0000-000000000000}"/>
          </ac:spMkLst>
        </pc:spChg>
        <pc:picChg chg="add mod modCrop">
          <ac:chgData name="McKinley, Steven K" userId="a3bc4080-7765-40d0-b069-bdf9561762ab" providerId="ADAL" clId="{B46F1B9A-439C-4E2C-B445-4F77051046BB}" dt="2022-02-24T21:34:08.654" v="2170" actId="1076"/>
          <ac:picMkLst>
            <pc:docMk/>
            <pc:sldMk cId="240806663" sldId="308"/>
            <ac:picMk id="1026" creationId="{C3E2F823-122F-42DF-BF07-F6F4E1C64767}"/>
          </ac:picMkLst>
        </pc:picChg>
      </pc:sldChg>
      <pc:sldChg chg="modSp">
        <pc:chgData name="McKinley, Steven K" userId="a3bc4080-7765-40d0-b069-bdf9561762ab" providerId="ADAL" clId="{B46F1B9A-439C-4E2C-B445-4F77051046BB}" dt="2022-02-15T00:29:09.195" v="211" actId="20577"/>
        <pc:sldMkLst>
          <pc:docMk/>
          <pc:sldMk cId="3942320699" sldId="309"/>
        </pc:sldMkLst>
        <pc:spChg chg="mod">
          <ac:chgData name="McKinley, Steven K" userId="a3bc4080-7765-40d0-b069-bdf9561762ab" providerId="ADAL" clId="{B46F1B9A-439C-4E2C-B445-4F77051046BB}" dt="2022-02-15T00:29:09.195" v="211" actId="20577"/>
          <ac:spMkLst>
            <pc:docMk/>
            <pc:sldMk cId="3942320699" sldId="309"/>
            <ac:spMk id="347" creationId="{00000000-0000-0000-0000-000000000000}"/>
          </ac:spMkLst>
        </pc:spChg>
      </pc:sldChg>
      <pc:sldChg chg="modSp add ord modNotesTx">
        <pc:chgData name="McKinley, Steven K" userId="a3bc4080-7765-40d0-b069-bdf9561762ab" providerId="ADAL" clId="{B46F1B9A-439C-4E2C-B445-4F77051046BB}" dt="2022-02-15T00:28:01.472" v="148" actId="20577"/>
        <pc:sldMkLst>
          <pc:docMk/>
          <pc:sldMk cId="4132625118" sldId="310"/>
        </pc:sldMkLst>
        <pc:spChg chg="mod">
          <ac:chgData name="McKinley, Steven K" userId="a3bc4080-7765-40d0-b069-bdf9561762ab" providerId="ADAL" clId="{B46F1B9A-439C-4E2C-B445-4F77051046BB}" dt="2022-02-15T00:27:42.722" v="140" actId="20577"/>
          <ac:spMkLst>
            <pc:docMk/>
            <pc:sldMk cId="4132625118" sldId="310"/>
            <ac:spMk id="115" creationId="{00000000-0000-0000-0000-000000000000}"/>
          </ac:spMkLst>
        </pc:spChg>
      </pc:sldChg>
      <pc:sldChg chg="modSp add ord modNotesTx">
        <pc:chgData name="McKinley, Steven K" userId="a3bc4080-7765-40d0-b069-bdf9561762ab" providerId="ADAL" clId="{B46F1B9A-439C-4E2C-B445-4F77051046BB}" dt="2022-02-15T00:28:21.869" v="183" actId="20577"/>
        <pc:sldMkLst>
          <pc:docMk/>
          <pc:sldMk cId="488231151" sldId="311"/>
        </pc:sldMkLst>
        <pc:spChg chg="mod">
          <ac:chgData name="McKinley, Steven K" userId="a3bc4080-7765-40d0-b069-bdf9561762ab" providerId="ADAL" clId="{B46F1B9A-439C-4E2C-B445-4F77051046BB}" dt="2022-02-15T00:28:16.052" v="175" actId="20577"/>
          <ac:spMkLst>
            <pc:docMk/>
            <pc:sldMk cId="488231151" sldId="311"/>
            <ac:spMk id="346" creationId="{00000000-0000-0000-0000-000000000000}"/>
          </ac:spMkLst>
        </pc:spChg>
      </pc:sldChg>
      <pc:sldChg chg="addSp delSp modSp add modNotesTx">
        <pc:chgData name="McKinley, Steven K" userId="a3bc4080-7765-40d0-b069-bdf9561762ab" providerId="ADAL" clId="{B46F1B9A-439C-4E2C-B445-4F77051046BB}" dt="2022-02-20T03:20:03.775" v="1247" actId="20577"/>
        <pc:sldMkLst>
          <pc:docMk/>
          <pc:sldMk cId="2993580968" sldId="312"/>
        </pc:sldMkLst>
        <pc:spChg chg="mod">
          <ac:chgData name="McKinley, Steven K" userId="a3bc4080-7765-40d0-b069-bdf9561762ab" providerId="ADAL" clId="{B46F1B9A-439C-4E2C-B445-4F77051046BB}" dt="2022-02-20T03:12:59.347" v="819" actId="20577"/>
          <ac:spMkLst>
            <pc:docMk/>
            <pc:sldMk cId="2993580968" sldId="312"/>
            <ac:spMk id="346" creationId="{00000000-0000-0000-0000-000000000000}"/>
          </ac:spMkLst>
        </pc:spChg>
        <pc:spChg chg="mod">
          <ac:chgData name="McKinley, Steven K" userId="a3bc4080-7765-40d0-b069-bdf9561762ab" providerId="ADAL" clId="{B46F1B9A-439C-4E2C-B445-4F77051046BB}" dt="2022-02-20T03:13:18.991" v="833" actId="20577"/>
          <ac:spMkLst>
            <pc:docMk/>
            <pc:sldMk cId="2993580968" sldId="312"/>
            <ac:spMk id="347" creationId="{00000000-0000-0000-0000-000000000000}"/>
          </ac:spMkLst>
        </pc:spChg>
        <pc:picChg chg="del mod">
          <ac:chgData name="McKinley, Steven K" userId="a3bc4080-7765-40d0-b069-bdf9561762ab" providerId="ADAL" clId="{B46F1B9A-439C-4E2C-B445-4F77051046BB}" dt="2022-02-20T03:13:14.212" v="832" actId="478"/>
          <ac:picMkLst>
            <pc:docMk/>
            <pc:sldMk cId="2993580968" sldId="312"/>
            <ac:picMk id="6" creationId="{B2F71A00-6E54-41B2-AAEA-A292C8137B48}"/>
          </ac:picMkLst>
        </pc:picChg>
        <pc:picChg chg="add mod">
          <ac:chgData name="McKinley, Steven K" userId="a3bc4080-7765-40d0-b069-bdf9561762ab" providerId="ADAL" clId="{B46F1B9A-439C-4E2C-B445-4F77051046BB}" dt="2022-02-20T03:16:14.131" v="843" actId="1076"/>
          <ac:picMkLst>
            <pc:docMk/>
            <pc:sldMk cId="2993580968" sldId="312"/>
            <ac:picMk id="1026" creationId="{BD4A1482-11C4-40F1-90F3-4E02F39F7F1A}"/>
          </ac:picMkLst>
        </pc:picChg>
        <pc:picChg chg="add mod">
          <ac:chgData name="McKinley, Steven K" userId="a3bc4080-7765-40d0-b069-bdf9561762ab" providerId="ADAL" clId="{B46F1B9A-439C-4E2C-B445-4F77051046BB}" dt="2022-02-20T03:16:15.650" v="844" actId="1076"/>
          <ac:picMkLst>
            <pc:docMk/>
            <pc:sldMk cId="2993580968" sldId="312"/>
            <ac:picMk id="1028" creationId="{A2C08E99-770D-4232-B4DD-EDA7D8999488}"/>
          </ac:picMkLst>
        </pc:picChg>
      </pc:sldChg>
      <pc:sldChg chg="delSp modSp add modNotesTx">
        <pc:chgData name="McKinley, Steven K" userId="a3bc4080-7765-40d0-b069-bdf9561762ab" providerId="ADAL" clId="{B46F1B9A-439C-4E2C-B445-4F77051046BB}" dt="2022-02-24T21:31:50.078" v="2149" actId="20577"/>
        <pc:sldMkLst>
          <pc:docMk/>
          <pc:sldMk cId="1823289228" sldId="313"/>
        </pc:sldMkLst>
        <pc:spChg chg="mod">
          <ac:chgData name="McKinley, Steven K" userId="a3bc4080-7765-40d0-b069-bdf9561762ab" providerId="ADAL" clId="{B46F1B9A-439C-4E2C-B445-4F77051046BB}" dt="2022-02-20T03:20:45.557" v="1268" actId="20577"/>
          <ac:spMkLst>
            <pc:docMk/>
            <pc:sldMk cId="1823289228" sldId="313"/>
            <ac:spMk id="346" creationId="{00000000-0000-0000-0000-000000000000}"/>
          </ac:spMkLst>
        </pc:spChg>
        <pc:spChg chg="mod">
          <ac:chgData name="McKinley, Steven K" userId="a3bc4080-7765-40d0-b069-bdf9561762ab" providerId="ADAL" clId="{B46F1B9A-439C-4E2C-B445-4F77051046BB}" dt="2022-02-20T03:24:58.695" v="1780" actId="20577"/>
          <ac:spMkLst>
            <pc:docMk/>
            <pc:sldMk cId="1823289228" sldId="313"/>
            <ac:spMk id="347" creationId="{00000000-0000-0000-0000-000000000000}"/>
          </ac:spMkLst>
        </pc:spChg>
        <pc:picChg chg="del mod">
          <ac:chgData name="McKinley, Steven K" userId="a3bc4080-7765-40d0-b069-bdf9561762ab" providerId="ADAL" clId="{B46F1B9A-439C-4E2C-B445-4F77051046BB}" dt="2022-02-20T03:20:52.965" v="1270" actId="478"/>
          <ac:picMkLst>
            <pc:docMk/>
            <pc:sldMk cId="1823289228" sldId="313"/>
            <ac:picMk id="1026" creationId="{BD4A1482-11C4-40F1-90F3-4E02F39F7F1A}"/>
          </ac:picMkLst>
        </pc:picChg>
        <pc:picChg chg="del">
          <ac:chgData name="McKinley, Steven K" userId="a3bc4080-7765-40d0-b069-bdf9561762ab" providerId="ADAL" clId="{B46F1B9A-439C-4E2C-B445-4F77051046BB}" dt="2022-02-20T03:20:54.106" v="1271" actId="478"/>
          <ac:picMkLst>
            <pc:docMk/>
            <pc:sldMk cId="1823289228" sldId="313"/>
            <ac:picMk id="1028" creationId="{A2C08E99-770D-4232-B4DD-EDA7D8999488}"/>
          </ac:picMkLst>
        </pc:picChg>
      </pc:sldChg>
    </pc:docChg>
  </pc:docChgLst>
  <pc:docChgLst>
    <pc:chgData name="McKinley, Steven K" userId="a3bc4080-7765-40d0-b069-bdf9561762ab" providerId="ADAL" clId="{BD6DEFB0-29B9-44E1-9736-EBE5E66BC5F5}"/>
    <pc:docChg chg="custSel addSld delSld modSld sldOrd">
      <pc:chgData name="McKinley, Steven K" userId="a3bc4080-7765-40d0-b069-bdf9561762ab" providerId="ADAL" clId="{BD6DEFB0-29B9-44E1-9736-EBE5E66BC5F5}" dt="2022-02-09T03:50:13.984" v="2484" actId="20577"/>
      <pc:docMkLst>
        <pc:docMk/>
      </pc:docMkLst>
      <pc:sldChg chg="modSp modNotesTx">
        <pc:chgData name="McKinley, Steven K" userId="a3bc4080-7765-40d0-b069-bdf9561762ab" providerId="ADAL" clId="{BD6DEFB0-29B9-44E1-9736-EBE5E66BC5F5}" dt="2022-02-08T18:52:56.617" v="350" actId="6549"/>
        <pc:sldMkLst>
          <pc:docMk/>
          <pc:sldMk cId="0" sldId="256"/>
        </pc:sldMkLst>
        <pc:spChg chg="mod">
          <ac:chgData name="McKinley, Steven K" userId="a3bc4080-7765-40d0-b069-bdf9561762ab" providerId="ADAL" clId="{BD6DEFB0-29B9-44E1-9736-EBE5E66BC5F5}" dt="2022-02-08T18:51:17.314" v="127" actId="20577"/>
          <ac:spMkLst>
            <pc:docMk/>
            <pc:sldMk cId="0" sldId="256"/>
            <ac:spMk id="39" creationId="{00000000-0000-0000-0000-000000000000}"/>
          </ac:spMkLst>
        </pc:spChg>
      </pc:sldChg>
      <pc:sldChg chg="addSp delSp modSp modNotesTx">
        <pc:chgData name="McKinley, Steven K" userId="a3bc4080-7765-40d0-b069-bdf9561762ab" providerId="ADAL" clId="{BD6DEFB0-29B9-44E1-9736-EBE5E66BC5F5}" dt="2022-02-09T03:44:44.208" v="2415" actId="20577"/>
        <pc:sldMkLst>
          <pc:docMk/>
          <pc:sldMk cId="0" sldId="257"/>
        </pc:sldMkLst>
        <pc:spChg chg="mod">
          <ac:chgData name="McKinley, Steven K" userId="a3bc4080-7765-40d0-b069-bdf9561762ab" providerId="ADAL" clId="{BD6DEFB0-29B9-44E1-9736-EBE5E66BC5F5}" dt="2022-02-08T19:30:05.946" v="372" actId="20577"/>
          <ac:spMkLst>
            <pc:docMk/>
            <pc:sldMk cId="0" sldId="257"/>
            <ac:spMk id="52" creationId="{00000000-0000-0000-0000-000000000000}"/>
          </ac:spMkLst>
        </pc:spChg>
        <pc:spChg chg="mod">
          <ac:chgData name="McKinley, Steven K" userId="a3bc4080-7765-40d0-b069-bdf9561762ab" providerId="ADAL" clId="{BD6DEFB0-29B9-44E1-9736-EBE5E66BC5F5}" dt="2022-02-08T19:30:14.130" v="386" actId="20577"/>
          <ac:spMkLst>
            <pc:docMk/>
            <pc:sldMk cId="0" sldId="257"/>
            <ac:spMk id="54" creationId="{00000000-0000-0000-0000-000000000000}"/>
          </ac:spMkLst>
        </pc:spChg>
        <pc:spChg chg="mod">
          <ac:chgData name="McKinley, Steven K" userId="a3bc4080-7765-40d0-b069-bdf9561762ab" providerId="ADAL" clId="{BD6DEFB0-29B9-44E1-9736-EBE5E66BC5F5}" dt="2022-02-08T19:30:25.654" v="405" actId="20577"/>
          <ac:spMkLst>
            <pc:docMk/>
            <pc:sldMk cId="0" sldId="257"/>
            <ac:spMk id="56" creationId="{00000000-0000-0000-0000-000000000000}"/>
          </ac:spMkLst>
        </pc:spChg>
        <pc:spChg chg="mod">
          <ac:chgData name="McKinley, Steven K" userId="a3bc4080-7765-40d0-b069-bdf9561762ab" providerId="ADAL" clId="{BD6DEFB0-29B9-44E1-9736-EBE5E66BC5F5}" dt="2022-02-08T19:30:38.896" v="419" actId="14100"/>
          <ac:spMkLst>
            <pc:docMk/>
            <pc:sldMk cId="0" sldId="257"/>
            <ac:spMk id="58" creationId="{00000000-0000-0000-0000-000000000000}"/>
          </ac:spMkLst>
        </pc:spChg>
        <pc:grpChg chg="del mod">
          <ac:chgData name="McKinley, Steven K" userId="a3bc4080-7765-40d0-b069-bdf9561762ab" providerId="ADAL" clId="{BD6DEFB0-29B9-44E1-9736-EBE5E66BC5F5}" dt="2022-02-08T19:33:39.782" v="523" actId="478"/>
          <ac:grpSpMkLst>
            <pc:docMk/>
            <pc:sldMk cId="0" sldId="257"/>
            <ac:grpSpMk id="50" creationId="{00000000-0000-0000-0000-000000000000}"/>
          </ac:grpSpMkLst>
        </pc:grpChg>
        <pc:graphicFrameChg chg="add mod">
          <ac:chgData name="McKinley, Steven K" userId="a3bc4080-7765-40d0-b069-bdf9561762ab" providerId="ADAL" clId="{BD6DEFB0-29B9-44E1-9736-EBE5E66BC5F5}" dt="2022-02-09T03:44:44.208" v="2415" actId="20577"/>
          <ac:graphicFrameMkLst>
            <pc:docMk/>
            <pc:sldMk cId="0" sldId="257"/>
            <ac:graphicFrameMk id="2" creationId="{B8F7A9A6-05A5-4134-B4AC-3226FA57BCC8}"/>
          </ac:graphicFrameMkLst>
        </pc:graphicFrameChg>
      </pc:sldChg>
      <pc:sldChg chg="modSp modNotesTx">
        <pc:chgData name="McKinley, Steven K" userId="a3bc4080-7765-40d0-b069-bdf9561762ab" providerId="ADAL" clId="{BD6DEFB0-29B9-44E1-9736-EBE5E66BC5F5}" dt="2022-02-08T19:36:06.670" v="672" actId="20577"/>
        <pc:sldMkLst>
          <pc:docMk/>
          <pc:sldMk cId="0" sldId="258"/>
        </pc:sldMkLst>
        <pc:spChg chg="mod">
          <ac:chgData name="McKinley, Steven K" userId="a3bc4080-7765-40d0-b069-bdf9561762ab" providerId="ADAL" clId="{BD6DEFB0-29B9-44E1-9736-EBE5E66BC5F5}" dt="2022-02-08T19:35:54.498" v="663" actId="20577"/>
          <ac:spMkLst>
            <pc:docMk/>
            <pc:sldMk cId="0" sldId="258"/>
            <ac:spMk id="68" creationId="{00000000-0000-0000-0000-000000000000}"/>
          </ac:spMkLst>
        </pc:spChg>
      </pc:sldChg>
      <pc:sldChg chg="modSp modNotesTx">
        <pc:chgData name="McKinley, Steven K" userId="a3bc4080-7765-40d0-b069-bdf9561762ab" providerId="ADAL" clId="{BD6DEFB0-29B9-44E1-9736-EBE5E66BC5F5}" dt="2022-02-08T19:36:31.864" v="697" actId="20577"/>
        <pc:sldMkLst>
          <pc:docMk/>
          <pc:sldMk cId="0" sldId="263"/>
        </pc:sldMkLst>
        <pc:spChg chg="mod">
          <ac:chgData name="McKinley, Steven K" userId="a3bc4080-7765-40d0-b069-bdf9561762ab" providerId="ADAL" clId="{BD6DEFB0-29B9-44E1-9736-EBE5E66BC5F5}" dt="2022-02-08T19:36:31.864" v="697" actId="20577"/>
          <ac:spMkLst>
            <pc:docMk/>
            <pc:sldMk cId="0" sldId="263"/>
            <ac:spMk id="115" creationId="{00000000-0000-0000-0000-000000000000}"/>
          </ac:spMkLst>
        </pc:spChg>
      </pc:sldChg>
      <pc:sldChg chg="modSp modNotesTx">
        <pc:chgData name="McKinley, Steven K" userId="a3bc4080-7765-40d0-b069-bdf9561762ab" providerId="ADAL" clId="{BD6DEFB0-29B9-44E1-9736-EBE5E66BC5F5}" dt="2022-02-08T19:36:53.660" v="721" actId="20577"/>
        <pc:sldMkLst>
          <pc:docMk/>
          <pc:sldMk cId="0" sldId="264"/>
        </pc:sldMkLst>
        <pc:spChg chg="mod">
          <ac:chgData name="McKinley, Steven K" userId="a3bc4080-7765-40d0-b069-bdf9561762ab" providerId="ADAL" clId="{BD6DEFB0-29B9-44E1-9736-EBE5E66BC5F5}" dt="2022-02-08T19:36:46.402" v="713" actId="20577"/>
          <ac:spMkLst>
            <pc:docMk/>
            <pc:sldMk cId="0" sldId="264"/>
            <ac:spMk id="121" creationId="{00000000-0000-0000-0000-000000000000}"/>
          </ac:spMkLst>
        </pc:spChg>
        <pc:spChg chg="mod">
          <ac:chgData name="McKinley, Steven K" userId="a3bc4080-7765-40d0-b069-bdf9561762ab" providerId="ADAL" clId="{BD6DEFB0-29B9-44E1-9736-EBE5E66BC5F5}" dt="2022-02-08T19:36:50.218" v="714" actId="6549"/>
          <ac:spMkLst>
            <pc:docMk/>
            <pc:sldMk cId="0" sldId="264"/>
            <ac:spMk id="122" creationId="{00000000-0000-0000-0000-000000000000}"/>
          </ac:spMkLst>
        </pc:spChg>
      </pc:sldChg>
      <pc:sldChg chg="modSp modNotesTx">
        <pc:chgData name="McKinley, Steven K" userId="a3bc4080-7765-40d0-b069-bdf9561762ab" providerId="ADAL" clId="{BD6DEFB0-29B9-44E1-9736-EBE5E66BC5F5}" dt="2022-02-08T19:38:06.769" v="833" actId="20577"/>
        <pc:sldMkLst>
          <pc:docMk/>
          <pc:sldMk cId="0" sldId="278"/>
        </pc:sldMkLst>
        <pc:spChg chg="mod">
          <ac:chgData name="McKinley, Steven K" userId="a3bc4080-7765-40d0-b069-bdf9561762ab" providerId="ADAL" clId="{BD6DEFB0-29B9-44E1-9736-EBE5E66BC5F5}" dt="2022-02-08T19:38:06.769" v="833" actId="20577"/>
          <ac:spMkLst>
            <pc:docMk/>
            <pc:sldMk cId="0" sldId="278"/>
            <ac:spMk id="262" creationId="{00000000-0000-0000-0000-000000000000}"/>
          </ac:spMkLst>
        </pc:spChg>
      </pc:sldChg>
      <pc:sldChg chg="modSp modNotesTx">
        <pc:chgData name="McKinley, Steven K" userId="a3bc4080-7765-40d0-b069-bdf9561762ab" providerId="ADAL" clId="{BD6DEFB0-29B9-44E1-9736-EBE5E66BC5F5}" dt="2022-02-08T19:38:30.846" v="851" actId="20577"/>
        <pc:sldMkLst>
          <pc:docMk/>
          <pc:sldMk cId="0" sldId="279"/>
        </pc:sldMkLst>
        <pc:spChg chg="mod">
          <ac:chgData name="McKinley, Steven K" userId="a3bc4080-7765-40d0-b069-bdf9561762ab" providerId="ADAL" clId="{BD6DEFB0-29B9-44E1-9736-EBE5E66BC5F5}" dt="2022-02-08T19:38:26.761" v="846" actId="20577"/>
          <ac:spMkLst>
            <pc:docMk/>
            <pc:sldMk cId="0" sldId="279"/>
            <ac:spMk id="274" creationId="{00000000-0000-0000-0000-000000000000}"/>
          </ac:spMkLst>
        </pc:spChg>
      </pc:sldChg>
      <pc:sldChg chg="delSp modSp modNotesTx">
        <pc:chgData name="McKinley, Steven K" userId="a3bc4080-7765-40d0-b069-bdf9561762ab" providerId="ADAL" clId="{BD6DEFB0-29B9-44E1-9736-EBE5E66BC5F5}" dt="2022-02-08T19:39:58.058" v="962" actId="20577"/>
        <pc:sldMkLst>
          <pc:docMk/>
          <pc:sldMk cId="0" sldId="280"/>
        </pc:sldMkLst>
        <pc:spChg chg="mod">
          <ac:chgData name="McKinley, Steven K" userId="a3bc4080-7765-40d0-b069-bdf9561762ab" providerId="ADAL" clId="{BD6DEFB0-29B9-44E1-9736-EBE5E66BC5F5}" dt="2022-02-08T19:38:48.003" v="874" actId="20577"/>
          <ac:spMkLst>
            <pc:docMk/>
            <pc:sldMk cId="0" sldId="280"/>
            <ac:spMk id="280" creationId="{00000000-0000-0000-0000-000000000000}"/>
          </ac:spMkLst>
        </pc:spChg>
        <pc:spChg chg="mod">
          <ac:chgData name="McKinley, Steven K" userId="a3bc4080-7765-40d0-b069-bdf9561762ab" providerId="ADAL" clId="{BD6DEFB0-29B9-44E1-9736-EBE5E66BC5F5}" dt="2022-02-08T19:39:44.486" v="957" actId="20577"/>
          <ac:spMkLst>
            <pc:docMk/>
            <pc:sldMk cId="0" sldId="280"/>
            <ac:spMk id="281" creationId="{00000000-0000-0000-0000-000000000000}"/>
          </ac:spMkLst>
        </pc:spChg>
        <pc:picChg chg="del">
          <ac:chgData name="McKinley, Steven K" userId="a3bc4080-7765-40d0-b069-bdf9561762ab" providerId="ADAL" clId="{BD6DEFB0-29B9-44E1-9736-EBE5E66BC5F5}" dt="2022-02-08T19:38:50.223" v="875" actId="478"/>
          <ac:picMkLst>
            <pc:docMk/>
            <pc:sldMk cId="0" sldId="280"/>
            <ac:picMk id="284" creationId="{00000000-0000-0000-0000-000000000000}"/>
          </ac:picMkLst>
        </pc:picChg>
      </pc:sldChg>
      <pc:sldChg chg="modSp modNotesTx">
        <pc:chgData name="McKinley, Steven K" userId="a3bc4080-7765-40d0-b069-bdf9561762ab" providerId="ADAL" clId="{BD6DEFB0-29B9-44E1-9736-EBE5E66BC5F5}" dt="2022-02-08T19:40:30.189" v="1008" actId="20577"/>
        <pc:sldMkLst>
          <pc:docMk/>
          <pc:sldMk cId="0" sldId="286"/>
        </pc:sldMkLst>
        <pc:spChg chg="mod">
          <ac:chgData name="McKinley, Steven K" userId="a3bc4080-7765-40d0-b069-bdf9561762ab" providerId="ADAL" clId="{BD6DEFB0-29B9-44E1-9736-EBE5E66BC5F5}" dt="2022-02-08T19:40:25.448" v="1000" actId="20577"/>
          <ac:spMkLst>
            <pc:docMk/>
            <pc:sldMk cId="0" sldId="286"/>
            <ac:spMk id="340" creationId="{00000000-0000-0000-0000-000000000000}"/>
          </ac:spMkLst>
        </pc:spChg>
      </pc:sldChg>
      <pc:sldChg chg="modSp modNotesTx">
        <pc:chgData name="McKinley, Steven K" userId="a3bc4080-7765-40d0-b069-bdf9561762ab" providerId="ADAL" clId="{BD6DEFB0-29B9-44E1-9736-EBE5E66BC5F5}" dt="2022-02-08T19:40:48.505" v="1051" actId="20577"/>
        <pc:sldMkLst>
          <pc:docMk/>
          <pc:sldMk cId="0" sldId="287"/>
        </pc:sldMkLst>
        <pc:spChg chg="mod">
          <ac:chgData name="McKinley, Steven K" userId="a3bc4080-7765-40d0-b069-bdf9561762ab" providerId="ADAL" clId="{BD6DEFB0-29B9-44E1-9736-EBE5E66BC5F5}" dt="2022-02-08T19:40:39.910" v="1035" actId="20577"/>
          <ac:spMkLst>
            <pc:docMk/>
            <pc:sldMk cId="0" sldId="287"/>
            <ac:spMk id="346" creationId="{00000000-0000-0000-0000-000000000000}"/>
          </ac:spMkLst>
        </pc:spChg>
        <pc:spChg chg="mod">
          <ac:chgData name="McKinley, Steven K" userId="a3bc4080-7765-40d0-b069-bdf9561762ab" providerId="ADAL" clId="{BD6DEFB0-29B9-44E1-9736-EBE5E66BC5F5}" dt="2022-02-08T19:40:42.481" v="1036" actId="6549"/>
          <ac:spMkLst>
            <pc:docMk/>
            <pc:sldMk cId="0" sldId="287"/>
            <ac:spMk id="347" creationId="{00000000-0000-0000-0000-000000000000}"/>
          </ac:spMkLst>
        </pc:spChg>
      </pc:sldChg>
      <pc:sldChg chg="modSp modNotesTx">
        <pc:chgData name="McKinley, Steven K" userId="a3bc4080-7765-40d0-b069-bdf9561762ab" providerId="ADAL" clId="{BD6DEFB0-29B9-44E1-9736-EBE5E66BC5F5}" dt="2022-02-08T19:56:06.969" v="2285" actId="20577"/>
        <pc:sldMkLst>
          <pc:docMk/>
          <pc:sldMk cId="0" sldId="293"/>
        </pc:sldMkLst>
        <pc:spChg chg="mod">
          <ac:chgData name="McKinley, Steven K" userId="a3bc4080-7765-40d0-b069-bdf9561762ab" providerId="ADAL" clId="{BD6DEFB0-29B9-44E1-9736-EBE5E66BC5F5}" dt="2022-02-08T19:53:38.690" v="1920" actId="5793"/>
          <ac:spMkLst>
            <pc:docMk/>
            <pc:sldMk cId="0" sldId="293"/>
            <ac:spMk id="403" creationId="{00000000-0000-0000-0000-000000000000}"/>
          </ac:spMkLst>
        </pc:spChg>
      </pc:sldChg>
      <pc:sldChg chg="addSp delSp modSp modNotesTx">
        <pc:chgData name="McKinley, Steven K" userId="a3bc4080-7765-40d0-b069-bdf9561762ab" providerId="ADAL" clId="{BD6DEFB0-29B9-44E1-9736-EBE5E66BC5F5}" dt="2022-02-09T03:49:08.785" v="2449" actId="20577"/>
        <pc:sldMkLst>
          <pc:docMk/>
          <pc:sldMk cId="0" sldId="294"/>
        </pc:sldMkLst>
        <pc:spChg chg="mod">
          <ac:chgData name="McKinley, Steven K" userId="a3bc4080-7765-40d0-b069-bdf9561762ab" providerId="ADAL" clId="{BD6DEFB0-29B9-44E1-9736-EBE5E66BC5F5}" dt="2022-02-09T03:48:02.460" v="2426" actId="6549"/>
          <ac:spMkLst>
            <pc:docMk/>
            <pc:sldMk cId="0" sldId="294"/>
            <ac:spMk id="411" creationId="{00000000-0000-0000-0000-000000000000}"/>
          </ac:spMkLst>
        </pc:spChg>
        <pc:picChg chg="del">
          <ac:chgData name="McKinley, Steven K" userId="a3bc4080-7765-40d0-b069-bdf9561762ab" providerId="ADAL" clId="{BD6DEFB0-29B9-44E1-9736-EBE5E66BC5F5}" dt="2022-02-09T03:48:12.130" v="2427" actId="478"/>
          <ac:picMkLst>
            <pc:docMk/>
            <pc:sldMk cId="0" sldId="294"/>
            <ac:picMk id="3" creationId="{0C123AC2-7104-46F7-9AF8-2892A6DE1842}"/>
          </ac:picMkLst>
        </pc:picChg>
        <pc:picChg chg="add mod">
          <ac:chgData name="McKinley, Steven K" userId="a3bc4080-7765-40d0-b069-bdf9561762ab" providerId="ADAL" clId="{BD6DEFB0-29B9-44E1-9736-EBE5E66BC5F5}" dt="2022-02-09T03:48:25.852" v="2431" actId="14100"/>
          <ac:picMkLst>
            <pc:docMk/>
            <pc:sldMk cId="0" sldId="294"/>
            <ac:picMk id="6" creationId="{2D6BA899-9F39-4F41-A3EA-0BF1B7A5B541}"/>
          </ac:picMkLst>
        </pc:picChg>
      </pc:sldChg>
      <pc:sldChg chg="modNotesTx">
        <pc:chgData name="McKinley, Steven K" userId="a3bc4080-7765-40d0-b069-bdf9561762ab" providerId="ADAL" clId="{BD6DEFB0-29B9-44E1-9736-EBE5E66BC5F5}" dt="2022-02-09T03:50:13.984" v="2484" actId="20577"/>
        <pc:sldMkLst>
          <pc:docMk/>
          <pc:sldMk cId="0" sldId="296"/>
        </pc:sldMkLst>
      </pc:sldChg>
      <pc:sldChg chg="modSp add ord">
        <pc:chgData name="McKinley, Steven K" userId="a3bc4080-7765-40d0-b069-bdf9561762ab" providerId="ADAL" clId="{BD6DEFB0-29B9-44E1-9736-EBE5E66BC5F5}" dt="2022-02-08T19:42:12.172" v="1073" actId="20577"/>
        <pc:sldMkLst>
          <pc:docMk/>
          <pc:sldMk cId="3526844349" sldId="299"/>
        </pc:sldMkLst>
        <pc:spChg chg="mod">
          <ac:chgData name="McKinley, Steven K" userId="a3bc4080-7765-40d0-b069-bdf9561762ab" providerId="ADAL" clId="{BD6DEFB0-29B9-44E1-9736-EBE5E66BC5F5}" dt="2022-02-08T19:41:51.851" v="1063" actId="20577"/>
          <ac:spMkLst>
            <pc:docMk/>
            <pc:sldMk cId="3526844349" sldId="299"/>
            <ac:spMk id="261" creationId="{00000000-0000-0000-0000-000000000000}"/>
          </ac:spMkLst>
        </pc:spChg>
        <pc:spChg chg="mod">
          <ac:chgData name="McKinley, Steven K" userId="a3bc4080-7765-40d0-b069-bdf9561762ab" providerId="ADAL" clId="{BD6DEFB0-29B9-44E1-9736-EBE5E66BC5F5}" dt="2022-02-08T19:42:12.172" v="1073" actId="20577"/>
          <ac:spMkLst>
            <pc:docMk/>
            <pc:sldMk cId="3526844349" sldId="299"/>
            <ac:spMk id="262" creationId="{00000000-0000-0000-0000-000000000000}"/>
          </ac:spMkLst>
        </pc:spChg>
      </pc:sldChg>
      <pc:sldChg chg="modSp add ord">
        <pc:chgData name="McKinley, Steven K" userId="a3bc4080-7765-40d0-b069-bdf9561762ab" providerId="ADAL" clId="{BD6DEFB0-29B9-44E1-9736-EBE5E66BC5F5}" dt="2022-02-09T03:45:09.017" v="2417" actId="207"/>
        <pc:sldMkLst>
          <pc:docMk/>
          <pc:sldMk cId="3158605648" sldId="300"/>
        </pc:sldMkLst>
        <pc:spChg chg="mod">
          <ac:chgData name="McKinley, Steven K" userId="a3bc4080-7765-40d0-b069-bdf9561762ab" providerId="ADAL" clId="{BD6DEFB0-29B9-44E1-9736-EBE5E66BC5F5}" dt="2022-02-09T03:45:09.017" v="2417" actId="207"/>
          <ac:spMkLst>
            <pc:docMk/>
            <pc:sldMk cId="3158605648" sldId="300"/>
            <ac:spMk id="115" creationId="{00000000-0000-0000-0000-000000000000}"/>
          </ac:spMkLst>
        </pc:spChg>
        <pc:grpChg chg="mod">
          <ac:chgData name="McKinley, Steven K" userId="a3bc4080-7765-40d0-b069-bdf9561762ab" providerId="ADAL" clId="{BD6DEFB0-29B9-44E1-9736-EBE5E66BC5F5}" dt="2022-02-09T03:44:59.279" v="2416" actId="1076"/>
          <ac:grpSpMkLst>
            <pc:docMk/>
            <pc:sldMk cId="3158605648" sldId="300"/>
            <ac:grpSpMk id="113" creationId="{00000000-0000-0000-0000-000000000000}"/>
          </ac:grpSpMkLst>
        </pc:grpChg>
      </pc:sldChg>
      <pc:sldChg chg="modSp add ord modNotesTx">
        <pc:chgData name="McKinley, Steven K" userId="a3bc4080-7765-40d0-b069-bdf9561762ab" providerId="ADAL" clId="{BD6DEFB0-29B9-44E1-9736-EBE5E66BC5F5}" dt="2022-02-08T19:43:17.229" v="1107" actId="20577"/>
        <pc:sldMkLst>
          <pc:docMk/>
          <pc:sldMk cId="508075498" sldId="301"/>
        </pc:sldMkLst>
        <pc:spChg chg="mod">
          <ac:chgData name="McKinley, Steven K" userId="a3bc4080-7765-40d0-b069-bdf9561762ab" providerId="ADAL" clId="{BD6DEFB0-29B9-44E1-9736-EBE5E66BC5F5}" dt="2022-02-08T19:43:12.736" v="1100" actId="20577"/>
          <ac:spMkLst>
            <pc:docMk/>
            <pc:sldMk cId="508075498" sldId="301"/>
            <ac:spMk id="346" creationId="{00000000-0000-0000-0000-000000000000}"/>
          </ac:spMkLst>
        </pc:spChg>
      </pc:sldChg>
      <pc:sldChg chg="modSp add ord modNotesTx">
        <pc:chgData name="McKinley, Steven K" userId="a3bc4080-7765-40d0-b069-bdf9561762ab" providerId="ADAL" clId="{BD6DEFB0-29B9-44E1-9736-EBE5E66BC5F5}" dt="2022-02-09T03:45:37.049" v="2418" actId="207"/>
        <pc:sldMkLst>
          <pc:docMk/>
          <pc:sldMk cId="722451121" sldId="302"/>
        </pc:sldMkLst>
        <pc:spChg chg="mod">
          <ac:chgData name="McKinley, Steven K" userId="a3bc4080-7765-40d0-b069-bdf9561762ab" providerId="ADAL" clId="{BD6DEFB0-29B9-44E1-9736-EBE5E66BC5F5}" dt="2022-02-09T03:45:37.049" v="2418" actId="207"/>
          <ac:spMkLst>
            <pc:docMk/>
            <pc:sldMk cId="722451121" sldId="302"/>
            <ac:spMk id="115" creationId="{00000000-0000-0000-0000-000000000000}"/>
          </ac:spMkLst>
        </pc:spChg>
      </pc:sldChg>
      <pc:sldChg chg="modSp add ord modNotesTx">
        <pc:chgData name="McKinley, Steven K" userId="a3bc4080-7765-40d0-b069-bdf9561762ab" providerId="ADAL" clId="{BD6DEFB0-29B9-44E1-9736-EBE5E66BC5F5}" dt="2022-02-08T19:44:56.958" v="1185" actId="20577"/>
        <pc:sldMkLst>
          <pc:docMk/>
          <pc:sldMk cId="737275968" sldId="303"/>
        </pc:sldMkLst>
        <pc:spChg chg="mod">
          <ac:chgData name="McKinley, Steven K" userId="a3bc4080-7765-40d0-b069-bdf9561762ab" providerId="ADAL" clId="{BD6DEFB0-29B9-44E1-9736-EBE5E66BC5F5}" dt="2022-02-08T19:44:50.445" v="1180" actId="20577"/>
          <ac:spMkLst>
            <pc:docMk/>
            <pc:sldMk cId="737275968" sldId="303"/>
            <ac:spMk id="346" creationId="{00000000-0000-0000-0000-000000000000}"/>
          </ac:spMkLst>
        </pc:spChg>
      </pc:sldChg>
      <pc:sldChg chg="modSp add ord">
        <pc:chgData name="McKinley, Steven K" userId="a3bc4080-7765-40d0-b069-bdf9561762ab" providerId="ADAL" clId="{BD6DEFB0-29B9-44E1-9736-EBE5E66BC5F5}" dt="2022-02-08T19:45:28.655" v="1194" actId="6549"/>
        <pc:sldMkLst>
          <pc:docMk/>
          <pc:sldMk cId="3153722478" sldId="304"/>
        </pc:sldMkLst>
        <pc:spChg chg="mod">
          <ac:chgData name="McKinley, Steven K" userId="a3bc4080-7765-40d0-b069-bdf9561762ab" providerId="ADAL" clId="{BD6DEFB0-29B9-44E1-9736-EBE5E66BC5F5}" dt="2022-02-08T19:45:28.655" v="1194" actId="6549"/>
          <ac:spMkLst>
            <pc:docMk/>
            <pc:sldMk cId="3153722478" sldId="304"/>
            <ac:spMk id="262" creationId="{00000000-0000-0000-0000-000000000000}"/>
          </ac:spMkLst>
        </pc:spChg>
      </pc:sldChg>
      <pc:sldChg chg="modSp add ord modNotesTx">
        <pc:chgData name="McKinley, Steven K" userId="a3bc4080-7765-40d0-b069-bdf9561762ab" providerId="ADAL" clId="{BD6DEFB0-29B9-44E1-9736-EBE5E66BC5F5}" dt="2022-02-09T03:46:31.977" v="2419" actId="207"/>
        <pc:sldMkLst>
          <pc:docMk/>
          <pc:sldMk cId="1591861988" sldId="305"/>
        </pc:sldMkLst>
        <pc:spChg chg="mod">
          <ac:chgData name="McKinley, Steven K" userId="a3bc4080-7765-40d0-b069-bdf9561762ab" providerId="ADAL" clId="{BD6DEFB0-29B9-44E1-9736-EBE5E66BC5F5}" dt="2022-02-09T03:46:31.977" v="2419" actId="207"/>
          <ac:spMkLst>
            <pc:docMk/>
            <pc:sldMk cId="1591861988" sldId="305"/>
            <ac:spMk id="115" creationId="{00000000-0000-0000-0000-000000000000}"/>
          </ac:spMkLst>
        </pc:spChg>
      </pc:sldChg>
      <pc:sldChg chg="modSp add ord">
        <pc:chgData name="McKinley, Steven K" userId="a3bc4080-7765-40d0-b069-bdf9561762ab" providerId="ADAL" clId="{BD6DEFB0-29B9-44E1-9736-EBE5E66BC5F5}" dt="2022-02-08T19:47:33.553" v="1270" actId="20577"/>
        <pc:sldMkLst>
          <pc:docMk/>
          <pc:sldMk cId="2767143641" sldId="306"/>
        </pc:sldMkLst>
        <pc:spChg chg="mod">
          <ac:chgData name="McKinley, Steven K" userId="a3bc4080-7765-40d0-b069-bdf9561762ab" providerId="ADAL" clId="{BD6DEFB0-29B9-44E1-9736-EBE5E66BC5F5}" dt="2022-02-08T19:47:33.553" v="1270" actId="20577"/>
          <ac:spMkLst>
            <pc:docMk/>
            <pc:sldMk cId="2767143641" sldId="306"/>
            <ac:spMk id="346" creationId="{00000000-0000-0000-0000-000000000000}"/>
          </ac:spMkLst>
        </pc:spChg>
      </pc:sldChg>
      <pc:sldChg chg="modSp add ord">
        <pc:chgData name="McKinley, Steven K" userId="a3bc4080-7765-40d0-b069-bdf9561762ab" providerId="ADAL" clId="{BD6DEFB0-29B9-44E1-9736-EBE5E66BC5F5}" dt="2022-02-09T03:46:47.280" v="2420" actId="207"/>
        <pc:sldMkLst>
          <pc:docMk/>
          <pc:sldMk cId="3618112662" sldId="307"/>
        </pc:sldMkLst>
        <pc:spChg chg="mod">
          <ac:chgData name="McKinley, Steven K" userId="a3bc4080-7765-40d0-b069-bdf9561762ab" providerId="ADAL" clId="{BD6DEFB0-29B9-44E1-9736-EBE5E66BC5F5}" dt="2022-02-09T03:46:47.280" v="2420" actId="207"/>
          <ac:spMkLst>
            <pc:docMk/>
            <pc:sldMk cId="3618112662" sldId="307"/>
            <ac:spMk id="115" creationId="{00000000-0000-0000-0000-000000000000}"/>
          </ac:spMkLst>
        </pc:spChg>
      </pc:sldChg>
      <pc:sldChg chg="modSp add ord">
        <pc:chgData name="McKinley, Steven K" userId="a3bc4080-7765-40d0-b069-bdf9561762ab" providerId="ADAL" clId="{BD6DEFB0-29B9-44E1-9736-EBE5E66BC5F5}" dt="2022-02-08T19:52:07.518" v="1868" actId="27636"/>
        <pc:sldMkLst>
          <pc:docMk/>
          <pc:sldMk cId="240806663" sldId="308"/>
        </pc:sldMkLst>
        <pc:spChg chg="mod">
          <ac:chgData name="McKinley, Steven K" userId="a3bc4080-7765-40d0-b069-bdf9561762ab" providerId="ADAL" clId="{BD6DEFB0-29B9-44E1-9736-EBE5E66BC5F5}" dt="2022-02-08T19:48:09.677" v="1295" actId="20577"/>
          <ac:spMkLst>
            <pc:docMk/>
            <pc:sldMk cId="240806663" sldId="308"/>
            <ac:spMk id="346" creationId="{00000000-0000-0000-0000-000000000000}"/>
          </ac:spMkLst>
        </pc:spChg>
        <pc:spChg chg="mod">
          <ac:chgData name="McKinley, Steven K" userId="a3bc4080-7765-40d0-b069-bdf9561762ab" providerId="ADAL" clId="{BD6DEFB0-29B9-44E1-9736-EBE5E66BC5F5}" dt="2022-02-08T19:52:07.518" v="1868" actId="27636"/>
          <ac:spMkLst>
            <pc:docMk/>
            <pc:sldMk cId="240806663" sldId="308"/>
            <ac:spMk id="347" creationId="{00000000-0000-0000-0000-000000000000}"/>
          </ac:spMkLst>
        </pc:spChg>
      </pc:sldChg>
      <pc:sldChg chg="modSp add ord">
        <pc:chgData name="McKinley, Steven K" userId="a3bc4080-7765-40d0-b069-bdf9561762ab" providerId="ADAL" clId="{BD6DEFB0-29B9-44E1-9736-EBE5E66BC5F5}" dt="2022-02-08T19:57:18.629" v="2397" actId="20577"/>
        <pc:sldMkLst>
          <pc:docMk/>
          <pc:sldMk cId="3942320699" sldId="309"/>
        </pc:sldMkLst>
        <pc:spChg chg="mod">
          <ac:chgData name="McKinley, Steven K" userId="a3bc4080-7765-40d0-b069-bdf9561762ab" providerId="ADAL" clId="{BD6DEFB0-29B9-44E1-9736-EBE5E66BC5F5}" dt="2022-02-08T19:56:45.995" v="2337" actId="20577"/>
          <ac:spMkLst>
            <pc:docMk/>
            <pc:sldMk cId="3942320699" sldId="309"/>
            <ac:spMk id="346" creationId="{00000000-0000-0000-0000-000000000000}"/>
          </ac:spMkLst>
        </pc:spChg>
        <pc:spChg chg="mod">
          <ac:chgData name="McKinley, Steven K" userId="a3bc4080-7765-40d0-b069-bdf9561762ab" providerId="ADAL" clId="{BD6DEFB0-29B9-44E1-9736-EBE5E66BC5F5}" dt="2022-02-08T19:57:18.629" v="2397" actId="20577"/>
          <ac:spMkLst>
            <pc:docMk/>
            <pc:sldMk cId="3942320699" sldId="309"/>
            <ac:spMk id="347" creationId="{00000000-0000-0000-0000-000000000000}"/>
          </ac:spMkLst>
        </pc:spChg>
      </pc:sldChg>
    </pc:docChg>
  </pc:docChgLst>
  <pc:docChgLst>
    <pc:chgData name="McKinley, Steven K" userId="a3bc4080-7765-40d0-b069-bdf9561762ab" providerId="ADAL" clId="{7D68B900-1E4D-4370-8C31-9DA317BC2F69}"/>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7C06F7-3D02-4597-B0CE-9CD5C029026C}" type="doc">
      <dgm:prSet loTypeId="urn:microsoft.com/office/officeart/2005/8/layout/default" loCatId="list" qsTypeId="urn:microsoft.com/office/officeart/2005/8/quickstyle/simple5" qsCatId="simple" csTypeId="urn:microsoft.com/office/officeart/2005/8/colors/accent1_2" csCatId="accent1" phldr="1"/>
      <dgm:spPr/>
      <dgm:t>
        <a:bodyPr/>
        <a:lstStyle/>
        <a:p>
          <a:endParaRPr lang="en-US"/>
        </a:p>
      </dgm:t>
    </dgm:pt>
    <dgm:pt modelId="{1ED41E8F-11BF-46EE-8218-F8E96540210D}">
      <dgm:prSet phldrT="[Text]"/>
      <dgm:spPr/>
      <dgm:t>
        <a:bodyPr/>
        <a:lstStyle/>
        <a:p>
          <a:r>
            <a:rPr lang="en-US" dirty="0"/>
            <a:t>Civil Dialogue</a:t>
          </a:r>
        </a:p>
      </dgm:t>
    </dgm:pt>
    <dgm:pt modelId="{F7816CD7-5A96-43A3-967C-B6B41FE3EF25}" type="parTrans" cxnId="{05558BA1-DC7D-448C-9C78-43D6FA064ACB}">
      <dgm:prSet/>
      <dgm:spPr/>
      <dgm:t>
        <a:bodyPr/>
        <a:lstStyle/>
        <a:p>
          <a:endParaRPr lang="en-US"/>
        </a:p>
      </dgm:t>
    </dgm:pt>
    <dgm:pt modelId="{9A5EABEC-C00F-408A-88BD-76D70C4632A9}" type="sibTrans" cxnId="{05558BA1-DC7D-448C-9C78-43D6FA064ACB}">
      <dgm:prSet/>
      <dgm:spPr/>
      <dgm:t>
        <a:bodyPr/>
        <a:lstStyle/>
        <a:p>
          <a:endParaRPr lang="en-US"/>
        </a:p>
      </dgm:t>
    </dgm:pt>
    <dgm:pt modelId="{6D8029E2-BB97-47F3-A326-517575881274}">
      <dgm:prSet phldrT="[Text]"/>
      <dgm:spPr/>
      <dgm:t>
        <a:bodyPr/>
        <a:lstStyle/>
        <a:p>
          <a:r>
            <a:rPr lang="en-US" dirty="0"/>
            <a:t>Decision Making</a:t>
          </a:r>
        </a:p>
      </dgm:t>
    </dgm:pt>
    <dgm:pt modelId="{8908E273-2F7E-48CE-A7B7-4D8A20E6CF32}" type="parTrans" cxnId="{A7E892E3-6517-4E7A-9E02-5F41547AD80C}">
      <dgm:prSet/>
      <dgm:spPr/>
      <dgm:t>
        <a:bodyPr/>
        <a:lstStyle/>
        <a:p>
          <a:endParaRPr lang="en-US"/>
        </a:p>
      </dgm:t>
    </dgm:pt>
    <dgm:pt modelId="{A7B59FBE-8028-4178-939C-394F76895FEC}" type="sibTrans" cxnId="{A7E892E3-6517-4E7A-9E02-5F41547AD80C}">
      <dgm:prSet/>
      <dgm:spPr/>
      <dgm:t>
        <a:bodyPr/>
        <a:lstStyle/>
        <a:p>
          <a:endParaRPr lang="en-US"/>
        </a:p>
      </dgm:t>
    </dgm:pt>
    <dgm:pt modelId="{2A441D31-015B-4EE8-B92C-7AFB61A684D0}">
      <dgm:prSet phldrT="[Text]"/>
      <dgm:spPr/>
      <dgm:t>
        <a:bodyPr/>
        <a:lstStyle/>
        <a:p>
          <a:r>
            <a:rPr lang="en-US" dirty="0"/>
            <a:t>My Life Map</a:t>
          </a:r>
        </a:p>
      </dgm:t>
    </dgm:pt>
    <dgm:pt modelId="{D9C60C41-AD16-4B4B-BB25-323A9B3B5FA3}" type="parTrans" cxnId="{03B6A943-DCEB-45AC-B252-90610F6990FE}">
      <dgm:prSet/>
      <dgm:spPr/>
      <dgm:t>
        <a:bodyPr/>
        <a:lstStyle/>
        <a:p>
          <a:endParaRPr lang="en-US"/>
        </a:p>
      </dgm:t>
    </dgm:pt>
    <dgm:pt modelId="{E99B846D-91E5-4739-BA12-3F7DA78E8133}" type="sibTrans" cxnId="{03B6A943-DCEB-45AC-B252-90610F6990FE}">
      <dgm:prSet/>
      <dgm:spPr/>
      <dgm:t>
        <a:bodyPr/>
        <a:lstStyle/>
        <a:p>
          <a:endParaRPr lang="en-US"/>
        </a:p>
      </dgm:t>
    </dgm:pt>
    <dgm:pt modelId="{D79F8772-AEA0-4859-B7BA-906B169FDCCF}">
      <dgm:prSet phldrT="[Text]"/>
      <dgm:spPr/>
      <dgm:t>
        <a:bodyPr/>
        <a:lstStyle/>
        <a:p>
          <a:r>
            <a:rPr lang="en-US" dirty="0"/>
            <a:t>4-H Changemakers</a:t>
          </a:r>
        </a:p>
      </dgm:t>
    </dgm:pt>
    <dgm:pt modelId="{2F5C32E7-3679-4F3F-BD69-41840FDF9874}" type="parTrans" cxnId="{337EFE28-4A11-480C-84D1-B3663DEB1C65}">
      <dgm:prSet/>
      <dgm:spPr/>
      <dgm:t>
        <a:bodyPr/>
        <a:lstStyle/>
        <a:p>
          <a:endParaRPr lang="en-US"/>
        </a:p>
      </dgm:t>
    </dgm:pt>
    <dgm:pt modelId="{A90AF122-0C80-4660-BBA4-6AD2580DD440}" type="sibTrans" cxnId="{337EFE28-4A11-480C-84D1-B3663DEB1C65}">
      <dgm:prSet/>
      <dgm:spPr/>
      <dgm:t>
        <a:bodyPr/>
        <a:lstStyle/>
        <a:p>
          <a:endParaRPr lang="en-US"/>
        </a:p>
      </dgm:t>
    </dgm:pt>
    <dgm:pt modelId="{E6D71898-4AF2-40D3-8B5D-D9901279419A}">
      <dgm:prSet phldrT="[Text]"/>
      <dgm:spPr/>
      <dgm:t>
        <a:bodyPr/>
        <a:lstStyle/>
        <a:p>
          <a:r>
            <a:rPr lang="en-US" dirty="0"/>
            <a:t>Bumper Cars</a:t>
          </a:r>
        </a:p>
      </dgm:t>
    </dgm:pt>
    <dgm:pt modelId="{DBFD6029-D087-4338-8D59-DB43906C55DF}" type="parTrans" cxnId="{F192949C-CF49-4847-8FD4-AE3AA0127BD0}">
      <dgm:prSet/>
      <dgm:spPr/>
      <dgm:t>
        <a:bodyPr/>
        <a:lstStyle/>
        <a:p>
          <a:endParaRPr lang="en-US"/>
        </a:p>
      </dgm:t>
    </dgm:pt>
    <dgm:pt modelId="{62FA06FE-0601-4BA8-B1E4-829746F18809}" type="sibTrans" cxnId="{F192949C-CF49-4847-8FD4-AE3AA0127BD0}">
      <dgm:prSet/>
      <dgm:spPr/>
      <dgm:t>
        <a:bodyPr/>
        <a:lstStyle/>
        <a:p>
          <a:endParaRPr lang="en-US"/>
        </a:p>
      </dgm:t>
    </dgm:pt>
    <dgm:pt modelId="{03BB7967-43B4-41FC-B2A0-07AEC36E45E4}">
      <dgm:prSet phldrT="[Text]"/>
      <dgm:spPr/>
      <dgm:t>
        <a:bodyPr/>
        <a:lstStyle/>
        <a:p>
          <a:r>
            <a:rPr lang="en-US" dirty="0"/>
            <a:t>Action Plans</a:t>
          </a:r>
        </a:p>
      </dgm:t>
    </dgm:pt>
    <dgm:pt modelId="{6FFBA7E9-E2FA-4396-80DA-8F28F0E62EBE}" type="parTrans" cxnId="{580D0C60-6D37-4996-81E0-23DACA813109}">
      <dgm:prSet/>
      <dgm:spPr/>
      <dgm:t>
        <a:bodyPr/>
        <a:lstStyle/>
        <a:p>
          <a:endParaRPr lang="en-US"/>
        </a:p>
      </dgm:t>
    </dgm:pt>
    <dgm:pt modelId="{B4D7D461-2706-4396-8781-36AAAE7D3173}" type="sibTrans" cxnId="{580D0C60-6D37-4996-81E0-23DACA813109}">
      <dgm:prSet/>
      <dgm:spPr/>
      <dgm:t>
        <a:bodyPr/>
        <a:lstStyle/>
        <a:p>
          <a:endParaRPr lang="en-US"/>
        </a:p>
      </dgm:t>
    </dgm:pt>
    <dgm:pt modelId="{5472A6D6-0556-453B-9759-266835B2792C}">
      <dgm:prSet phldrT="[Text]"/>
      <dgm:spPr/>
      <dgm:t>
        <a:bodyPr/>
        <a:lstStyle/>
        <a:p>
          <a:r>
            <a:rPr lang="en-US" dirty="0"/>
            <a:t>Back-to-Back</a:t>
          </a:r>
        </a:p>
      </dgm:t>
    </dgm:pt>
    <dgm:pt modelId="{19C96C85-522D-4A58-96A1-10A5806DAF19}" type="parTrans" cxnId="{192A3590-DCD5-48F8-B4B1-2F2251D2E486}">
      <dgm:prSet/>
      <dgm:spPr/>
      <dgm:t>
        <a:bodyPr/>
        <a:lstStyle/>
        <a:p>
          <a:endParaRPr lang="en-US"/>
        </a:p>
      </dgm:t>
    </dgm:pt>
    <dgm:pt modelId="{2B70A9AC-B68C-4067-B533-4A0EAF10D90C}" type="sibTrans" cxnId="{192A3590-DCD5-48F8-B4B1-2F2251D2E486}">
      <dgm:prSet/>
      <dgm:spPr/>
      <dgm:t>
        <a:bodyPr/>
        <a:lstStyle/>
        <a:p>
          <a:endParaRPr lang="en-US"/>
        </a:p>
      </dgm:t>
    </dgm:pt>
    <dgm:pt modelId="{E35DB6C7-B0C2-4AB8-8298-5BF3E021BC54}">
      <dgm:prSet phldrT="[Text]"/>
      <dgm:spPr/>
      <dgm:t>
        <a:bodyPr/>
        <a:lstStyle/>
        <a:p>
          <a:r>
            <a:rPr lang="en-US" dirty="0"/>
            <a:t>Parliamentary Procedure</a:t>
          </a:r>
        </a:p>
      </dgm:t>
    </dgm:pt>
    <dgm:pt modelId="{748CA2B1-164D-40E3-A549-5C88A9952732}" type="parTrans" cxnId="{BFD09896-DEA4-4774-B0B4-019ED2B8524E}">
      <dgm:prSet/>
      <dgm:spPr/>
      <dgm:t>
        <a:bodyPr/>
        <a:lstStyle/>
        <a:p>
          <a:endParaRPr lang="en-US"/>
        </a:p>
      </dgm:t>
    </dgm:pt>
    <dgm:pt modelId="{8053FB49-D92E-4EFE-8B10-3E34D526DD2A}" type="sibTrans" cxnId="{BFD09896-DEA4-4774-B0B4-019ED2B8524E}">
      <dgm:prSet/>
      <dgm:spPr/>
      <dgm:t>
        <a:bodyPr/>
        <a:lstStyle/>
        <a:p>
          <a:endParaRPr lang="en-US"/>
        </a:p>
      </dgm:t>
    </dgm:pt>
    <dgm:pt modelId="{070B7B27-9C5A-4F09-A252-74C885D85679}" type="pres">
      <dgm:prSet presAssocID="{AE7C06F7-3D02-4597-B0CE-9CD5C029026C}" presName="diagram" presStyleCnt="0">
        <dgm:presLayoutVars>
          <dgm:dir/>
          <dgm:resizeHandles val="exact"/>
        </dgm:presLayoutVars>
      </dgm:prSet>
      <dgm:spPr/>
    </dgm:pt>
    <dgm:pt modelId="{35D199F6-DD84-47F4-8AC1-A4D859514760}" type="pres">
      <dgm:prSet presAssocID="{1ED41E8F-11BF-46EE-8218-F8E96540210D}" presName="node" presStyleLbl="node1" presStyleIdx="0" presStyleCnt="8">
        <dgm:presLayoutVars>
          <dgm:bulletEnabled val="1"/>
        </dgm:presLayoutVars>
      </dgm:prSet>
      <dgm:spPr/>
    </dgm:pt>
    <dgm:pt modelId="{0DF4C091-8F17-4C6D-AEDD-EB3F73F434EA}" type="pres">
      <dgm:prSet presAssocID="{9A5EABEC-C00F-408A-88BD-76D70C4632A9}" presName="sibTrans" presStyleCnt="0"/>
      <dgm:spPr/>
    </dgm:pt>
    <dgm:pt modelId="{D2534169-22E5-433B-9422-570CE93A7FB9}" type="pres">
      <dgm:prSet presAssocID="{5472A6D6-0556-453B-9759-266835B2792C}" presName="node" presStyleLbl="node1" presStyleIdx="1" presStyleCnt="8">
        <dgm:presLayoutVars>
          <dgm:bulletEnabled val="1"/>
        </dgm:presLayoutVars>
      </dgm:prSet>
      <dgm:spPr/>
    </dgm:pt>
    <dgm:pt modelId="{7BC0D5C8-324C-4F67-91EA-5045338A8F81}" type="pres">
      <dgm:prSet presAssocID="{2B70A9AC-B68C-4067-B533-4A0EAF10D90C}" presName="sibTrans" presStyleCnt="0"/>
      <dgm:spPr/>
    </dgm:pt>
    <dgm:pt modelId="{1E8BD2F1-E976-4144-97BB-44521C5B785D}" type="pres">
      <dgm:prSet presAssocID="{6D8029E2-BB97-47F3-A326-517575881274}" presName="node" presStyleLbl="node1" presStyleIdx="2" presStyleCnt="8">
        <dgm:presLayoutVars>
          <dgm:bulletEnabled val="1"/>
        </dgm:presLayoutVars>
      </dgm:prSet>
      <dgm:spPr/>
    </dgm:pt>
    <dgm:pt modelId="{4AC1DFFE-D8BF-4433-B50A-F931168656DA}" type="pres">
      <dgm:prSet presAssocID="{A7B59FBE-8028-4178-939C-394F76895FEC}" presName="sibTrans" presStyleCnt="0"/>
      <dgm:spPr/>
    </dgm:pt>
    <dgm:pt modelId="{58EB98A9-9226-4C5E-8ECA-BAB73ACE9637}" type="pres">
      <dgm:prSet presAssocID="{2A441D31-015B-4EE8-B92C-7AFB61A684D0}" presName="node" presStyleLbl="node1" presStyleIdx="3" presStyleCnt="8">
        <dgm:presLayoutVars>
          <dgm:bulletEnabled val="1"/>
        </dgm:presLayoutVars>
      </dgm:prSet>
      <dgm:spPr/>
    </dgm:pt>
    <dgm:pt modelId="{6463DF03-1C9A-4CE7-A16C-FC4ED48DAA0C}" type="pres">
      <dgm:prSet presAssocID="{E99B846D-91E5-4739-BA12-3F7DA78E8133}" presName="sibTrans" presStyleCnt="0"/>
      <dgm:spPr/>
    </dgm:pt>
    <dgm:pt modelId="{506B6427-04AE-40DC-BC19-4A848403C72E}" type="pres">
      <dgm:prSet presAssocID="{E35DB6C7-B0C2-4AB8-8298-5BF3E021BC54}" presName="node" presStyleLbl="node1" presStyleIdx="4" presStyleCnt="8">
        <dgm:presLayoutVars>
          <dgm:bulletEnabled val="1"/>
        </dgm:presLayoutVars>
      </dgm:prSet>
      <dgm:spPr/>
    </dgm:pt>
    <dgm:pt modelId="{09587F17-6692-4D5C-B6C6-45784477D415}" type="pres">
      <dgm:prSet presAssocID="{8053FB49-D92E-4EFE-8B10-3E34D526DD2A}" presName="sibTrans" presStyleCnt="0"/>
      <dgm:spPr/>
    </dgm:pt>
    <dgm:pt modelId="{17180CAD-6103-471D-9D78-4E883440E40A}" type="pres">
      <dgm:prSet presAssocID="{D79F8772-AEA0-4859-B7BA-906B169FDCCF}" presName="node" presStyleLbl="node1" presStyleIdx="5" presStyleCnt="8">
        <dgm:presLayoutVars>
          <dgm:bulletEnabled val="1"/>
        </dgm:presLayoutVars>
      </dgm:prSet>
      <dgm:spPr/>
    </dgm:pt>
    <dgm:pt modelId="{40791C96-C107-4A0D-AE57-01ED3FF8D866}" type="pres">
      <dgm:prSet presAssocID="{A90AF122-0C80-4660-BBA4-6AD2580DD440}" presName="sibTrans" presStyleCnt="0"/>
      <dgm:spPr/>
    </dgm:pt>
    <dgm:pt modelId="{0CDBB79D-7C58-4031-B890-9AA5FED17BB2}" type="pres">
      <dgm:prSet presAssocID="{E6D71898-4AF2-40D3-8B5D-D9901279419A}" presName="node" presStyleLbl="node1" presStyleIdx="6" presStyleCnt="8">
        <dgm:presLayoutVars>
          <dgm:bulletEnabled val="1"/>
        </dgm:presLayoutVars>
      </dgm:prSet>
      <dgm:spPr/>
    </dgm:pt>
    <dgm:pt modelId="{95ACDFF5-7E44-4331-8942-A03CB21C4AC2}" type="pres">
      <dgm:prSet presAssocID="{62FA06FE-0601-4BA8-B1E4-829746F18809}" presName="sibTrans" presStyleCnt="0"/>
      <dgm:spPr/>
    </dgm:pt>
    <dgm:pt modelId="{3CBE0D29-E56D-4635-8AE2-6947D0A9EC2E}" type="pres">
      <dgm:prSet presAssocID="{03BB7967-43B4-41FC-B2A0-07AEC36E45E4}" presName="node" presStyleLbl="node1" presStyleIdx="7" presStyleCnt="8">
        <dgm:presLayoutVars>
          <dgm:bulletEnabled val="1"/>
        </dgm:presLayoutVars>
      </dgm:prSet>
      <dgm:spPr/>
    </dgm:pt>
  </dgm:ptLst>
  <dgm:cxnLst>
    <dgm:cxn modelId="{BCCEB206-7A93-45C4-AF2F-B72D9DDDE570}" type="presOf" srcId="{E35DB6C7-B0C2-4AB8-8298-5BF3E021BC54}" destId="{506B6427-04AE-40DC-BC19-4A848403C72E}" srcOrd="0" destOrd="0" presId="urn:microsoft.com/office/officeart/2005/8/layout/default"/>
    <dgm:cxn modelId="{30F49C24-3C14-4EFC-BD2D-240DE461B6A5}" type="presOf" srcId="{E6D71898-4AF2-40D3-8B5D-D9901279419A}" destId="{0CDBB79D-7C58-4031-B890-9AA5FED17BB2}" srcOrd="0" destOrd="0" presId="urn:microsoft.com/office/officeart/2005/8/layout/default"/>
    <dgm:cxn modelId="{337EFE28-4A11-480C-84D1-B3663DEB1C65}" srcId="{AE7C06F7-3D02-4597-B0CE-9CD5C029026C}" destId="{D79F8772-AEA0-4859-B7BA-906B169FDCCF}" srcOrd="5" destOrd="0" parTransId="{2F5C32E7-3679-4F3F-BD69-41840FDF9874}" sibTransId="{A90AF122-0C80-4660-BBA4-6AD2580DD440}"/>
    <dgm:cxn modelId="{580D0C60-6D37-4996-81E0-23DACA813109}" srcId="{AE7C06F7-3D02-4597-B0CE-9CD5C029026C}" destId="{03BB7967-43B4-41FC-B2A0-07AEC36E45E4}" srcOrd="7" destOrd="0" parTransId="{6FFBA7E9-E2FA-4396-80DA-8F28F0E62EBE}" sibTransId="{B4D7D461-2706-4396-8781-36AAAE7D3173}"/>
    <dgm:cxn modelId="{7362E542-DB83-474A-A0DF-131370F10723}" type="presOf" srcId="{AE7C06F7-3D02-4597-B0CE-9CD5C029026C}" destId="{070B7B27-9C5A-4F09-A252-74C885D85679}" srcOrd="0" destOrd="0" presId="urn:microsoft.com/office/officeart/2005/8/layout/default"/>
    <dgm:cxn modelId="{03B6A943-DCEB-45AC-B252-90610F6990FE}" srcId="{AE7C06F7-3D02-4597-B0CE-9CD5C029026C}" destId="{2A441D31-015B-4EE8-B92C-7AFB61A684D0}" srcOrd="3" destOrd="0" parTransId="{D9C60C41-AD16-4B4B-BB25-323A9B3B5FA3}" sibTransId="{E99B846D-91E5-4739-BA12-3F7DA78E8133}"/>
    <dgm:cxn modelId="{DD985A78-B19F-42A8-B698-8FC6B006BD61}" type="presOf" srcId="{2A441D31-015B-4EE8-B92C-7AFB61A684D0}" destId="{58EB98A9-9226-4C5E-8ECA-BAB73ACE9637}" srcOrd="0" destOrd="0" presId="urn:microsoft.com/office/officeart/2005/8/layout/default"/>
    <dgm:cxn modelId="{081F0E84-C4C3-4D6A-8856-A2B53F8D4E81}" type="presOf" srcId="{03BB7967-43B4-41FC-B2A0-07AEC36E45E4}" destId="{3CBE0D29-E56D-4635-8AE2-6947D0A9EC2E}" srcOrd="0" destOrd="0" presId="urn:microsoft.com/office/officeart/2005/8/layout/default"/>
    <dgm:cxn modelId="{16CE588D-E4E7-4113-B1A3-A2AC62690A71}" type="presOf" srcId="{6D8029E2-BB97-47F3-A326-517575881274}" destId="{1E8BD2F1-E976-4144-97BB-44521C5B785D}" srcOrd="0" destOrd="0" presId="urn:microsoft.com/office/officeart/2005/8/layout/default"/>
    <dgm:cxn modelId="{192A3590-DCD5-48F8-B4B1-2F2251D2E486}" srcId="{AE7C06F7-3D02-4597-B0CE-9CD5C029026C}" destId="{5472A6D6-0556-453B-9759-266835B2792C}" srcOrd="1" destOrd="0" parTransId="{19C96C85-522D-4A58-96A1-10A5806DAF19}" sibTransId="{2B70A9AC-B68C-4067-B533-4A0EAF10D90C}"/>
    <dgm:cxn modelId="{C992CB94-B37D-40EA-B7A0-49B69178F55B}" type="presOf" srcId="{1ED41E8F-11BF-46EE-8218-F8E96540210D}" destId="{35D199F6-DD84-47F4-8AC1-A4D859514760}" srcOrd="0" destOrd="0" presId="urn:microsoft.com/office/officeart/2005/8/layout/default"/>
    <dgm:cxn modelId="{BFD09896-DEA4-4774-B0B4-019ED2B8524E}" srcId="{AE7C06F7-3D02-4597-B0CE-9CD5C029026C}" destId="{E35DB6C7-B0C2-4AB8-8298-5BF3E021BC54}" srcOrd="4" destOrd="0" parTransId="{748CA2B1-164D-40E3-A549-5C88A9952732}" sibTransId="{8053FB49-D92E-4EFE-8B10-3E34D526DD2A}"/>
    <dgm:cxn modelId="{F192949C-CF49-4847-8FD4-AE3AA0127BD0}" srcId="{AE7C06F7-3D02-4597-B0CE-9CD5C029026C}" destId="{E6D71898-4AF2-40D3-8B5D-D9901279419A}" srcOrd="6" destOrd="0" parTransId="{DBFD6029-D087-4338-8D59-DB43906C55DF}" sibTransId="{62FA06FE-0601-4BA8-B1E4-829746F18809}"/>
    <dgm:cxn modelId="{05558BA1-DC7D-448C-9C78-43D6FA064ACB}" srcId="{AE7C06F7-3D02-4597-B0CE-9CD5C029026C}" destId="{1ED41E8F-11BF-46EE-8218-F8E96540210D}" srcOrd="0" destOrd="0" parTransId="{F7816CD7-5A96-43A3-967C-B6B41FE3EF25}" sibTransId="{9A5EABEC-C00F-408A-88BD-76D70C4632A9}"/>
    <dgm:cxn modelId="{DDB78FCA-04CE-40AC-ADB7-8833683A7E73}" type="presOf" srcId="{5472A6D6-0556-453B-9759-266835B2792C}" destId="{D2534169-22E5-433B-9422-570CE93A7FB9}" srcOrd="0" destOrd="0" presId="urn:microsoft.com/office/officeart/2005/8/layout/default"/>
    <dgm:cxn modelId="{A7E892E3-6517-4E7A-9E02-5F41547AD80C}" srcId="{AE7C06F7-3D02-4597-B0CE-9CD5C029026C}" destId="{6D8029E2-BB97-47F3-A326-517575881274}" srcOrd="2" destOrd="0" parTransId="{8908E273-2F7E-48CE-A7B7-4D8A20E6CF32}" sibTransId="{A7B59FBE-8028-4178-939C-394F76895FEC}"/>
    <dgm:cxn modelId="{7F9B1CE8-0DBC-4683-BB2B-D74DF96544D9}" type="presOf" srcId="{D79F8772-AEA0-4859-B7BA-906B169FDCCF}" destId="{17180CAD-6103-471D-9D78-4E883440E40A}" srcOrd="0" destOrd="0" presId="urn:microsoft.com/office/officeart/2005/8/layout/default"/>
    <dgm:cxn modelId="{AC7CB1DD-18F0-4666-A6D8-20B057AFB367}" type="presParOf" srcId="{070B7B27-9C5A-4F09-A252-74C885D85679}" destId="{35D199F6-DD84-47F4-8AC1-A4D859514760}" srcOrd="0" destOrd="0" presId="urn:microsoft.com/office/officeart/2005/8/layout/default"/>
    <dgm:cxn modelId="{C91654B2-01C8-43C6-BC06-B60D4135CD52}" type="presParOf" srcId="{070B7B27-9C5A-4F09-A252-74C885D85679}" destId="{0DF4C091-8F17-4C6D-AEDD-EB3F73F434EA}" srcOrd="1" destOrd="0" presId="urn:microsoft.com/office/officeart/2005/8/layout/default"/>
    <dgm:cxn modelId="{77953052-CB62-40E1-9A9F-F64B16EA0D96}" type="presParOf" srcId="{070B7B27-9C5A-4F09-A252-74C885D85679}" destId="{D2534169-22E5-433B-9422-570CE93A7FB9}" srcOrd="2" destOrd="0" presId="urn:microsoft.com/office/officeart/2005/8/layout/default"/>
    <dgm:cxn modelId="{A545D844-BB55-4F0A-9446-C0E0EE795543}" type="presParOf" srcId="{070B7B27-9C5A-4F09-A252-74C885D85679}" destId="{7BC0D5C8-324C-4F67-91EA-5045338A8F81}" srcOrd="3" destOrd="0" presId="urn:microsoft.com/office/officeart/2005/8/layout/default"/>
    <dgm:cxn modelId="{D8B1E985-E729-4A64-9495-7CC0E5A954D1}" type="presParOf" srcId="{070B7B27-9C5A-4F09-A252-74C885D85679}" destId="{1E8BD2F1-E976-4144-97BB-44521C5B785D}" srcOrd="4" destOrd="0" presId="urn:microsoft.com/office/officeart/2005/8/layout/default"/>
    <dgm:cxn modelId="{BD3AD923-5F0B-4606-A668-D81067BA3DB5}" type="presParOf" srcId="{070B7B27-9C5A-4F09-A252-74C885D85679}" destId="{4AC1DFFE-D8BF-4433-B50A-F931168656DA}" srcOrd="5" destOrd="0" presId="urn:microsoft.com/office/officeart/2005/8/layout/default"/>
    <dgm:cxn modelId="{2051D25C-6762-4CAB-B9F0-690C6EB22DBA}" type="presParOf" srcId="{070B7B27-9C5A-4F09-A252-74C885D85679}" destId="{58EB98A9-9226-4C5E-8ECA-BAB73ACE9637}" srcOrd="6" destOrd="0" presId="urn:microsoft.com/office/officeart/2005/8/layout/default"/>
    <dgm:cxn modelId="{42F5C7DD-897A-456F-829B-A39957109F40}" type="presParOf" srcId="{070B7B27-9C5A-4F09-A252-74C885D85679}" destId="{6463DF03-1C9A-4CE7-A16C-FC4ED48DAA0C}" srcOrd="7" destOrd="0" presId="urn:microsoft.com/office/officeart/2005/8/layout/default"/>
    <dgm:cxn modelId="{088B3B5C-2D4B-45C2-A6C7-B98F328586A2}" type="presParOf" srcId="{070B7B27-9C5A-4F09-A252-74C885D85679}" destId="{506B6427-04AE-40DC-BC19-4A848403C72E}" srcOrd="8" destOrd="0" presId="urn:microsoft.com/office/officeart/2005/8/layout/default"/>
    <dgm:cxn modelId="{A915942D-A13A-4B3F-8970-9035C26941DE}" type="presParOf" srcId="{070B7B27-9C5A-4F09-A252-74C885D85679}" destId="{09587F17-6692-4D5C-B6C6-45784477D415}" srcOrd="9" destOrd="0" presId="urn:microsoft.com/office/officeart/2005/8/layout/default"/>
    <dgm:cxn modelId="{69CEA828-D619-4B06-9899-3AEAD0D39912}" type="presParOf" srcId="{070B7B27-9C5A-4F09-A252-74C885D85679}" destId="{17180CAD-6103-471D-9D78-4E883440E40A}" srcOrd="10" destOrd="0" presId="urn:microsoft.com/office/officeart/2005/8/layout/default"/>
    <dgm:cxn modelId="{56E215B7-0B8F-475C-BEF4-0252A6ED2D2F}" type="presParOf" srcId="{070B7B27-9C5A-4F09-A252-74C885D85679}" destId="{40791C96-C107-4A0D-AE57-01ED3FF8D866}" srcOrd="11" destOrd="0" presId="urn:microsoft.com/office/officeart/2005/8/layout/default"/>
    <dgm:cxn modelId="{DBB0E366-D8FD-4568-941A-34A14E8FFB5A}" type="presParOf" srcId="{070B7B27-9C5A-4F09-A252-74C885D85679}" destId="{0CDBB79D-7C58-4031-B890-9AA5FED17BB2}" srcOrd="12" destOrd="0" presId="urn:microsoft.com/office/officeart/2005/8/layout/default"/>
    <dgm:cxn modelId="{14ACB6C6-9FDB-4FFD-92BB-3ED268DB2760}" type="presParOf" srcId="{070B7B27-9C5A-4F09-A252-74C885D85679}" destId="{95ACDFF5-7E44-4331-8942-A03CB21C4AC2}" srcOrd="13" destOrd="0" presId="urn:microsoft.com/office/officeart/2005/8/layout/default"/>
    <dgm:cxn modelId="{95008D65-6EA7-4BB2-9373-BDDB82D468A8}" type="presParOf" srcId="{070B7B27-9C5A-4F09-A252-74C885D85679}" destId="{3CBE0D29-E56D-4635-8AE2-6947D0A9EC2E}" srcOrd="1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D199F6-DD84-47F4-8AC1-A4D859514760}">
      <dsp:nvSpPr>
        <dsp:cNvPr id="0" name=""/>
        <dsp:cNvSpPr/>
      </dsp:nvSpPr>
      <dsp:spPr>
        <a:xfrm>
          <a:off x="0" y="169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Civil Dialogue</a:t>
          </a:r>
        </a:p>
      </dsp:txBody>
      <dsp:txXfrm>
        <a:off x="0" y="169333"/>
        <a:ext cx="2539999" cy="1524000"/>
      </dsp:txXfrm>
    </dsp:sp>
    <dsp:sp modelId="{D2534169-22E5-433B-9422-570CE93A7FB9}">
      <dsp:nvSpPr>
        <dsp:cNvPr id="0" name=""/>
        <dsp:cNvSpPr/>
      </dsp:nvSpPr>
      <dsp:spPr>
        <a:xfrm>
          <a:off x="2794000" y="169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Back-to-Back</a:t>
          </a:r>
        </a:p>
      </dsp:txBody>
      <dsp:txXfrm>
        <a:off x="2794000" y="169333"/>
        <a:ext cx="2539999" cy="1524000"/>
      </dsp:txXfrm>
    </dsp:sp>
    <dsp:sp modelId="{1E8BD2F1-E976-4144-97BB-44521C5B785D}">
      <dsp:nvSpPr>
        <dsp:cNvPr id="0" name=""/>
        <dsp:cNvSpPr/>
      </dsp:nvSpPr>
      <dsp:spPr>
        <a:xfrm>
          <a:off x="5587999" y="169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Decision Making</a:t>
          </a:r>
        </a:p>
      </dsp:txBody>
      <dsp:txXfrm>
        <a:off x="5587999" y="169333"/>
        <a:ext cx="2539999" cy="1524000"/>
      </dsp:txXfrm>
    </dsp:sp>
    <dsp:sp modelId="{58EB98A9-9226-4C5E-8ECA-BAB73ACE9637}">
      <dsp:nvSpPr>
        <dsp:cNvPr id="0" name=""/>
        <dsp:cNvSpPr/>
      </dsp:nvSpPr>
      <dsp:spPr>
        <a:xfrm>
          <a:off x="0" y="1947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My Life Map</a:t>
          </a:r>
        </a:p>
      </dsp:txBody>
      <dsp:txXfrm>
        <a:off x="0" y="1947333"/>
        <a:ext cx="2539999" cy="1524000"/>
      </dsp:txXfrm>
    </dsp:sp>
    <dsp:sp modelId="{506B6427-04AE-40DC-BC19-4A848403C72E}">
      <dsp:nvSpPr>
        <dsp:cNvPr id="0" name=""/>
        <dsp:cNvSpPr/>
      </dsp:nvSpPr>
      <dsp:spPr>
        <a:xfrm>
          <a:off x="2794000" y="1947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Parliamentary Procedure</a:t>
          </a:r>
        </a:p>
      </dsp:txBody>
      <dsp:txXfrm>
        <a:off x="2794000" y="1947333"/>
        <a:ext cx="2539999" cy="1524000"/>
      </dsp:txXfrm>
    </dsp:sp>
    <dsp:sp modelId="{17180CAD-6103-471D-9D78-4E883440E40A}">
      <dsp:nvSpPr>
        <dsp:cNvPr id="0" name=""/>
        <dsp:cNvSpPr/>
      </dsp:nvSpPr>
      <dsp:spPr>
        <a:xfrm>
          <a:off x="5587999" y="1947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4-H Changemakers</a:t>
          </a:r>
        </a:p>
      </dsp:txBody>
      <dsp:txXfrm>
        <a:off x="5587999" y="1947333"/>
        <a:ext cx="2539999" cy="1524000"/>
      </dsp:txXfrm>
    </dsp:sp>
    <dsp:sp modelId="{0CDBB79D-7C58-4031-B890-9AA5FED17BB2}">
      <dsp:nvSpPr>
        <dsp:cNvPr id="0" name=""/>
        <dsp:cNvSpPr/>
      </dsp:nvSpPr>
      <dsp:spPr>
        <a:xfrm>
          <a:off x="1397000" y="3725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Bumper Cars</a:t>
          </a:r>
        </a:p>
      </dsp:txBody>
      <dsp:txXfrm>
        <a:off x="1397000" y="3725333"/>
        <a:ext cx="2539999" cy="1524000"/>
      </dsp:txXfrm>
    </dsp:sp>
    <dsp:sp modelId="{3CBE0D29-E56D-4635-8AE2-6947D0A9EC2E}">
      <dsp:nvSpPr>
        <dsp:cNvPr id="0" name=""/>
        <dsp:cNvSpPr/>
      </dsp:nvSpPr>
      <dsp:spPr>
        <a:xfrm>
          <a:off x="4191000" y="3725333"/>
          <a:ext cx="2539999" cy="1524000"/>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Action Plans</a:t>
          </a:r>
        </a:p>
      </dsp:txBody>
      <dsp:txXfrm>
        <a:off x="4191000" y="3725333"/>
        <a:ext cx="2539999" cy="1524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62" tIns="46568" rIns="93162" bIns="46568"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62" tIns="46568" rIns="93162" bIns="46568"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62" tIns="46568" rIns="93162" bIns="46568"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sz="1200" smtClean="0">
                <a:solidFill>
                  <a:schemeClr val="dk1"/>
                </a:solidFill>
                <a:latin typeface="Calibri"/>
                <a:ea typeface="Calibri"/>
                <a:cs typeface="Calibri"/>
                <a:sym typeface="Calibri"/>
              </a:rPr>
              <a:pPr algn="r"/>
              <a:t>‹#›</a:t>
            </a:fld>
            <a:endParaRPr lang="en-US" sz="120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3" Type="http://schemas.openxmlformats.org/officeDocument/2006/relationships/hyperlink" Target="http://bit.ly/TATBusinessCard" TargetMode="External"/><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3" Type="http://schemas.openxmlformats.org/officeDocument/2006/relationships/hyperlink" Target="http://bit.ly/2021TATFeedback" TargetMode="External"/><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
        <p:cNvGrpSpPr/>
        <p:nvPr/>
      </p:nvGrpSpPr>
      <p:grpSpPr>
        <a:xfrm>
          <a:off x="0" y="0"/>
          <a:ext cx="0" cy="0"/>
          <a:chOff x="0" y="0"/>
          <a:chExt cx="0" cy="0"/>
        </a:xfrm>
      </p:grpSpPr>
      <p:sp>
        <p:nvSpPr>
          <p:cNvPr id="35" name="Google Shape;3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6" name="Google Shape;36;p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a:p>
            <a:pPr marL="0" indent="0"/>
            <a:endParaRPr dirty="0"/>
          </a:p>
          <a:p>
            <a:pPr marL="0" indent="0"/>
            <a:r>
              <a:rPr lang="en-US" dirty="0"/>
              <a:t>Thank you for joining us for the Teen Leadership Track of the 2022 Teens as Teachers Conference! We look forward to sharing some activities and resources that you will be able to use as you teach youth and adult audiences in your home communities. My name is Steve McKinley, 4-H Extension Specialist with Leadership and Volunteerism. I am pleased to introduce you to 3 outstanding colleagues who have helped develop the activities and resources for today: Kathleen Bohde, 4-H Youth Development Extension Educator in Hamilton County; Jennifer Haynes, Lake County 4-H Educator, and Pandora Taylor, Boone County 4-H Educator.</a:t>
            </a:r>
          </a:p>
          <a:p>
            <a:pPr marL="0" indent="0"/>
            <a:endParaRPr lang="en-US" dirty="0"/>
          </a:p>
        </p:txBody>
      </p:sp>
      <p:sp>
        <p:nvSpPr>
          <p:cNvPr id="37" name="Google Shape;37;p1: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Jennifer</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bdb20273b0_1_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gbdb20273b0_1_24: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dirty="0"/>
          </a:p>
        </p:txBody>
      </p:sp>
      <p:sp>
        <p:nvSpPr>
          <p:cNvPr id="259" name="Google Shape;259;gbdb20273b0_1_24:notes"/>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11</a:t>
            </a:fld>
            <a:endParaRPr/>
          </a:p>
        </p:txBody>
      </p:sp>
    </p:spTree>
    <p:extLst>
      <p:ext uri="{BB962C8B-B14F-4D97-AF65-F5344CB8AC3E}">
        <p14:creationId xmlns:p14="http://schemas.microsoft.com/office/powerpoint/2010/main" val="1548628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Pandora</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12</a:t>
            </a:fld>
            <a:endParaRPr/>
          </a:p>
        </p:txBody>
      </p:sp>
    </p:spTree>
    <p:extLst>
      <p:ext uri="{BB962C8B-B14F-4D97-AF65-F5344CB8AC3E}">
        <p14:creationId xmlns:p14="http://schemas.microsoft.com/office/powerpoint/2010/main" val="39441640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Pandora</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13</a:t>
            </a:fld>
            <a:endParaRPr/>
          </a:p>
        </p:txBody>
      </p:sp>
    </p:spTree>
    <p:extLst>
      <p:ext uri="{BB962C8B-B14F-4D97-AF65-F5344CB8AC3E}">
        <p14:creationId xmlns:p14="http://schemas.microsoft.com/office/powerpoint/2010/main" val="2399133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14</a:t>
            </a:fld>
            <a:endParaRPr/>
          </a:p>
        </p:txBody>
      </p:sp>
    </p:spTree>
    <p:extLst>
      <p:ext uri="{BB962C8B-B14F-4D97-AF65-F5344CB8AC3E}">
        <p14:creationId xmlns:p14="http://schemas.microsoft.com/office/powerpoint/2010/main" val="2634919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Steve</a:t>
            </a:r>
          </a:p>
          <a:p>
            <a:pPr marL="0" indent="0"/>
            <a:endParaRPr lang="en-US" sz="1100" dirty="0"/>
          </a:p>
          <a:p>
            <a:pPr marL="0" indent="0"/>
            <a:r>
              <a:rPr lang="en-US" sz="1100" dirty="0"/>
              <a:t>As teen leadership instructors, you will likely be leading a number of fun activities for your audiences. While the audience will likely enjoy the activities, by themselves, they really don’t do much to teach leadership characteristics. </a:t>
            </a:r>
          </a:p>
          <a:p>
            <a:pPr marL="0" indent="0"/>
            <a:r>
              <a:rPr lang="en-US" sz="1100" dirty="0"/>
              <a:t>However, we can make these activities learning events by adding a series of debriefing or processing questions. This is the application portion of the experiential learning model!</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15</a:t>
            </a:fld>
            <a:endParaRPr/>
          </a:p>
        </p:txBody>
      </p:sp>
    </p:spTree>
    <p:extLst>
      <p:ext uri="{BB962C8B-B14F-4D97-AF65-F5344CB8AC3E}">
        <p14:creationId xmlns:p14="http://schemas.microsoft.com/office/powerpoint/2010/main" val="39142846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Finger Draw</a:t>
            </a:r>
          </a:p>
          <a:p>
            <a:pPr marL="0" indent="0"/>
            <a:endParaRPr lang="en-US" sz="1100" dirty="0"/>
          </a:p>
          <a:p>
            <a:pPr marL="0" indent="0"/>
            <a:r>
              <a:rPr lang="en-US" sz="1100" dirty="0"/>
              <a:t>Find a partner – introduce yourself.</a:t>
            </a:r>
          </a:p>
          <a:p>
            <a:pPr marL="0" indent="0"/>
            <a:r>
              <a:rPr lang="en-US" sz="1100" dirty="0"/>
              <a:t>Put your hands behind your back and hold up any number of fingers (both hands) that you choose</a:t>
            </a:r>
          </a:p>
          <a:p>
            <a:pPr marL="0" indent="0"/>
            <a:r>
              <a:rPr lang="en-US" sz="1100" dirty="0"/>
              <a:t>When the leader says “1,2,3, Draw!”, bring your hands in front of your body.</a:t>
            </a:r>
          </a:p>
          <a:p>
            <a:pPr marL="0" indent="0"/>
            <a:r>
              <a:rPr lang="en-US" sz="1100" dirty="0"/>
              <a:t>Count the total number of fingers on all four hands (yours and your partners). </a:t>
            </a:r>
          </a:p>
          <a:p>
            <a:pPr marL="0" indent="0"/>
            <a:r>
              <a:rPr lang="en-US" sz="1100" dirty="0"/>
              <a:t>First partner to get the total correct is the winner.</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16</a:t>
            </a:fld>
            <a:endParaRPr/>
          </a:p>
        </p:txBody>
      </p:sp>
    </p:spTree>
    <p:extLst>
      <p:ext uri="{BB962C8B-B14F-4D97-AF65-F5344CB8AC3E}">
        <p14:creationId xmlns:p14="http://schemas.microsoft.com/office/powerpoint/2010/main" val="28889821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Now that the activity is completed, we ask questions during the processing time that help us answer the questions…So what? Why did you do/learn from this activity? And, Now what? What will you do as a result?</a:t>
            </a:r>
          </a:p>
          <a:p>
            <a:pPr marL="0" indent="0"/>
            <a:endParaRPr lang="en-US" sz="1100" dirty="0"/>
          </a:p>
          <a:p>
            <a:pPr marL="0" indent="0"/>
            <a:r>
              <a:rPr lang="en-US" sz="1100" dirty="0"/>
              <a:t>Let’s practice with the Finger Draw activity.</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17</a:t>
            </a:fld>
            <a:endParaRPr/>
          </a:p>
        </p:txBody>
      </p:sp>
    </p:spTree>
    <p:extLst>
      <p:ext uri="{BB962C8B-B14F-4D97-AF65-F5344CB8AC3E}">
        <p14:creationId xmlns:p14="http://schemas.microsoft.com/office/powerpoint/2010/main" val="41989682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Jennifer</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18</a:t>
            </a:fld>
            <a:endParaRPr/>
          </a:p>
        </p:txBody>
      </p:sp>
    </p:spTree>
    <p:extLst>
      <p:ext uri="{BB962C8B-B14F-4D97-AF65-F5344CB8AC3E}">
        <p14:creationId xmlns:p14="http://schemas.microsoft.com/office/powerpoint/2010/main" val="3864723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Jennifer</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19</a:t>
            </a:fld>
            <a:endParaRPr/>
          </a:p>
        </p:txBody>
      </p:sp>
    </p:spTree>
    <p:extLst>
      <p:ext uri="{BB962C8B-B14F-4D97-AF65-F5344CB8AC3E}">
        <p14:creationId xmlns:p14="http://schemas.microsoft.com/office/powerpoint/2010/main" val="1646263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dirty="0"/>
          </a:p>
          <a:p>
            <a:pPr marL="0" indent="0"/>
            <a:endParaRPr sz="1100" dirty="0"/>
          </a:p>
          <a:p>
            <a:pPr marL="0" indent="0"/>
            <a:r>
              <a:rPr lang="en-US" sz="1100" dirty="0"/>
              <a:t>Here is a list of topics/activities that we’ll include in today’s Teen Leadership program.</a:t>
            </a:r>
            <a:endParaRPr dirty="0"/>
          </a:p>
          <a:p>
            <a:pPr marL="0" indent="0"/>
            <a:endParaRPr sz="1100" dirty="0"/>
          </a:p>
          <a:p>
            <a:pPr marL="0" indent="0"/>
            <a:r>
              <a:rPr lang="en-US" sz="1100" dirty="0"/>
              <a:t>By the end of today’s session, you’ll have several activities that you will be able to teach to youth and adult audiences in your community! </a:t>
            </a:r>
          </a:p>
          <a:p>
            <a:pPr marL="0" indent="0"/>
            <a:endParaRPr lang="en-US" sz="1100" dirty="0"/>
          </a:p>
          <a:p>
            <a:pPr marL="0" indent="0"/>
            <a:r>
              <a:rPr lang="en-US" sz="1100" dirty="0"/>
              <a:t>It’s my pleasure now to introduce Jennifer Haynes to lead us in our first activity!</a:t>
            </a:r>
          </a:p>
        </p:txBody>
      </p:sp>
      <p:sp>
        <p:nvSpPr>
          <p:cNvPr id="45" name="Google Shape;45;p2: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bdb20273b0_1_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gbdb20273b0_1_24: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dirty="0"/>
          </a:p>
        </p:txBody>
      </p:sp>
      <p:sp>
        <p:nvSpPr>
          <p:cNvPr id="259" name="Google Shape;259;gbdb20273b0_1_24:notes"/>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20</a:t>
            </a:fld>
            <a:endParaRPr/>
          </a:p>
        </p:txBody>
      </p:sp>
    </p:spTree>
    <p:extLst>
      <p:ext uri="{BB962C8B-B14F-4D97-AF65-F5344CB8AC3E}">
        <p14:creationId xmlns:p14="http://schemas.microsoft.com/office/powerpoint/2010/main" val="18094867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Pandora with Rachael Smith and Rena Sheldon</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21</a:t>
            </a:fld>
            <a:endParaRPr/>
          </a:p>
        </p:txBody>
      </p:sp>
    </p:spTree>
    <p:extLst>
      <p:ext uri="{BB962C8B-B14F-4D97-AF65-F5344CB8AC3E}">
        <p14:creationId xmlns:p14="http://schemas.microsoft.com/office/powerpoint/2010/main" val="27809799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Pandora</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22</a:t>
            </a:fld>
            <a:endParaRPr/>
          </a:p>
        </p:txBody>
      </p:sp>
    </p:spTree>
    <p:extLst>
      <p:ext uri="{BB962C8B-B14F-4D97-AF65-F5344CB8AC3E}">
        <p14:creationId xmlns:p14="http://schemas.microsoft.com/office/powerpoint/2010/main" val="308838298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23</a:t>
            </a:fld>
            <a:endParaRPr/>
          </a:p>
        </p:txBody>
      </p:sp>
    </p:spTree>
    <p:extLst>
      <p:ext uri="{BB962C8B-B14F-4D97-AF65-F5344CB8AC3E}">
        <p14:creationId xmlns:p14="http://schemas.microsoft.com/office/powerpoint/2010/main" val="8086744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000" dirty="0"/>
              <a:t>Steve</a:t>
            </a:r>
          </a:p>
          <a:p>
            <a:pPr marL="0" indent="0"/>
            <a:endParaRPr lang="en-US" sz="1000" dirty="0"/>
          </a:p>
          <a:p>
            <a:pPr marL="731520" lvl="0" indent="-457200" algn="l" rtl="0">
              <a:lnSpc>
                <a:spcPct val="100000"/>
              </a:lnSpc>
              <a:spcBef>
                <a:spcPts val="0"/>
              </a:spcBef>
              <a:spcAft>
                <a:spcPts val="0"/>
              </a:spcAft>
              <a:buFont typeface="Arial" panose="020B0604020202020204" pitchFamily="34" charset="0"/>
              <a:buChar char="•"/>
            </a:pPr>
            <a:r>
              <a:rPr lang="en-US" sz="1000" b="1" dirty="0">
                <a:solidFill>
                  <a:srgbClr val="000000"/>
                </a:solidFill>
                <a:latin typeface="Calibri"/>
                <a:ea typeface="Calibri"/>
                <a:cs typeface="Calibri"/>
                <a:sym typeface="Calibri"/>
              </a:rPr>
              <a:t>Find a partner</a:t>
            </a:r>
          </a:p>
          <a:p>
            <a:pPr marL="731520" lvl="0" indent="-457200" algn="l" rtl="0">
              <a:lnSpc>
                <a:spcPct val="100000"/>
              </a:lnSpc>
              <a:spcBef>
                <a:spcPts val="0"/>
              </a:spcBef>
              <a:spcAft>
                <a:spcPts val="0"/>
              </a:spcAft>
              <a:buFont typeface="Arial" panose="020B0604020202020204" pitchFamily="34" charset="0"/>
              <a:buChar char="•"/>
            </a:pPr>
            <a:r>
              <a:rPr lang="en-US" sz="1000" b="1" dirty="0">
                <a:solidFill>
                  <a:srgbClr val="000000"/>
                </a:solidFill>
                <a:latin typeface="Calibri"/>
                <a:ea typeface="Calibri"/>
                <a:cs typeface="Calibri"/>
                <a:sym typeface="Calibri"/>
              </a:rPr>
              <a:t>Who’s the oldest? That person is #1 is the vehicle first – close your eyes throughout this activity.</a:t>
            </a:r>
          </a:p>
          <a:p>
            <a:pPr marL="731520" lvl="0" indent="-457200" algn="l" rtl="0">
              <a:lnSpc>
                <a:spcPct val="100000"/>
              </a:lnSpc>
              <a:spcBef>
                <a:spcPts val="0"/>
              </a:spcBef>
              <a:spcAft>
                <a:spcPts val="0"/>
              </a:spcAft>
              <a:buFont typeface="Arial" panose="020B0604020202020204" pitchFamily="34" charset="0"/>
              <a:buChar char="•"/>
            </a:pPr>
            <a:endParaRPr lang="en-US" sz="1000" b="1" dirty="0">
              <a:solidFill>
                <a:srgbClr val="000000"/>
              </a:solidFill>
              <a:latin typeface="Calibri"/>
              <a:ea typeface="Calibri"/>
              <a:cs typeface="Calibri"/>
              <a:sym typeface="Calibri"/>
            </a:endParaRPr>
          </a:p>
          <a:p>
            <a:pPr marL="731520" marR="0" lvl="0" indent="-457200" algn="l" defTabSz="914400" rtl="0" eaLnBrk="1" fontAlgn="auto" latinLnBrk="0" hangingPunct="1">
              <a:lnSpc>
                <a:spcPct val="100000"/>
              </a:lnSpc>
              <a:spcBef>
                <a:spcPts val="0"/>
              </a:spcBef>
              <a:spcAft>
                <a:spcPts val="0"/>
              </a:spcAft>
              <a:buClr>
                <a:srgbClr val="000000"/>
              </a:buClr>
              <a:buSzPts val="1400"/>
              <a:buFont typeface="Arial" panose="020B0604020202020204" pitchFamily="34" charset="0"/>
              <a:buChar char="•"/>
              <a:tabLst/>
              <a:defRPr/>
            </a:pPr>
            <a:r>
              <a:rPr lang="en-US" sz="1000" b="1" dirty="0">
                <a:solidFill>
                  <a:srgbClr val="000000"/>
                </a:solidFill>
                <a:latin typeface="Calibri"/>
                <a:ea typeface="Calibri"/>
                <a:cs typeface="Calibri"/>
                <a:sym typeface="Calibri"/>
              </a:rPr>
              <a:t>Repeat with Person #1 as the driver for Person #2</a:t>
            </a:r>
          </a:p>
          <a:p>
            <a:pPr marL="731520" lvl="0" indent="-457200" algn="l" rtl="0">
              <a:lnSpc>
                <a:spcPct val="100000"/>
              </a:lnSpc>
              <a:spcBef>
                <a:spcPts val="0"/>
              </a:spcBef>
              <a:spcAft>
                <a:spcPts val="0"/>
              </a:spcAft>
              <a:buFont typeface="Arial" panose="020B0604020202020204" pitchFamily="34" charset="0"/>
              <a:buChar char="•"/>
            </a:pPr>
            <a:endParaRPr lang="en-US" sz="1000" b="1" dirty="0">
              <a:solidFill>
                <a:srgbClr val="000000"/>
              </a:solidFill>
              <a:latin typeface="Calibri"/>
              <a:ea typeface="Calibri"/>
              <a:cs typeface="Calibri"/>
              <a:sym typeface="Calibri"/>
            </a:endParaRPr>
          </a:p>
          <a:p>
            <a:pPr marL="0" indent="0"/>
            <a:endParaRPr sz="10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24</a:t>
            </a:fld>
            <a:endParaRPr/>
          </a:p>
        </p:txBody>
      </p:sp>
    </p:spTree>
    <p:extLst>
      <p:ext uri="{BB962C8B-B14F-4D97-AF65-F5344CB8AC3E}">
        <p14:creationId xmlns:p14="http://schemas.microsoft.com/office/powerpoint/2010/main" val="15979616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0" name="Google Shape;400;p1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a:p>
            <a:pPr marL="0" indent="0"/>
            <a:endParaRPr dirty="0"/>
          </a:p>
          <a:p>
            <a:pPr marL="0" indent="0"/>
            <a:r>
              <a:rPr lang="en-US" dirty="0"/>
              <a:t>Now that you have learned about some activities that you can teach, it’s your turn to decide what to teach and for whom. In a few moments, we’ll give you a chance to sign up for the lesson that you’d like to teach back to others in the morning. You and a partner will prepare your lesson tonight, then teach a 7-10 minute lesson in the morning. You’ll get feedback from your peers and Adult mentors. </a:t>
            </a:r>
          </a:p>
          <a:p>
            <a:pPr marL="0" indent="0"/>
            <a:endParaRPr lang="en-US" dirty="0"/>
          </a:p>
          <a:p>
            <a:pPr marL="0" indent="0"/>
            <a:r>
              <a:rPr lang="en-US" dirty="0"/>
              <a:t>The options for you to choose from are on the next slide.</a:t>
            </a:r>
            <a:endParaRPr dirty="0"/>
          </a:p>
          <a:p>
            <a:pPr marL="0" indent="0"/>
            <a:endParaRPr dirty="0"/>
          </a:p>
        </p:txBody>
      </p:sp>
      <p:sp>
        <p:nvSpPr>
          <p:cNvPr id="401" name="Google Shape;401;p11: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1"/>
        <p:cNvGrpSpPr/>
        <p:nvPr/>
      </p:nvGrpSpPr>
      <p:grpSpPr>
        <a:xfrm>
          <a:off x="0" y="0"/>
          <a:ext cx="0" cy="0"/>
          <a:chOff x="0" y="0"/>
          <a:chExt cx="0" cy="0"/>
        </a:xfrm>
      </p:grpSpPr>
      <p:sp>
        <p:nvSpPr>
          <p:cNvPr id="342" name="Google Shape;342;p10: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3" name="Google Shape;343;p10: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sz="1100" dirty="0"/>
          </a:p>
        </p:txBody>
      </p:sp>
      <p:sp>
        <p:nvSpPr>
          <p:cNvPr id="344" name="Google Shape;344;p10: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26</a:t>
            </a:fld>
            <a:endParaRPr/>
          </a:p>
        </p:txBody>
      </p:sp>
    </p:spTree>
    <p:extLst>
      <p:ext uri="{BB962C8B-B14F-4D97-AF65-F5344CB8AC3E}">
        <p14:creationId xmlns:p14="http://schemas.microsoft.com/office/powerpoint/2010/main" val="283797082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8"/>
        <p:cNvGrpSpPr/>
        <p:nvPr/>
      </p:nvGrpSpPr>
      <p:grpSpPr>
        <a:xfrm>
          <a:off x="0" y="0"/>
          <a:ext cx="0" cy="0"/>
          <a:chOff x="0" y="0"/>
          <a:chExt cx="0" cy="0"/>
        </a:xfrm>
      </p:grpSpPr>
      <p:sp>
        <p:nvSpPr>
          <p:cNvPr id="399" name="Google Shape;399;p1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0" name="Google Shape;400;p11: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a:p>
            <a:pPr marL="0" indent="0"/>
            <a:endParaRPr dirty="0"/>
          </a:p>
          <a:p>
            <a:pPr marL="0" indent="0"/>
            <a:r>
              <a:rPr lang="en-US" dirty="0"/>
              <a:t>We have a template for Teens as Teachers Business Cards that you can download via Canva and personalize for your use. These can help you make connections for presentation in your local communities.</a:t>
            </a:r>
          </a:p>
          <a:p>
            <a:pPr marL="0" indent="0"/>
            <a:endParaRPr lang="en-US" dirty="0"/>
          </a:p>
          <a:p>
            <a:pPr marL="0" indent="0"/>
            <a:r>
              <a:rPr lang="en-US" u="sng" dirty="0">
                <a:hlinkClick r:id="rId3"/>
              </a:rPr>
              <a:t>http://bit.ly/TATBusinessCard</a:t>
            </a:r>
            <a:r>
              <a:rPr lang="en-US" dirty="0"/>
              <a:t> </a:t>
            </a:r>
          </a:p>
          <a:p>
            <a:pPr marL="0" indent="0"/>
            <a:endParaRPr lang="en-US" dirty="0"/>
          </a:p>
          <a:p>
            <a:pPr marL="0" indent="0"/>
            <a:r>
              <a:rPr lang="en-US" dirty="0"/>
              <a:t>In the next week, you can expect to receive an e-mail from us including some of these details. Also in that e-mail we will ask you to confirm your polo shirt size so that we can get an order placed and get your polo shirts to your county offices for you to start using.</a:t>
            </a:r>
            <a:endParaRPr dirty="0"/>
          </a:p>
        </p:txBody>
      </p:sp>
      <p:sp>
        <p:nvSpPr>
          <p:cNvPr id="401" name="Google Shape;401;p11: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27</a:t>
            </a:fld>
            <a:endParaRPr/>
          </a:p>
        </p:txBody>
      </p:sp>
    </p:spTree>
    <p:extLst>
      <p:ext uri="{BB962C8B-B14F-4D97-AF65-F5344CB8AC3E}">
        <p14:creationId xmlns:p14="http://schemas.microsoft.com/office/powerpoint/2010/main" val="39313722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Google Shape;407;p12: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8" name="Google Shape;408;p12: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a:p>
            <a:pPr marL="0" indent="0"/>
            <a:endParaRPr dirty="0"/>
          </a:p>
          <a:p>
            <a:pPr marL="0" indent="0"/>
            <a:r>
              <a:rPr lang="en-US" dirty="0"/>
              <a:t>Finally, we want to hear from you about your Teens as Teachers experience in 2022. Please take a couple of minutes to visit the </a:t>
            </a:r>
            <a:r>
              <a:rPr lang="en-US" dirty="0" err="1"/>
              <a:t>url</a:t>
            </a:r>
            <a:r>
              <a:rPr lang="en-US" dirty="0"/>
              <a:t> shown on this slide (and included in the chat)</a:t>
            </a:r>
            <a:r>
              <a:rPr lang="en-US" u="sng" dirty="0">
                <a:hlinkClick r:id="rId3"/>
              </a:rPr>
              <a:t> http://bit.ly/TAT2022</a:t>
            </a:r>
            <a:r>
              <a:rPr lang="en-US" dirty="0"/>
              <a:t> to give us some feedback about this session today.</a:t>
            </a:r>
            <a:endParaRPr dirty="0"/>
          </a:p>
          <a:p>
            <a:pPr marL="0" indent="0"/>
            <a:endParaRPr dirty="0"/>
          </a:p>
          <a:p>
            <a:pPr marL="0" indent="0"/>
            <a:r>
              <a:rPr lang="en-US" dirty="0"/>
              <a:t>Thank you very much!</a:t>
            </a:r>
            <a:endParaRPr dirty="0"/>
          </a:p>
        </p:txBody>
      </p:sp>
      <p:sp>
        <p:nvSpPr>
          <p:cNvPr id="409" name="Google Shape;409;p12: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4"/>
        <p:cNvGrpSpPr/>
        <p:nvPr/>
      </p:nvGrpSpPr>
      <p:grpSpPr>
        <a:xfrm>
          <a:off x="0" y="0"/>
          <a:ext cx="0" cy="0"/>
          <a:chOff x="0" y="0"/>
          <a:chExt cx="0" cy="0"/>
        </a:xfrm>
      </p:grpSpPr>
      <p:sp>
        <p:nvSpPr>
          <p:cNvPr id="415" name="Google Shape;415;gbe5e7a6f2e_1_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6" name="Google Shape;416;gbe5e7a6f2e_1_7:notes"/>
          <p:cNvSpPr txBox="1">
            <a:spLocks noGrp="1"/>
          </p:cNvSpPr>
          <p:nvPr>
            <p:ph type="body" idx="1"/>
          </p:nvPr>
        </p:nvSpPr>
        <p:spPr>
          <a:xfrm>
            <a:off x="701040" y="4473893"/>
            <a:ext cx="5608320" cy="3660610"/>
          </a:xfrm>
          <a:prstGeom prst="rect">
            <a:avLst/>
          </a:prstGeom>
        </p:spPr>
        <p:txBody>
          <a:bodyPr spcFirstLastPara="1" wrap="square" lIns="93162" tIns="46568" rIns="93162" bIns="46568" anchor="t" anchorCtr="0">
            <a:noAutofit/>
          </a:bodyPr>
          <a:lstStyle/>
          <a:p>
            <a:pPr marL="0" indent="0"/>
            <a:endParaRPr/>
          </a:p>
        </p:txBody>
      </p:sp>
      <p:sp>
        <p:nvSpPr>
          <p:cNvPr id="417" name="Google Shape;417;gbe5e7a6f2e_1_7:notes"/>
          <p:cNvSpPr txBox="1">
            <a:spLocks noGrp="1"/>
          </p:cNvSpPr>
          <p:nvPr>
            <p:ph type="sldNum" idx="12"/>
          </p:nvPr>
        </p:nvSpPr>
        <p:spPr>
          <a:xfrm>
            <a:off x="3970938" y="8829967"/>
            <a:ext cx="3037840" cy="466345"/>
          </a:xfrm>
          <a:prstGeom prst="rect">
            <a:avLst/>
          </a:prstGeom>
        </p:spPr>
        <p:txBody>
          <a:bodyPr spcFirstLastPara="1" wrap="square" lIns="93162" tIns="46568" rIns="93162" bIns="46568" anchor="b" anchorCtr="0">
            <a:noAutofit/>
          </a:bodyPr>
          <a:lstStyle/>
          <a:p>
            <a:pPr algn="r"/>
            <a:fld id="{00000000-1234-1234-1234-123412341234}" type="slidenum">
              <a:rPr lang="en-US"/>
              <a:pPr algn="r"/>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1" name="Google Shape;61;p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Jennifer</a:t>
            </a:r>
          </a:p>
          <a:p>
            <a:pPr marL="0" indent="0"/>
            <a:endParaRPr dirty="0"/>
          </a:p>
        </p:txBody>
      </p:sp>
      <p:sp>
        <p:nvSpPr>
          <p:cNvPr id="62" name="Google Shape;62;p3: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Google Shape;424;p13: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5" name="Google Shape;425;p13: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a:p>
            <a:pPr marL="0" indent="0"/>
            <a:endParaRPr dirty="0"/>
          </a:p>
          <a:p>
            <a:pPr marL="0" indent="0"/>
            <a:r>
              <a:rPr lang="en-US" dirty="0"/>
              <a:t>Thank you for joining us today!</a:t>
            </a:r>
            <a:br>
              <a:rPr lang="en-US" dirty="0"/>
            </a:br>
            <a:endParaRPr dirty="0"/>
          </a:p>
          <a:p>
            <a:pPr marL="0" indent="0"/>
            <a:r>
              <a:rPr lang="en-US" dirty="0"/>
              <a:t>Please let us know if you have questions as you move forward with your teaching experiences. Best wishes!</a:t>
            </a:r>
            <a:endParaRPr dirty="0"/>
          </a:p>
        </p:txBody>
      </p:sp>
      <p:sp>
        <p:nvSpPr>
          <p:cNvPr id="426" name="Google Shape;426;p13: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5: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8" name="Google Shape;108;p5: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Pandora</a:t>
            </a:r>
            <a:endParaRPr dirty="0"/>
          </a:p>
        </p:txBody>
      </p:sp>
      <p:sp>
        <p:nvSpPr>
          <p:cNvPr id="109" name="Google Shape;109;p5: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Pandora</a:t>
            </a:r>
            <a:endParaRPr dirty="0"/>
          </a:p>
        </p:txBody>
      </p:sp>
      <p:sp>
        <p:nvSpPr>
          <p:cNvPr id="119" name="Google Shape;119;p6: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bdb20273b0_1_24: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8" name="Google Shape;258;gbdb20273b0_1_24:notes"/>
          <p:cNvSpPr txBox="1">
            <a:spLocks noGrp="1"/>
          </p:cNvSpPr>
          <p:nvPr>
            <p:ph type="body" idx="1"/>
          </p:nvPr>
        </p:nvSpPr>
        <p:spPr>
          <a:xfrm>
            <a:off x="701040" y="4473893"/>
            <a:ext cx="5608320" cy="3660610"/>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dirty="0"/>
          </a:p>
        </p:txBody>
      </p:sp>
      <p:sp>
        <p:nvSpPr>
          <p:cNvPr id="259" name="Google Shape;259;gbdb20273b0_1_24:notes"/>
          <p:cNvSpPr txBox="1">
            <a:spLocks noGrp="1"/>
          </p:cNvSpPr>
          <p:nvPr>
            <p:ph type="sldNum" idx="12"/>
          </p:nvPr>
        </p:nvSpPr>
        <p:spPr>
          <a:xfrm>
            <a:off x="3970938" y="8829967"/>
            <a:ext cx="3037840" cy="466345"/>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7: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7" name="Google Shape;267;p7: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Steve</a:t>
            </a:r>
            <a:endParaRPr dirty="0"/>
          </a:p>
        </p:txBody>
      </p:sp>
      <p:sp>
        <p:nvSpPr>
          <p:cNvPr id="268" name="Google Shape;268;p7: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Google Shape;276;p8: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7" name="Google Shape;277;p8: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sz="1100" dirty="0"/>
              <a:t>Steve</a:t>
            </a:r>
            <a:endParaRPr dirty="0"/>
          </a:p>
        </p:txBody>
      </p:sp>
      <p:sp>
        <p:nvSpPr>
          <p:cNvPr id="278" name="Google Shape;278;p8: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p9: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33" name="Google Shape;333;p9:notes"/>
          <p:cNvSpPr txBox="1">
            <a:spLocks noGrp="1"/>
          </p:cNvSpPr>
          <p:nvPr>
            <p:ph type="body" idx="1"/>
          </p:nvPr>
        </p:nvSpPr>
        <p:spPr>
          <a:xfrm>
            <a:off x="701040" y="4473892"/>
            <a:ext cx="5608320" cy="3660458"/>
          </a:xfrm>
          <a:prstGeom prst="rect">
            <a:avLst/>
          </a:prstGeom>
          <a:noFill/>
          <a:ln>
            <a:noFill/>
          </a:ln>
        </p:spPr>
        <p:txBody>
          <a:bodyPr spcFirstLastPara="1" wrap="square" lIns="93162" tIns="46568" rIns="93162" bIns="46568" anchor="t" anchorCtr="0">
            <a:noAutofit/>
          </a:bodyPr>
          <a:lstStyle/>
          <a:p>
            <a:pPr marL="0" indent="0"/>
            <a:r>
              <a:rPr lang="en-US" dirty="0"/>
              <a:t>Jennifer</a:t>
            </a:r>
            <a:endParaRPr dirty="0"/>
          </a:p>
        </p:txBody>
      </p:sp>
      <p:sp>
        <p:nvSpPr>
          <p:cNvPr id="334" name="Google Shape;334;p9:notes"/>
          <p:cNvSpPr txBox="1">
            <a:spLocks noGrp="1"/>
          </p:cNvSpPr>
          <p:nvPr>
            <p:ph type="sldNum" idx="12"/>
          </p:nvPr>
        </p:nvSpPr>
        <p:spPr>
          <a:xfrm>
            <a:off x="3970938" y="8829967"/>
            <a:ext cx="3037840" cy="466433"/>
          </a:xfrm>
          <a:prstGeom prst="rect">
            <a:avLst/>
          </a:prstGeom>
          <a:noFill/>
          <a:ln>
            <a:noFill/>
          </a:ln>
        </p:spPr>
        <p:txBody>
          <a:bodyPr spcFirstLastPara="1" wrap="square" lIns="93162" tIns="46568" rIns="93162" bIns="46568" anchor="b" anchorCtr="0">
            <a:noAutofit/>
          </a:bodyPr>
          <a:lstStyle/>
          <a:p>
            <a:pPr algn="r"/>
            <a:fld id="{00000000-1234-1234-1234-123412341234}" type="slidenum">
              <a:rPr lang="en-US"/>
              <a:pPr algn="r"/>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solidFill>
          <a:schemeClr val="accent2"/>
        </a:solidFill>
        <a:effectLst/>
      </p:bgPr>
    </p:bg>
    <p:spTree>
      <p:nvGrpSpPr>
        <p:cNvPr id="1" name="Shape 16"/>
        <p:cNvGrpSpPr/>
        <p:nvPr/>
      </p:nvGrpSpPr>
      <p:grpSpPr>
        <a:xfrm>
          <a:off x="0" y="0"/>
          <a:ext cx="0" cy="0"/>
          <a:chOff x="0" y="0"/>
          <a:chExt cx="0" cy="0"/>
        </a:xfrm>
      </p:grpSpPr>
      <p:sp>
        <p:nvSpPr>
          <p:cNvPr id="17" name="Google Shape;17;p17"/>
          <p:cNvSpPr/>
          <p:nvPr/>
        </p:nvSpPr>
        <p:spPr>
          <a:xfrm>
            <a:off x="0" y="0"/>
            <a:ext cx="12192000" cy="6858000"/>
          </a:xfrm>
          <a:prstGeom prst="rect">
            <a:avLst/>
          </a:prstGeom>
          <a:solidFill>
            <a:schemeClr val="lt2"/>
          </a:solidFill>
          <a:ln w="12700" cap="flat" cmpd="sng">
            <a:solidFill>
              <a:schemeClr val="lt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17"/>
          <p:cNvSpPr txBox="1">
            <a:spLocks noGrp="1"/>
          </p:cNvSpPr>
          <p:nvPr>
            <p:ph type="ctrTitle"/>
          </p:nvPr>
        </p:nvSpPr>
        <p:spPr>
          <a:xfrm>
            <a:off x="1943100" y="1626244"/>
            <a:ext cx="7911945" cy="1523494"/>
          </a:xfrm>
          <a:prstGeom prst="rect">
            <a:avLst/>
          </a:prstGeom>
          <a:noFill/>
          <a:ln>
            <a:noFill/>
          </a:ln>
        </p:spPr>
        <p:txBody>
          <a:bodyPr spcFirstLastPara="1" wrap="square" lIns="0" tIns="0" rIns="0" bIns="0" anchor="t" anchorCtr="0">
            <a:spAutoFit/>
          </a:bodyPr>
          <a:lstStyle>
            <a:lvl1pPr lvl="0" algn="l">
              <a:lnSpc>
                <a:spcPct val="80000"/>
              </a:lnSpc>
              <a:spcBef>
                <a:spcPts val="0"/>
              </a:spcBef>
              <a:spcAft>
                <a:spcPts val="0"/>
              </a:spcAft>
              <a:buClr>
                <a:schemeClr val="dk1"/>
              </a:buClr>
              <a:buSzPts val="6000"/>
              <a:buFont typeface="Arial"/>
              <a:buNone/>
              <a:defRPr sz="6000" b="1" i="1">
                <a:solidFill>
                  <a:schemeClr val="dk1"/>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950624" y="3990085"/>
            <a:ext cx="7096269" cy="336015"/>
          </a:xfrm>
          <a:prstGeom prst="rect">
            <a:avLst/>
          </a:prstGeom>
          <a:noFill/>
          <a:ln>
            <a:noFill/>
          </a:ln>
        </p:spPr>
        <p:txBody>
          <a:bodyPr spcFirstLastPara="1" wrap="square" lIns="0" tIns="0" rIns="0" bIns="0" anchor="t" anchorCtr="0">
            <a:spAutoFit/>
          </a:bodyPr>
          <a:lstStyle>
            <a:lvl1pPr lvl="0" algn="l">
              <a:lnSpc>
                <a:spcPct val="100000"/>
              </a:lnSpc>
              <a:spcBef>
                <a:spcPts val="1000"/>
              </a:spcBef>
              <a:spcAft>
                <a:spcPts val="0"/>
              </a:spcAft>
              <a:buSzPts val="2200"/>
              <a:buNone/>
              <a:defRPr sz="2200" b="1" i="0">
                <a:solidFill>
                  <a:schemeClr val="accent2"/>
                </a:solidFill>
                <a:latin typeface="Arial"/>
                <a:ea typeface="Arial"/>
                <a:cs typeface="Arial"/>
                <a:sym typeface="Arial"/>
              </a:defRPr>
            </a:lvl1pPr>
            <a:lvl2pPr lvl="1" algn="ctr">
              <a:lnSpc>
                <a:spcPct val="100000"/>
              </a:lnSpc>
              <a:spcBef>
                <a:spcPts val="1000"/>
              </a:spcBef>
              <a:spcAft>
                <a:spcPts val="0"/>
              </a:spcAft>
              <a:buSzPts val="1900"/>
              <a:buNone/>
              <a:defRPr sz="19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pic>
        <p:nvPicPr>
          <p:cNvPr id="20" name="Google Shape;20;p17"/>
          <p:cNvPicPr preferRelativeResize="0"/>
          <p:nvPr/>
        </p:nvPicPr>
        <p:blipFill rotWithShape="1">
          <a:blip r:embed="rId2">
            <a:alphaModFix/>
          </a:blip>
          <a:srcRect/>
          <a:stretch/>
        </p:blipFill>
        <p:spPr>
          <a:xfrm>
            <a:off x="9956800" y="0"/>
            <a:ext cx="2235200" cy="6858000"/>
          </a:xfrm>
          <a:prstGeom prst="rect">
            <a:avLst/>
          </a:prstGeom>
          <a:noFill/>
          <a:ln>
            <a:noFill/>
          </a:ln>
        </p:spPr>
      </p:pic>
      <p:sp>
        <p:nvSpPr>
          <p:cNvPr id="21" name="Google Shape;21;p17"/>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accent4"/>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22" name="Google Shape;22;p17"/>
          <p:cNvCxnSpPr/>
          <p:nvPr/>
        </p:nvCxnSpPr>
        <p:spPr>
          <a:xfrm>
            <a:off x="11200667" y="6270568"/>
            <a:ext cx="0" cy="160020"/>
          </a:xfrm>
          <a:prstGeom prst="straightConnector1">
            <a:avLst/>
          </a:prstGeom>
          <a:noFill/>
          <a:ln w="9525" cap="flat" cmpd="sng">
            <a:solidFill>
              <a:schemeClr val="accent4"/>
            </a:solidFill>
            <a:prstDash val="solid"/>
            <a:round/>
            <a:headEnd type="none" w="sm" len="sm"/>
            <a:tailEnd type="none" w="sm" len="sm"/>
          </a:ln>
        </p:spPr>
      </p:cxnSp>
      <p:sp>
        <p:nvSpPr>
          <p:cNvPr id="23" name="Google Shape;23;p17"/>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lvl1pPr marL="0" lvl="0" indent="0" algn="ctr">
              <a:spcBef>
                <a:spcPts val="0"/>
              </a:spcBef>
              <a:buNone/>
              <a:defRPr sz="1000" b="1" i="0" u="none" strike="noStrike" cap="none">
                <a:solidFill>
                  <a:schemeClr val="accent4"/>
                </a:solidFill>
                <a:latin typeface="Arial"/>
                <a:ea typeface="Arial"/>
                <a:cs typeface="Arial"/>
                <a:sym typeface="Arial"/>
              </a:defRPr>
            </a:lvl1pPr>
            <a:lvl2pPr marL="0" lvl="1" indent="0" algn="ctr">
              <a:spcBef>
                <a:spcPts val="0"/>
              </a:spcBef>
              <a:buNone/>
              <a:defRPr sz="1000" b="1" i="0" u="none" strike="noStrike" cap="none">
                <a:solidFill>
                  <a:schemeClr val="accent4"/>
                </a:solidFill>
                <a:latin typeface="Arial"/>
                <a:ea typeface="Arial"/>
                <a:cs typeface="Arial"/>
                <a:sym typeface="Arial"/>
              </a:defRPr>
            </a:lvl2pPr>
            <a:lvl3pPr marL="0" lvl="2" indent="0" algn="ctr">
              <a:spcBef>
                <a:spcPts val="0"/>
              </a:spcBef>
              <a:buNone/>
              <a:defRPr sz="1000" b="1" i="0" u="none" strike="noStrike" cap="none">
                <a:solidFill>
                  <a:schemeClr val="accent4"/>
                </a:solidFill>
                <a:latin typeface="Arial"/>
                <a:ea typeface="Arial"/>
                <a:cs typeface="Arial"/>
                <a:sym typeface="Arial"/>
              </a:defRPr>
            </a:lvl3pPr>
            <a:lvl4pPr marL="0" lvl="3" indent="0" algn="ctr">
              <a:spcBef>
                <a:spcPts val="0"/>
              </a:spcBef>
              <a:buNone/>
              <a:defRPr sz="1000" b="1" i="0" u="none" strike="noStrike" cap="none">
                <a:solidFill>
                  <a:schemeClr val="accent4"/>
                </a:solidFill>
                <a:latin typeface="Arial"/>
                <a:ea typeface="Arial"/>
                <a:cs typeface="Arial"/>
                <a:sym typeface="Arial"/>
              </a:defRPr>
            </a:lvl4pPr>
            <a:lvl5pPr marL="0" lvl="4" indent="0" algn="ctr">
              <a:spcBef>
                <a:spcPts val="0"/>
              </a:spcBef>
              <a:buNone/>
              <a:defRPr sz="1000" b="1" i="0" u="none" strike="noStrike" cap="none">
                <a:solidFill>
                  <a:schemeClr val="accent4"/>
                </a:solidFill>
                <a:latin typeface="Arial"/>
                <a:ea typeface="Arial"/>
                <a:cs typeface="Arial"/>
                <a:sym typeface="Arial"/>
              </a:defRPr>
            </a:lvl5pPr>
            <a:lvl6pPr marL="0" lvl="5" indent="0" algn="ctr">
              <a:spcBef>
                <a:spcPts val="0"/>
              </a:spcBef>
              <a:buNone/>
              <a:defRPr sz="1000" b="1" i="0" u="none" strike="noStrike" cap="none">
                <a:solidFill>
                  <a:schemeClr val="accent4"/>
                </a:solidFill>
                <a:latin typeface="Arial"/>
                <a:ea typeface="Arial"/>
                <a:cs typeface="Arial"/>
                <a:sym typeface="Arial"/>
              </a:defRPr>
            </a:lvl6pPr>
            <a:lvl7pPr marL="0" lvl="6" indent="0" algn="ctr">
              <a:spcBef>
                <a:spcPts val="0"/>
              </a:spcBef>
              <a:buNone/>
              <a:defRPr sz="1000" b="1" i="0" u="none" strike="noStrike" cap="none">
                <a:solidFill>
                  <a:schemeClr val="accent4"/>
                </a:solidFill>
                <a:latin typeface="Arial"/>
                <a:ea typeface="Arial"/>
                <a:cs typeface="Arial"/>
                <a:sym typeface="Arial"/>
              </a:defRPr>
            </a:lvl7pPr>
            <a:lvl8pPr marL="0" lvl="7" indent="0" algn="ctr">
              <a:spcBef>
                <a:spcPts val="0"/>
              </a:spcBef>
              <a:buNone/>
              <a:defRPr sz="1000" b="1" i="0" u="none" strike="noStrike" cap="none">
                <a:solidFill>
                  <a:schemeClr val="accent4"/>
                </a:solidFill>
                <a:latin typeface="Arial"/>
                <a:ea typeface="Arial"/>
                <a:cs typeface="Arial"/>
                <a:sym typeface="Arial"/>
              </a:defRPr>
            </a:lvl8pPr>
            <a:lvl9pPr marL="0" lvl="8" indent="0" algn="ctr">
              <a:spcBef>
                <a:spcPts val="0"/>
              </a:spcBef>
              <a:buNone/>
              <a:defRPr sz="1000" b="1" i="0" u="none" strike="noStrike" cap="none">
                <a:solidFill>
                  <a:schemeClr val="accent4"/>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24" name="Google Shape;24;p17"/>
          <p:cNvPicPr preferRelativeResize="0"/>
          <p:nvPr/>
        </p:nvPicPr>
        <p:blipFill rotWithShape="1">
          <a:blip r:embed="rId3">
            <a:alphaModFix/>
          </a:blip>
          <a:srcRect/>
          <a:stretch/>
        </p:blipFill>
        <p:spPr>
          <a:xfrm>
            <a:off x="1047889" y="5453449"/>
            <a:ext cx="2893086" cy="959792"/>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80">
          <p15:clr>
            <a:srgbClr val="FBAE40"/>
          </p15:clr>
        </p15:guide>
        <p15:guide id="7" pos="122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ntent Slide - Copy">
  <p:cSld name="Content Slide - Copy">
    <p:bg>
      <p:bgPr>
        <a:solidFill>
          <a:schemeClr val="accent4"/>
        </a:solidFill>
        <a:effectLst/>
      </p:bgPr>
    </p:bg>
    <p:spTree>
      <p:nvGrpSpPr>
        <p:cNvPr id="1" name="Shape 25"/>
        <p:cNvGrpSpPr/>
        <p:nvPr/>
      </p:nvGrpSpPr>
      <p:grpSpPr>
        <a:xfrm>
          <a:off x="0" y="0"/>
          <a:ext cx="0" cy="0"/>
          <a:chOff x="0" y="0"/>
          <a:chExt cx="0" cy="0"/>
        </a:xfrm>
      </p:grpSpPr>
      <p:pic>
        <p:nvPicPr>
          <p:cNvPr id="26" name="Google Shape;26;p19"/>
          <p:cNvPicPr preferRelativeResize="0"/>
          <p:nvPr/>
        </p:nvPicPr>
        <p:blipFill rotWithShape="1">
          <a:blip r:embed="rId2">
            <a:alphaModFix/>
          </a:blip>
          <a:srcRect/>
          <a:stretch/>
        </p:blipFill>
        <p:spPr>
          <a:xfrm>
            <a:off x="7009" y="0"/>
            <a:ext cx="11514667" cy="914400"/>
          </a:xfrm>
          <a:prstGeom prst="rect">
            <a:avLst/>
          </a:prstGeom>
          <a:noFill/>
          <a:ln>
            <a:noFill/>
          </a:ln>
        </p:spPr>
      </p:pic>
      <p:sp>
        <p:nvSpPr>
          <p:cNvPr id="27" name="Google Shape;27;p19"/>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lvl1pPr lvl="0" algn="l">
              <a:lnSpc>
                <a:spcPct val="90000"/>
              </a:lnSpc>
              <a:spcBef>
                <a:spcPts val="0"/>
              </a:spcBef>
              <a:spcAft>
                <a:spcPts val="0"/>
              </a:spcAft>
              <a:buClr>
                <a:schemeClr val="lt2"/>
              </a:buClr>
              <a:buSzPts val="3600"/>
              <a:buFont typeface="Arial"/>
              <a:buNone/>
              <a:defRPr sz="3600" b="1" i="1" cap="none">
                <a:solidFill>
                  <a:schemeClr val="lt2"/>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19"/>
          <p:cNvSpPr txBox="1">
            <a:spLocks noGrp="1"/>
          </p:cNvSpPr>
          <p:nvPr>
            <p:ph type="subTitle" idx="1"/>
          </p:nvPr>
        </p:nvSpPr>
        <p:spPr>
          <a:xfrm>
            <a:off x="1043553" y="1345167"/>
            <a:ext cx="7321993" cy="341599"/>
          </a:xfrm>
          <a:prstGeom prst="rect">
            <a:avLst/>
          </a:prstGeom>
          <a:noFill/>
          <a:ln>
            <a:noFill/>
          </a:ln>
        </p:spPr>
        <p:txBody>
          <a:bodyPr spcFirstLastPara="1" wrap="square" lIns="0" tIns="0" rIns="0" bIns="0" anchor="t" anchorCtr="0">
            <a:spAutoFit/>
          </a:bodyPr>
          <a:lstStyle>
            <a:lvl1pPr lvl="0" algn="l">
              <a:lnSpc>
                <a:spcPct val="100000"/>
              </a:lnSpc>
              <a:spcBef>
                <a:spcPts val="1000"/>
              </a:spcBef>
              <a:spcAft>
                <a:spcPts val="0"/>
              </a:spcAft>
              <a:buSzPts val="2200"/>
              <a:buNone/>
              <a:defRPr sz="2200" b="1" i="0">
                <a:solidFill>
                  <a:schemeClr val="accent2"/>
                </a:solidFill>
                <a:latin typeface="Arial"/>
                <a:ea typeface="Arial"/>
                <a:cs typeface="Arial"/>
                <a:sym typeface="Arial"/>
              </a:defRPr>
            </a:lvl1pPr>
            <a:lvl2pPr lvl="1" algn="ctr">
              <a:lnSpc>
                <a:spcPct val="100000"/>
              </a:lnSpc>
              <a:spcBef>
                <a:spcPts val="1000"/>
              </a:spcBef>
              <a:spcAft>
                <a:spcPts val="0"/>
              </a:spcAft>
              <a:buSzPts val="1900"/>
              <a:buNone/>
              <a:defRPr sz="1900"/>
            </a:lvl2pPr>
            <a:lvl3pPr lvl="2" algn="ctr">
              <a:lnSpc>
                <a:spcPct val="100000"/>
              </a:lnSpc>
              <a:spcBef>
                <a:spcPts val="1000"/>
              </a:spcBef>
              <a:spcAft>
                <a:spcPts val="0"/>
              </a:spcAft>
              <a:buSzPts val="1800"/>
              <a:buNone/>
              <a:defRPr sz="1800"/>
            </a:lvl3pPr>
            <a:lvl4pPr lvl="3" algn="ctr">
              <a:lnSpc>
                <a:spcPct val="100000"/>
              </a:lnSpc>
              <a:spcBef>
                <a:spcPts val="1000"/>
              </a:spcBef>
              <a:spcAft>
                <a:spcPts val="0"/>
              </a:spcAft>
              <a:buSzPts val="1600"/>
              <a:buNone/>
              <a:defRPr sz="1600"/>
            </a:lvl4pPr>
            <a:lvl5pPr lvl="4" algn="ctr">
              <a:lnSpc>
                <a:spcPct val="100000"/>
              </a:lnSpc>
              <a:spcBef>
                <a:spcPts val="1000"/>
              </a:spcBef>
              <a:spcAft>
                <a:spcPts val="0"/>
              </a:spcAft>
              <a:buSzPts val="1600"/>
              <a:buNone/>
              <a:defRPr sz="1600"/>
            </a:lvl5pPr>
            <a:lvl6pPr lvl="5" algn="ctr">
              <a:lnSpc>
                <a:spcPct val="100000"/>
              </a:lnSpc>
              <a:spcBef>
                <a:spcPts val="1000"/>
              </a:spcBef>
              <a:spcAft>
                <a:spcPts val="0"/>
              </a:spcAft>
              <a:buSzPts val="1600"/>
              <a:buNone/>
              <a:defRPr sz="1600"/>
            </a:lvl6pPr>
            <a:lvl7pPr lvl="6" algn="ctr">
              <a:lnSpc>
                <a:spcPct val="100000"/>
              </a:lnSpc>
              <a:spcBef>
                <a:spcPts val="1000"/>
              </a:spcBef>
              <a:spcAft>
                <a:spcPts val="0"/>
              </a:spcAft>
              <a:buSzPts val="1600"/>
              <a:buNone/>
              <a:defRPr sz="1600"/>
            </a:lvl7pPr>
            <a:lvl8pPr lvl="7" algn="ctr">
              <a:lnSpc>
                <a:spcPct val="100000"/>
              </a:lnSpc>
              <a:spcBef>
                <a:spcPts val="1000"/>
              </a:spcBef>
              <a:spcAft>
                <a:spcPts val="0"/>
              </a:spcAft>
              <a:buSzPts val="1600"/>
              <a:buNone/>
              <a:defRPr sz="1600"/>
            </a:lvl8pPr>
            <a:lvl9pPr lvl="8" algn="ctr">
              <a:lnSpc>
                <a:spcPct val="100000"/>
              </a:lnSpc>
              <a:spcBef>
                <a:spcPts val="1000"/>
              </a:spcBef>
              <a:spcAft>
                <a:spcPts val="0"/>
              </a:spcAft>
              <a:buSzPts val="1600"/>
              <a:buNone/>
              <a:defRPr sz="1600"/>
            </a:lvl9pPr>
          </a:lstStyle>
          <a:p>
            <a:endParaRPr/>
          </a:p>
        </p:txBody>
      </p:sp>
      <p:sp>
        <p:nvSpPr>
          <p:cNvPr id="29" name="Google Shape;29;p19"/>
          <p:cNvSpPr txBox="1">
            <a:spLocks noGrp="1"/>
          </p:cNvSpPr>
          <p:nvPr>
            <p:ph type="body" idx="2"/>
          </p:nvPr>
        </p:nvSpPr>
        <p:spPr>
          <a:xfrm>
            <a:off x="1950849" y="1962540"/>
            <a:ext cx="7366000" cy="3411537"/>
          </a:xfrm>
          <a:prstGeom prst="rect">
            <a:avLst/>
          </a:prstGeom>
          <a:noFill/>
          <a:ln>
            <a:noFill/>
          </a:ln>
        </p:spPr>
        <p:txBody>
          <a:bodyPr spcFirstLastPara="1" wrap="square" lIns="0" tIns="0" rIns="0" bIns="0" anchor="t" anchorCtr="0">
            <a:normAutofit/>
          </a:bodyPr>
          <a:lstStyle>
            <a:lvl1pPr marL="457200" marR="0" lvl="0" indent="-342900" algn="l">
              <a:lnSpc>
                <a:spcPct val="100000"/>
              </a:lnSpc>
              <a:spcBef>
                <a:spcPts val="0"/>
              </a:spcBef>
              <a:spcAft>
                <a:spcPts val="0"/>
              </a:spcAft>
              <a:buClr>
                <a:schemeClr val="dk1"/>
              </a:buClr>
              <a:buSzPts val="1800"/>
              <a:buFont typeface="Noto Sans Symbols"/>
              <a:buChar char="▪"/>
              <a:defRPr sz="1800" b="0" i="0">
                <a:solidFill>
                  <a:schemeClr val="dk1"/>
                </a:solidFill>
                <a:latin typeface="Arial"/>
                <a:ea typeface="Arial"/>
                <a:cs typeface="Arial"/>
                <a:sym typeface="Arial"/>
              </a:defRPr>
            </a:lvl1pPr>
            <a:lvl2pPr marL="914400" lvl="1" indent="-342900" algn="l">
              <a:lnSpc>
                <a:spcPct val="100000"/>
              </a:lnSpc>
              <a:spcBef>
                <a:spcPts val="1000"/>
              </a:spcBef>
              <a:spcAft>
                <a:spcPts val="0"/>
              </a:spcAft>
              <a:buSzPts val="1800"/>
              <a:buChar char="•"/>
              <a:defRPr/>
            </a:lvl2pPr>
            <a:lvl3pPr marL="1371600" lvl="2" indent="-342900" algn="l">
              <a:lnSpc>
                <a:spcPct val="100000"/>
              </a:lnSpc>
              <a:spcBef>
                <a:spcPts val="1000"/>
              </a:spcBef>
              <a:spcAft>
                <a:spcPts val="0"/>
              </a:spcAft>
              <a:buSzPts val="1800"/>
              <a:buChar char="•"/>
              <a:defRPr/>
            </a:lvl3pPr>
            <a:lvl4pPr marL="1828800" lvl="3" indent="-342900" algn="l">
              <a:lnSpc>
                <a:spcPct val="100000"/>
              </a:lnSpc>
              <a:spcBef>
                <a:spcPts val="1000"/>
              </a:spcBef>
              <a:spcAft>
                <a:spcPts val="0"/>
              </a:spcAft>
              <a:buSzPts val="1800"/>
              <a:buChar char="•"/>
              <a:defRPr/>
            </a:lvl4pPr>
            <a:lvl5pPr marL="2286000" lvl="4" indent="-342900" algn="l">
              <a:lnSpc>
                <a:spcPct val="100000"/>
              </a:lnSpc>
              <a:spcBef>
                <a:spcPts val="1000"/>
              </a:spcBef>
              <a:spcAft>
                <a:spcPts val="0"/>
              </a:spcAft>
              <a:buSzPts val="1800"/>
              <a:buChar char="•"/>
              <a:defRPr/>
            </a:lvl5pPr>
            <a:lvl6pPr marL="2743200" lvl="5" indent="-342900" algn="l">
              <a:lnSpc>
                <a:spcPct val="100000"/>
              </a:lnSpc>
              <a:spcBef>
                <a:spcPts val="1000"/>
              </a:spcBef>
              <a:spcAft>
                <a:spcPts val="0"/>
              </a:spcAft>
              <a:buSzPts val="1800"/>
              <a:buChar char="•"/>
              <a:defRPr/>
            </a:lvl6pPr>
            <a:lvl7pPr marL="3200400" lvl="6" indent="-342900" algn="l">
              <a:lnSpc>
                <a:spcPct val="100000"/>
              </a:lnSpc>
              <a:spcBef>
                <a:spcPts val="1000"/>
              </a:spcBef>
              <a:spcAft>
                <a:spcPts val="0"/>
              </a:spcAft>
              <a:buSzPts val="1800"/>
              <a:buChar char="•"/>
              <a:defRPr/>
            </a:lvl7pPr>
            <a:lvl8pPr marL="3657600" lvl="7" indent="-342900" algn="l">
              <a:lnSpc>
                <a:spcPct val="100000"/>
              </a:lnSpc>
              <a:spcBef>
                <a:spcPts val="1000"/>
              </a:spcBef>
              <a:spcAft>
                <a:spcPts val="0"/>
              </a:spcAft>
              <a:buSzPts val="1800"/>
              <a:buChar char="•"/>
              <a:defRPr/>
            </a:lvl8pPr>
            <a:lvl9pPr marL="4114800" lvl="8" indent="-342900" algn="l">
              <a:lnSpc>
                <a:spcPct val="100000"/>
              </a:lnSpc>
              <a:spcBef>
                <a:spcPts val="1000"/>
              </a:spcBef>
              <a:spcAft>
                <a:spcPts val="0"/>
              </a:spcAft>
              <a:buSzPts val="1800"/>
              <a:buChar char="•"/>
              <a:defRPr/>
            </a:lvl9pPr>
          </a:lstStyle>
          <a:p>
            <a:endParaRPr/>
          </a:p>
        </p:txBody>
      </p:sp>
      <p:sp>
        <p:nvSpPr>
          <p:cNvPr id="30" name="Google Shape;30;p19"/>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sz="1000" b="0" i="0">
                <a:solidFill>
                  <a:schemeClr val="dk1"/>
                </a:solidFill>
                <a:latin typeface="Arial"/>
                <a:ea typeface="Arial"/>
                <a:cs typeface="Arial"/>
                <a:sym typeface="Aria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cxnSp>
        <p:nvCxnSpPr>
          <p:cNvPr id="31" name="Google Shape;31;p19"/>
          <p:cNvCxnSpPr/>
          <p:nvPr/>
        </p:nvCxnSpPr>
        <p:spPr>
          <a:xfrm>
            <a:off x="11200667" y="6270568"/>
            <a:ext cx="0" cy="160020"/>
          </a:xfrm>
          <a:prstGeom prst="straightConnector1">
            <a:avLst/>
          </a:prstGeom>
          <a:noFill/>
          <a:ln w="9525" cap="flat" cmpd="sng">
            <a:solidFill>
              <a:schemeClr val="dk1"/>
            </a:solidFill>
            <a:prstDash val="solid"/>
            <a:round/>
            <a:headEnd type="none" w="sm" len="sm"/>
            <a:tailEnd type="none" w="sm" len="sm"/>
          </a:ln>
        </p:spPr>
      </p:cxnSp>
      <p:sp>
        <p:nvSpPr>
          <p:cNvPr id="32" name="Google Shape;32;p19"/>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lvl1pPr marL="0" lvl="0" indent="0" algn="ctr">
              <a:spcBef>
                <a:spcPts val="0"/>
              </a:spcBef>
              <a:buNone/>
              <a:defRPr sz="1000" b="1" i="0" u="none" strike="noStrike" cap="none">
                <a:solidFill>
                  <a:schemeClr val="dk1"/>
                </a:solidFill>
                <a:latin typeface="Arial"/>
                <a:ea typeface="Arial"/>
                <a:cs typeface="Arial"/>
                <a:sym typeface="Arial"/>
              </a:defRPr>
            </a:lvl1pPr>
            <a:lvl2pPr marL="0" lvl="1" indent="0" algn="ctr">
              <a:spcBef>
                <a:spcPts val="0"/>
              </a:spcBef>
              <a:buNone/>
              <a:defRPr sz="1000" b="1" i="0" u="none" strike="noStrike" cap="none">
                <a:solidFill>
                  <a:schemeClr val="dk1"/>
                </a:solidFill>
                <a:latin typeface="Arial"/>
                <a:ea typeface="Arial"/>
                <a:cs typeface="Arial"/>
                <a:sym typeface="Arial"/>
              </a:defRPr>
            </a:lvl2pPr>
            <a:lvl3pPr marL="0" lvl="2" indent="0" algn="ctr">
              <a:spcBef>
                <a:spcPts val="0"/>
              </a:spcBef>
              <a:buNone/>
              <a:defRPr sz="1000" b="1" i="0" u="none" strike="noStrike" cap="none">
                <a:solidFill>
                  <a:schemeClr val="dk1"/>
                </a:solidFill>
                <a:latin typeface="Arial"/>
                <a:ea typeface="Arial"/>
                <a:cs typeface="Arial"/>
                <a:sym typeface="Arial"/>
              </a:defRPr>
            </a:lvl3pPr>
            <a:lvl4pPr marL="0" lvl="3" indent="0" algn="ctr">
              <a:spcBef>
                <a:spcPts val="0"/>
              </a:spcBef>
              <a:buNone/>
              <a:defRPr sz="1000" b="1" i="0" u="none" strike="noStrike" cap="none">
                <a:solidFill>
                  <a:schemeClr val="dk1"/>
                </a:solidFill>
                <a:latin typeface="Arial"/>
                <a:ea typeface="Arial"/>
                <a:cs typeface="Arial"/>
                <a:sym typeface="Arial"/>
              </a:defRPr>
            </a:lvl4pPr>
            <a:lvl5pPr marL="0" lvl="4" indent="0" algn="ctr">
              <a:spcBef>
                <a:spcPts val="0"/>
              </a:spcBef>
              <a:buNone/>
              <a:defRPr sz="1000" b="1" i="0" u="none" strike="noStrike" cap="none">
                <a:solidFill>
                  <a:schemeClr val="dk1"/>
                </a:solidFill>
                <a:latin typeface="Arial"/>
                <a:ea typeface="Arial"/>
                <a:cs typeface="Arial"/>
                <a:sym typeface="Arial"/>
              </a:defRPr>
            </a:lvl5pPr>
            <a:lvl6pPr marL="0" lvl="5" indent="0" algn="ctr">
              <a:spcBef>
                <a:spcPts val="0"/>
              </a:spcBef>
              <a:buNone/>
              <a:defRPr sz="1000" b="1" i="0" u="none" strike="noStrike" cap="none">
                <a:solidFill>
                  <a:schemeClr val="dk1"/>
                </a:solidFill>
                <a:latin typeface="Arial"/>
                <a:ea typeface="Arial"/>
                <a:cs typeface="Arial"/>
                <a:sym typeface="Arial"/>
              </a:defRPr>
            </a:lvl6pPr>
            <a:lvl7pPr marL="0" lvl="6" indent="0" algn="ctr">
              <a:spcBef>
                <a:spcPts val="0"/>
              </a:spcBef>
              <a:buNone/>
              <a:defRPr sz="1000" b="1" i="0" u="none" strike="noStrike" cap="none">
                <a:solidFill>
                  <a:schemeClr val="dk1"/>
                </a:solidFill>
                <a:latin typeface="Arial"/>
                <a:ea typeface="Arial"/>
                <a:cs typeface="Arial"/>
                <a:sym typeface="Arial"/>
              </a:defRPr>
            </a:lvl7pPr>
            <a:lvl8pPr marL="0" lvl="7" indent="0" algn="ctr">
              <a:spcBef>
                <a:spcPts val="0"/>
              </a:spcBef>
              <a:buNone/>
              <a:defRPr sz="1000" b="1" i="0" u="none" strike="noStrike" cap="none">
                <a:solidFill>
                  <a:schemeClr val="dk1"/>
                </a:solidFill>
                <a:latin typeface="Arial"/>
                <a:ea typeface="Arial"/>
                <a:cs typeface="Arial"/>
                <a:sym typeface="Arial"/>
              </a:defRPr>
            </a:lvl8pPr>
            <a:lvl9pPr marL="0" lvl="8" indent="0" algn="ctr">
              <a:spcBef>
                <a:spcPts val="0"/>
              </a:spcBef>
              <a:buNone/>
              <a:defRPr sz="1000" b="1" i="0"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pic>
        <p:nvPicPr>
          <p:cNvPr id="33" name="Google Shape;33;p19"/>
          <p:cNvPicPr preferRelativeResize="0"/>
          <p:nvPr/>
        </p:nvPicPr>
        <p:blipFill rotWithShape="1">
          <a:blip r:embed="rId3">
            <a:alphaModFix/>
          </a:blip>
          <a:srcRect/>
          <a:stretch/>
        </p:blipFill>
        <p:spPr>
          <a:xfrm>
            <a:off x="1047889" y="5453449"/>
            <a:ext cx="2893086" cy="959792"/>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guide id="3" orient="horz" pos="3960">
          <p15:clr>
            <a:srgbClr val="FBAE40"/>
          </p15:clr>
        </p15:guide>
        <p15:guide id="4" pos="5952">
          <p15:clr>
            <a:srgbClr val="FBAE40"/>
          </p15:clr>
        </p15:guide>
        <p15:guide id="5" pos="6848">
          <p15:clr>
            <a:srgbClr val="FBAE40"/>
          </p15:clr>
        </p15:guide>
        <p15:guide id="6" orient="horz" pos="4032">
          <p15:clr>
            <a:srgbClr val="FBAE40"/>
          </p15:clr>
        </p15:guide>
        <p15:guide id="7" pos="1224">
          <p15:clr>
            <a:srgbClr val="FBAE40"/>
          </p15:clr>
        </p15:guide>
        <p15:guide id="8" pos="648">
          <p15:clr>
            <a:srgbClr val="FBAE40"/>
          </p15:clr>
        </p15:guide>
        <p15:guide id="9" pos="1536">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Shape 9"/>
        <p:cNvGrpSpPr/>
        <p:nvPr/>
      </p:nvGrpSpPr>
      <p:grpSpPr>
        <a:xfrm>
          <a:off x="0" y="0"/>
          <a:ext cx="0" cy="0"/>
          <a:chOff x="0" y="0"/>
          <a:chExt cx="0" cy="0"/>
        </a:xfrm>
      </p:grpSpPr>
      <p:sp>
        <p:nvSpPr>
          <p:cNvPr id="10" name="Google Shape;10;p15"/>
          <p:cNvSpPr txBox="1">
            <a:spLocks noGrp="1"/>
          </p:cNvSpPr>
          <p:nvPr>
            <p:ph type="title"/>
          </p:nvPr>
        </p:nvSpPr>
        <p:spPr>
          <a:xfrm>
            <a:off x="2141394" y="964692"/>
            <a:ext cx="7917007" cy="1188720"/>
          </a:xfrm>
          <a:prstGeom prst="rect">
            <a:avLst/>
          </a:prstGeom>
          <a:solidFill>
            <a:srgbClr val="FFFFFF"/>
          </a:solidFill>
          <a:ln w="31750" cap="sq" cmpd="sng">
            <a:solidFill>
              <a:srgbClr val="404040"/>
            </a:solidFill>
            <a:prstDash val="solid"/>
            <a:miter lim="800000"/>
            <a:headEnd type="none" w="sm" len="sm"/>
            <a:tailEnd type="none" w="sm" len="sm"/>
          </a:ln>
        </p:spPr>
        <p:txBody>
          <a:bodyPr spcFirstLastPara="1" wrap="square" lIns="182875" tIns="182875" rIns="182875" bIns="182875" anchor="ctr" anchorCtr="0">
            <a:normAutofit/>
          </a:bodyPr>
          <a:lstStyle>
            <a:lvl1pPr marR="0" lvl="0" algn="ctr" rtl="0">
              <a:lnSpc>
                <a:spcPct val="90000"/>
              </a:lnSpc>
              <a:spcBef>
                <a:spcPts val="0"/>
              </a:spcBef>
              <a:spcAft>
                <a:spcPts val="0"/>
              </a:spcAft>
              <a:buClr>
                <a:srgbClr val="262626"/>
              </a:buClr>
              <a:buSzPts val="2600"/>
              <a:buFont typeface="Arial"/>
              <a:buNone/>
              <a:defRPr sz="2600" b="0" i="0" u="none" strike="noStrike" cap="none">
                <a:solidFill>
                  <a:srgbClr val="262626"/>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5"/>
          <p:cNvSpPr txBox="1">
            <a:spLocks noGrp="1"/>
          </p:cNvSpPr>
          <p:nvPr>
            <p:ph type="body" idx="1"/>
          </p:nvPr>
        </p:nvSpPr>
        <p:spPr>
          <a:xfrm>
            <a:off x="2141394" y="2638046"/>
            <a:ext cx="7917007" cy="3101983"/>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accent2"/>
              </a:buClr>
              <a:buSzPts val="1800"/>
              <a:buFont typeface="Arial"/>
              <a:buChar char="•"/>
              <a:defRPr sz="1800" b="0" i="0" u="none" strike="noStrike" cap="none">
                <a:solidFill>
                  <a:srgbClr val="262626"/>
                </a:solidFill>
                <a:latin typeface="Arial"/>
                <a:ea typeface="Arial"/>
                <a:cs typeface="Arial"/>
                <a:sym typeface="Arial"/>
              </a:defRPr>
            </a:lvl1pPr>
            <a:lvl2pPr marL="914400" marR="0" lvl="1"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2pPr>
            <a:lvl3pPr marL="1371600" marR="0" lvl="2"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3pPr>
            <a:lvl4pPr marL="1828800" marR="0" lvl="3"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30200" algn="l" rtl="0">
              <a:lnSpc>
                <a:spcPct val="100000"/>
              </a:lnSpc>
              <a:spcBef>
                <a:spcPts val="1000"/>
              </a:spcBef>
              <a:spcAft>
                <a:spcPts val="0"/>
              </a:spcAft>
              <a:buClr>
                <a:schemeClr val="accent2"/>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6pPr>
            <a:lvl7pPr marL="3200400" marR="0" lvl="6"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7pPr>
            <a:lvl8pPr marL="3657600" marR="0" lvl="7"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lnSpc>
                <a:spcPct val="100000"/>
              </a:lnSpc>
              <a:spcBef>
                <a:spcPts val="1000"/>
              </a:spcBef>
              <a:spcAft>
                <a:spcPts val="0"/>
              </a:spcAft>
              <a:buClr>
                <a:schemeClr val="accent2"/>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2" name="Google Shape;12;p1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3" name="Google Shape;13;p15"/>
          <p:cNvSpPr txBox="1">
            <a:spLocks noGrp="1"/>
          </p:cNvSpPr>
          <p:nvPr>
            <p:ph type="ftr" idx="11"/>
          </p:nvPr>
        </p:nvSpPr>
        <p:spPr>
          <a:xfrm>
            <a:off x="1137845" y="6219163"/>
            <a:ext cx="6075552"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0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5"/>
          <p:cNvSpPr>
            <a:spLocks noGrp="1"/>
          </p:cNvSpPr>
          <p:nvPr>
            <p:ph type="sldNum" idx="12"/>
          </p:nvPr>
        </p:nvSpPr>
        <p:spPr>
          <a:xfrm>
            <a:off x="11299112" y="6181281"/>
            <a:ext cx="487680" cy="365760"/>
          </a:xfrm>
          <a:prstGeom prst="ellipse">
            <a:avLst/>
          </a:prstGeom>
          <a:noFill/>
          <a:ln>
            <a:noFill/>
          </a:ln>
        </p:spPr>
        <p:txBody>
          <a:bodyPr spcFirstLastPara="1" wrap="square" lIns="18275" tIns="45700" rIns="18275" bIns="45700" anchor="ctr" anchorCtr="0">
            <a:noAutofit/>
          </a:bodyPr>
          <a:lstStyle>
            <a:lvl1pPr marL="0" marR="0" lvl="0" indent="0" algn="ctr" rtl="0">
              <a:spcBef>
                <a:spcPts val="0"/>
              </a:spcBef>
              <a:buNone/>
              <a:defRPr sz="1000" b="1" i="0" u="none" strike="noStrike" cap="none">
                <a:solidFill>
                  <a:schemeClr val="dk1"/>
                </a:solidFill>
                <a:latin typeface="Arial"/>
                <a:ea typeface="Arial"/>
                <a:cs typeface="Arial"/>
                <a:sym typeface="Arial"/>
              </a:defRPr>
            </a:lvl1pPr>
            <a:lvl2pPr marL="0" marR="0" lvl="1" indent="0" algn="ctr" rtl="0">
              <a:spcBef>
                <a:spcPts val="0"/>
              </a:spcBef>
              <a:buNone/>
              <a:defRPr sz="1000" b="1" i="0" u="none" strike="noStrike" cap="none">
                <a:solidFill>
                  <a:schemeClr val="dk1"/>
                </a:solidFill>
                <a:latin typeface="Arial"/>
                <a:ea typeface="Arial"/>
                <a:cs typeface="Arial"/>
                <a:sym typeface="Arial"/>
              </a:defRPr>
            </a:lvl2pPr>
            <a:lvl3pPr marL="0" marR="0" lvl="2" indent="0" algn="ctr" rtl="0">
              <a:spcBef>
                <a:spcPts val="0"/>
              </a:spcBef>
              <a:buNone/>
              <a:defRPr sz="1000" b="1" i="0" u="none" strike="noStrike" cap="none">
                <a:solidFill>
                  <a:schemeClr val="dk1"/>
                </a:solidFill>
                <a:latin typeface="Arial"/>
                <a:ea typeface="Arial"/>
                <a:cs typeface="Arial"/>
                <a:sym typeface="Arial"/>
              </a:defRPr>
            </a:lvl3pPr>
            <a:lvl4pPr marL="0" marR="0" lvl="3" indent="0" algn="ctr" rtl="0">
              <a:spcBef>
                <a:spcPts val="0"/>
              </a:spcBef>
              <a:buNone/>
              <a:defRPr sz="1000" b="1" i="0" u="none" strike="noStrike" cap="none">
                <a:solidFill>
                  <a:schemeClr val="dk1"/>
                </a:solidFill>
                <a:latin typeface="Arial"/>
                <a:ea typeface="Arial"/>
                <a:cs typeface="Arial"/>
                <a:sym typeface="Arial"/>
              </a:defRPr>
            </a:lvl4pPr>
            <a:lvl5pPr marL="0" marR="0" lvl="4" indent="0" algn="ctr" rtl="0">
              <a:spcBef>
                <a:spcPts val="0"/>
              </a:spcBef>
              <a:buNone/>
              <a:defRPr sz="1000" b="1" i="0" u="none" strike="noStrike" cap="none">
                <a:solidFill>
                  <a:schemeClr val="dk1"/>
                </a:solidFill>
                <a:latin typeface="Arial"/>
                <a:ea typeface="Arial"/>
                <a:cs typeface="Arial"/>
                <a:sym typeface="Arial"/>
              </a:defRPr>
            </a:lvl5pPr>
            <a:lvl6pPr marL="0" marR="0" lvl="5" indent="0" algn="ctr" rtl="0">
              <a:spcBef>
                <a:spcPts val="0"/>
              </a:spcBef>
              <a:buNone/>
              <a:defRPr sz="1000" b="1" i="0" u="none" strike="noStrike" cap="none">
                <a:solidFill>
                  <a:schemeClr val="dk1"/>
                </a:solidFill>
                <a:latin typeface="Arial"/>
                <a:ea typeface="Arial"/>
                <a:cs typeface="Arial"/>
                <a:sym typeface="Arial"/>
              </a:defRPr>
            </a:lvl6pPr>
            <a:lvl7pPr marL="0" marR="0" lvl="6" indent="0" algn="ctr" rtl="0">
              <a:spcBef>
                <a:spcPts val="0"/>
              </a:spcBef>
              <a:buNone/>
              <a:defRPr sz="1000" b="1" i="0" u="none" strike="noStrike" cap="none">
                <a:solidFill>
                  <a:schemeClr val="dk1"/>
                </a:solidFill>
                <a:latin typeface="Arial"/>
                <a:ea typeface="Arial"/>
                <a:cs typeface="Arial"/>
                <a:sym typeface="Arial"/>
              </a:defRPr>
            </a:lvl7pPr>
            <a:lvl8pPr marL="0" marR="0" lvl="7" indent="0" algn="ctr" rtl="0">
              <a:spcBef>
                <a:spcPts val="0"/>
              </a:spcBef>
              <a:buNone/>
              <a:defRPr sz="1000" b="1" i="0" u="none" strike="noStrike" cap="none">
                <a:solidFill>
                  <a:schemeClr val="dk1"/>
                </a:solidFill>
                <a:latin typeface="Arial"/>
                <a:ea typeface="Arial"/>
                <a:cs typeface="Arial"/>
                <a:sym typeface="Arial"/>
              </a:defRPr>
            </a:lvl8pPr>
            <a:lvl9pPr marL="0" marR="0" lvl="8" indent="0" algn="ctr" rtl="0">
              <a:spcBef>
                <a:spcPts val="0"/>
              </a:spcBef>
              <a:buNone/>
              <a:defRPr sz="1000" b="1" i="0" u="none" strike="noStrike" cap="none">
                <a:solidFill>
                  <a:schemeClr val="dk1"/>
                </a:solidFill>
                <a:latin typeface="Arial"/>
                <a:ea typeface="Arial"/>
                <a:cs typeface="Arial"/>
                <a:sym typeface="Arial"/>
              </a:defRPr>
            </a:lvl9pPr>
          </a:lstStyle>
          <a:p>
            <a:pPr marL="0" lvl="0" indent="0" algn="ctr" rtl="0">
              <a:spcBef>
                <a:spcPts val="0"/>
              </a:spcBef>
              <a:spcAft>
                <a:spcPts val="0"/>
              </a:spcAft>
              <a:buNone/>
            </a:pPr>
            <a:fld id="{00000000-1234-1234-1234-123412341234}" type="slidenum">
              <a:rPr lang="en-US"/>
              <a:t>‹#›</a:t>
            </a:fld>
            <a:endParaRPr/>
          </a:p>
        </p:txBody>
      </p:sp>
      <p:cxnSp>
        <p:nvCxnSpPr>
          <p:cNvPr id="15" name="Google Shape;15;p15"/>
          <p:cNvCxnSpPr/>
          <p:nvPr/>
        </p:nvCxnSpPr>
        <p:spPr>
          <a:xfrm>
            <a:off x="11200667" y="6270568"/>
            <a:ext cx="0" cy="160020"/>
          </a:xfrm>
          <a:prstGeom prst="straightConnector1">
            <a:avLst/>
          </a:prstGeom>
          <a:noFill/>
          <a:ln w="9525" cap="flat" cmpd="sng">
            <a:solidFill>
              <a:schemeClr val="lt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4056">
          <p15:clr>
            <a:srgbClr val="F26B43"/>
          </p15:clr>
        </p15:guide>
        <p15:guide id="4" orient="horz" pos="3936">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bohde@purdue.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mckinles@purdue.edu" TargetMode="External"/><Relationship Id="rId5" Type="http://schemas.openxmlformats.org/officeDocument/2006/relationships/hyperlink" Target="mailto:pwoodwar@purdue.edu" TargetMode="External"/><Relationship Id="rId4" Type="http://schemas.openxmlformats.org/officeDocument/2006/relationships/hyperlink" Target="mailto:jgovan@purdue.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hyperlink" Target="http://bit.ly/TATBusinessCard"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bit.ly/TAT2022"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1"/>
          <p:cNvSpPr txBox="1">
            <a:spLocks noGrp="1"/>
          </p:cNvSpPr>
          <p:nvPr>
            <p:ph type="ctrTitle"/>
          </p:nvPr>
        </p:nvSpPr>
        <p:spPr>
          <a:xfrm>
            <a:off x="1723091" y="1266559"/>
            <a:ext cx="9734700" cy="4210383"/>
          </a:xfrm>
          <a:prstGeom prst="rect">
            <a:avLst/>
          </a:prstGeom>
          <a:noFill/>
          <a:ln>
            <a:noFill/>
          </a:ln>
        </p:spPr>
        <p:txBody>
          <a:bodyPr spcFirstLastPara="1" wrap="square" lIns="0" tIns="0" rIns="0" bIns="0" anchor="t" anchorCtr="0">
            <a:spAutoFit/>
          </a:bodyPr>
          <a:lstStyle/>
          <a:p>
            <a:pPr marL="0" lvl="0" indent="0" algn="l" rtl="0">
              <a:lnSpc>
                <a:spcPct val="80000"/>
              </a:lnSpc>
              <a:spcBef>
                <a:spcPts val="0"/>
              </a:spcBef>
              <a:spcAft>
                <a:spcPts val="0"/>
              </a:spcAft>
              <a:buClr>
                <a:schemeClr val="dk1"/>
              </a:buClr>
              <a:buSzPts val="6600"/>
              <a:buFont typeface="Calibri"/>
              <a:buNone/>
            </a:pPr>
            <a:r>
              <a:rPr lang="en-US" sz="6600" cap="none" dirty="0">
                <a:latin typeface="Calibri"/>
                <a:ea typeface="Calibri"/>
                <a:cs typeface="Calibri"/>
                <a:sym typeface="Calibri"/>
              </a:rPr>
              <a:t>Teen Leadership Track</a:t>
            </a:r>
            <a:br>
              <a:rPr lang="en-US" sz="3200" cap="none" dirty="0">
                <a:latin typeface="Calibri"/>
                <a:ea typeface="Calibri"/>
                <a:cs typeface="Calibri"/>
                <a:sym typeface="Calibri"/>
              </a:rPr>
            </a:br>
            <a:r>
              <a:rPr lang="en-US" sz="2800" cap="none" dirty="0">
                <a:latin typeface="Calibri"/>
                <a:ea typeface="Calibri"/>
                <a:cs typeface="Calibri"/>
                <a:sym typeface="Calibri"/>
              </a:rPr>
              <a:t> </a:t>
            </a:r>
            <a:br>
              <a:rPr lang="en-US" sz="2800" cap="none" dirty="0">
                <a:latin typeface="Calibri"/>
                <a:ea typeface="Calibri"/>
                <a:cs typeface="Calibri"/>
                <a:sym typeface="Calibri"/>
              </a:rPr>
            </a:br>
            <a:r>
              <a:rPr lang="en-US" sz="4400" cap="none" dirty="0">
                <a:latin typeface="Calibri"/>
                <a:ea typeface="Calibri"/>
                <a:cs typeface="Calibri"/>
                <a:sym typeface="Calibri"/>
              </a:rPr>
              <a:t>2022 Teens as Teachers Conference</a:t>
            </a:r>
            <a:br>
              <a:rPr lang="en-US" sz="4400" cap="none" dirty="0">
                <a:latin typeface="Calibri"/>
                <a:ea typeface="Calibri"/>
                <a:cs typeface="Calibri"/>
                <a:sym typeface="Calibri"/>
              </a:rPr>
            </a:br>
            <a:br>
              <a:rPr lang="en-US" sz="4400" cap="none" dirty="0">
                <a:latin typeface="Calibri"/>
                <a:ea typeface="Calibri"/>
                <a:cs typeface="Calibri"/>
                <a:sym typeface="Calibri"/>
              </a:rPr>
            </a:br>
            <a:r>
              <a:rPr lang="en-US" sz="3100" dirty="0">
                <a:latin typeface="Calibri"/>
                <a:ea typeface="Calibri"/>
                <a:cs typeface="Calibri"/>
                <a:sym typeface="Calibri"/>
              </a:rPr>
              <a:t>K</a:t>
            </a:r>
            <a:r>
              <a:rPr lang="en-US" sz="3100" cap="none" dirty="0">
                <a:latin typeface="Calibri"/>
                <a:ea typeface="Calibri"/>
                <a:cs typeface="Calibri"/>
                <a:sym typeface="Calibri"/>
              </a:rPr>
              <a:t>athleen Bohde, </a:t>
            </a:r>
            <a:r>
              <a:rPr lang="en-US" sz="3100" cap="none" dirty="0">
                <a:latin typeface="Calibri"/>
                <a:ea typeface="Calibri"/>
                <a:cs typeface="Calibri"/>
                <a:sym typeface="Calibri"/>
                <a:hlinkClick r:id="rId3"/>
              </a:rPr>
              <a:t>bohde@purdue.edu</a:t>
            </a:r>
            <a:r>
              <a:rPr lang="en-US" sz="3100" cap="none" dirty="0">
                <a:latin typeface="Calibri"/>
                <a:ea typeface="Calibri"/>
                <a:cs typeface="Calibri"/>
                <a:sym typeface="Calibri"/>
              </a:rPr>
              <a:t> </a:t>
            </a:r>
            <a:br>
              <a:rPr lang="en-US" sz="3100" cap="none" dirty="0">
                <a:latin typeface="Calibri"/>
                <a:ea typeface="Calibri"/>
                <a:cs typeface="Calibri"/>
                <a:sym typeface="Calibri"/>
              </a:rPr>
            </a:br>
            <a:r>
              <a:rPr lang="en-US" sz="3100" cap="none" dirty="0">
                <a:latin typeface="Calibri"/>
                <a:ea typeface="Calibri"/>
                <a:cs typeface="Calibri"/>
                <a:sym typeface="Calibri"/>
              </a:rPr>
              <a:t>Jennifer Haynes, </a:t>
            </a:r>
            <a:r>
              <a:rPr lang="en-US" sz="3100" cap="none" dirty="0">
                <a:latin typeface="Calibri"/>
                <a:ea typeface="Calibri"/>
                <a:cs typeface="Calibri"/>
                <a:sym typeface="Calibri"/>
                <a:hlinkClick r:id="rId4"/>
              </a:rPr>
              <a:t>jgovan@purdue.edu</a:t>
            </a:r>
            <a:r>
              <a:rPr lang="en-US" sz="3100" cap="none" dirty="0">
                <a:latin typeface="Calibri"/>
                <a:ea typeface="Calibri"/>
                <a:cs typeface="Calibri"/>
                <a:sym typeface="Calibri"/>
              </a:rPr>
              <a:t> </a:t>
            </a:r>
            <a:br>
              <a:rPr lang="en-US" sz="3100" cap="none" dirty="0">
                <a:latin typeface="Calibri"/>
                <a:ea typeface="Calibri"/>
                <a:cs typeface="Calibri"/>
                <a:sym typeface="Calibri"/>
              </a:rPr>
            </a:br>
            <a:r>
              <a:rPr lang="en-US" sz="3100" cap="none" dirty="0">
                <a:latin typeface="Calibri"/>
                <a:ea typeface="Calibri"/>
                <a:cs typeface="Calibri"/>
                <a:sym typeface="Calibri"/>
              </a:rPr>
              <a:t>Pandora Taylor, </a:t>
            </a:r>
            <a:r>
              <a:rPr lang="en-US" sz="3100" cap="none" dirty="0">
                <a:latin typeface="Calibri"/>
                <a:ea typeface="Calibri"/>
                <a:cs typeface="Calibri"/>
                <a:sym typeface="Calibri"/>
                <a:hlinkClick r:id="rId5"/>
              </a:rPr>
              <a:t>pwoodwar@purdue.edu</a:t>
            </a:r>
            <a:r>
              <a:rPr lang="en-US" sz="3100" cap="none" dirty="0">
                <a:latin typeface="Calibri"/>
                <a:ea typeface="Calibri"/>
                <a:cs typeface="Calibri"/>
                <a:sym typeface="Calibri"/>
              </a:rPr>
              <a:t> </a:t>
            </a:r>
            <a:br>
              <a:rPr lang="en-US" sz="3100" cap="none" dirty="0">
                <a:latin typeface="Calibri"/>
                <a:ea typeface="Calibri"/>
                <a:cs typeface="Calibri"/>
                <a:sym typeface="Calibri"/>
              </a:rPr>
            </a:br>
            <a:r>
              <a:rPr lang="en-US" sz="3100" cap="none" dirty="0">
                <a:latin typeface="Calibri"/>
                <a:ea typeface="Calibri"/>
                <a:cs typeface="Calibri"/>
                <a:sym typeface="Calibri"/>
              </a:rPr>
              <a:t>Steve McKinley, </a:t>
            </a:r>
            <a:r>
              <a:rPr lang="en-US" sz="3100" u="sng" cap="none" dirty="0">
                <a:solidFill>
                  <a:schemeClr val="hlink"/>
                </a:solidFill>
                <a:latin typeface="Calibri"/>
                <a:ea typeface="Calibri"/>
                <a:cs typeface="Calibri"/>
                <a:sym typeface="Calibri"/>
                <a:hlinkClick r:id="rId6"/>
              </a:rPr>
              <a:t>mckinles@purdue.edu</a:t>
            </a:r>
            <a:r>
              <a:rPr lang="en-US" sz="3100" cap="none" dirty="0">
                <a:latin typeface="Calibri"/>
                <a:ea typeface="Calibri"/>
                <a:cs typeface="Calibri"/>
                <a:sym typeface="Calibri"/>
              </a:rPr>
              <a:t> </a:t>
            </a:r>
            <a:br>
              <a:rPr lang="en-US" sz="3600" cap="none" dirty="0">
                <a:latin typeface="Calibri"/>
                <a:ea typeface="Calibri"/>
                <a:cs typeface="Calibri"/>
                <a:sym typeface="Calibri"/>
              </a:rPr>
            </a:br>
            <a:endParaRPr sz="3600" cap="none" dirty="0">
              <a:latin typeface="Calibri"/>
              <a:ea typeface="Calibri"/>
              <a:cs typeface="Calibri"/>
              <a:sym typeface="Calibri"/>
            </a:endParaRPr>
          </a:p>
        </p:txBody>
      </p:sp>
      <p:sp>
        <p:nvSpPr>
          <p:cNvPr id="40" name="Google Shape;40;p1"/>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1" name="Google Shape;41;p1"/>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ea typeface="Calibri"/>
                <a:cs typeface="Calibri"/>
                <a:sym typeface="Calibri"/>
              </a:rPr>
              <a:t>Decision Making, Quick Thinking</a:t>
            </a:r>
            <a:endParaRPr dirty="0"/>
          </a:p>
        </p:txBody>
      </p:sp>
      <p:sp>
        <p:nvSpPr>
          <p:cNvPr id="347" name="Google Shape;347;p10"/>
          <p:cNvSpPr txBox="1">
            <a:spLocks noGrp="1"/>
          </p:cNvSpPr>
          <p:nvPr>
            <p:ph type="body" idx="2"/>
          </p:nvPr>
        </p:nvSpPr>
        <p:spPr>
          <a:xfrm>
            <a:off x="244925" y="108187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gbdb20273b0_1_24"/>
          <p:cNvSpPr txBox="1">
            <a:spLocks noGrp="1"/>
          </p:cNvSpPr>
          <p:nvPr>
            <p:ph type="ctrTitle"/>
          </p:nvPr>
        </p:nvSpPr>
        <p:spPr>
          <a:xfrm>
            <a:off x="1043554" y="442674"/>
            <a:ext cx="9234300" cy="498600"/>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ea typeface="Calibri"/>
                <a:cs typeface="Calibri"/>
                <a:sym typeface="Calibri"/>
              </a:rPr>
              <a:t>Lunch Break!</a:t>
            </a:r>
            <a:endParaRPr dirty="0"/>
          </a:p>
        </p:txBody>
      </p:sp>
      <p:sp>
        <p:nvSpPr>
          <p:cNvPr id="262" name="Google Shape;262;gbdb20273b0_1_24"/>
          <p:cNvSpPr txBox="1">
            <a:spLocks noGrp="1"/>
          </p:cNvSpPr>
          <p:nvPr>
            <p:ph type="body" idx="2"/>
          </p:nvPr>
        </p:nvSpPr>
        <p:spPr>
          <a:xfrm>
            <a:off x="422252" y="1490100"/>
            <a:ext cx="10108500" cy="3411600"/>
          </a:xfrm>
          <a:prstGeom prst="rect">
            <a:avLst/>
          </a:prstGeom>
          <a:noFill/>
          <a:ln>
            <a:noFill/>
          </a:ln>
        </p:spPr>
        <p:txBody>
          <a:bodyPr spcFirstLastPara="1" wrap="square" lIns="0" tIns="0" rIns="0" bIns="0" anchor="t" anchorCtr="0">
            <a:normAutofit/>
          </a:bodyPr>
          <a:lstStyle/>
          <a:p>
            <a:pPr marL="0" lvl="0" indent="0" algn="l" rtl="0">
              <a:spcBef>
                <a:spcPts val="0"/>
              </a:spcBef>
              <a:spcAft>
                <a:spcPts val="0"/>
              </a:spcAft>
              <a:buNone/>
            </a:pPr>
            <a:endParaRPr sz="2800" b="1" dirty="0">
              <a:latin typeface="Calibri"/>
              <a:ea typeface="Calibri"/>
              <a:cs typeface="Calibri"/>
              <a:sym typeface="Calibri"/>
            </a:endParaRPr>
          </a:p>
          <a:p>
            <a:pPr marL="0" lvl="0" indent="0" algn="l" rtl="0">
              <a:spcBef>
                <a:spcPts val="0"/>
              </a:spcBef>
              <a:spcAft>
                <a:spcPts val="0"/>
              </a:spcAft>
              <a:buNone/>
            </a:pPr>
            <a:r>
              <a:rPr lang="en-US" sz="2800" b="1" dirty="0">
                <a:latin typeface="Calibri"/>
                <a:ea typeface="Calibri"/>
                <a:cs typeface="Calibri"/>
                <a:sym typeface="Calibri"/>
              </a:rPr>
              <a:t>We’ll start again at 10:45 1:00 p.m.</a:t>
            </a:r>
            <a:endParaRPr sz="2800" b="1" dirty="0">
              <a:latin typeface="Calibri"/>
              <a:ea typeface="Calibri"/>
              <a:cs typeface="Calibri"/>
              <a:sym typeface="Calibri"/>
            </a:endParaRPr>
          </a:p>
        </p:txBody>
      </p:sp>
      <p:sp>
        <p:nvSpPr>
          <p:cNvPr id="263" name="Google Shape;263;gbdb20273b0_1_24"/>
          <p:cNvSpPr txBox="1">
            <a:spLocks noGrp="1"/>
          </p:cNvSpPr>
          <p:nvPr>
            <p:ph type="dt" idx="10"/>
          </p:nvPr>
        </p:nvSpPr>
        <p:spPr>
          <a:xfrm>
            <a:off x="10136783" y="6202177"/>
            <a:ext cx="1037700" cy="324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264" name="Google Shape;264;gbdb20273b0_1_24"/>
          <p:cNvSpPr>
            <a:spLocks noGrp="1"/>
          </p:cNvSpPr>
          <p:nvPr>
            <p:ph type="sldNum" idx="12"/>
          </p:nvPr>
        </p:nvSpPr>
        <p:spPr>
          <a:xfrm>
            <a:off x="11206124" y="6181281"/>
            <a:ext cx="487800" cy="36570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11</a:t>
            </a:fld>
            <a:endParaRPr/>
          </a:p>
        </p:txBody>
      </p:sp>
    </p:spTree>
    <p:extLst>
      <p:ext uri="{BB962C8B-B14F-4D97-AF65-F5344CB8AC3E}">
        <p14:creationId xmlns:p14="http://schemas.microsoft.com/office/powerpoint/2010/main" val="3526844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12</a:t>
            </a:fld>
            <a:endParaRPr/>
          </a:p>
        </p:txBody>
      </p:sp>
      <p:grpSp>
        <p:nvGrpSpPr>
          <p:cNvPr id="113" name="Google Shape;113;p5"/>
          <p:cNvGrpSpPr/>
          <p:nvPr/>
        </p:nvGrpSpPr>
        <p:grpSpPr>
          <a:xfrm>
            <a:off x="2770690" y="953384"/>
            <a:ext cx="6102580" cy="3661548"/>
            <a:chOff x="23931" y="2532"/>
            <a:chExt cx="6102580" cy="3661548"/>
          </a:xfrm>
        </p:grpSpPr>
        <p:sp>
          <p:nvSpPr>
            <p:cNvPr id="114" name="Google Shape;114;p5"/>
            <p:cNvSpPr/>
            <p:nvPr/>
          </p:nvSpPr>
          <p:spPr>
            <a:xfrm>
              <a:off x="23931" y="2532"/>
              <a:ext cx="6102580" cy="3661548"/>
            </a:xfrm>
            <a:prstGeom prst="rect">
              <a:avLst/>
            </a:prstGeom>
            <a:solidFill>
              <a:srgbClr val="C050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solidFill>
              <a:srgbClr val="3F5D8D"/>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My Life Map</a:t>
              </a:r>
              <a:endParaRPr sz="6500" b="0" i="0" u="none" strike="noStrike" cap="none" dirty="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315860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ea typeface="Calibri"/>
                <a:cs typeface="Calibri"/>
                <a:sym typeface="Calibri"/>
              </a:rPr>
              <a:t>My Life Map</a:t>
            </a:r>
            <a:endParaRPr dirty="0"/>
          </a:p>
        </p:txBody>
      </p:sp>
      <p:sp>
        <p:nvSpPr>
          <p:cNvPr id="347" name="Google Shape;347;p10"/>
          <p:cNvSpPr txBox="1">
            <a:spLocks noGrp="1"/>
          </p:cNvSpPr>
          <p:nvPr>
            <p:ph type="body" idx="2"/>
          </p:nvPr>
        </p:nvSpPr>
        <p:spPr>
          <a:xfrm>
            <a:off x="244925" y="108187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13</a:t>
            </a:fld>
            <a:endParaRPr/>
          </a:p>
        </p:txBody>
      </p:sp>
    </p:spTree>
    <p:extLst>
      <p:ext uri="{BB962C8B-B14F-4D97-AF65-F5344CB8AC3E}">
        <p14:creationId xmlns:p14="http://schemas.microsoft.com/office/powerpoint/2010/main" val="508075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14</a:t>
            </a:fld>
            <a:endParaRPr/>
          </a:p>
        </p:txBody>
      </p:sp>
      <p:grpSp>
        <p:nvGrpSpPr>
          <p:cNvPr id="113" name="Google Shape;113;p5"/>
          <p:cNvGrpSpPr/>
          <p:nvPr/>
        </p:nvGrpSpPr>
        <p:grpSpPr>
          <a:xfrm>
            <a:off x="2770690" y="1021117"/>
            <a:ext cx="6102580" cy="3661548"/>
            <a:chOff x="23931" y="2532"/>
            <a:chExt cx="6102580" cy="3661548"/>
          </a:xfrm>
        </p:grpSpPr>
        <p:sp>
          <p:nvSpPr>
            <p:cNvPr id="114" name="Google Shape;114;p5"/>
            <p:cNvSpPr/>
            <p:nvPr/>
          </p:nvSpPr>
          <p:spPr>
            <a:xfrm>
              <a:off x="23931" y="2532"/>
              <a:ext cx="6102580" cy="3661548"/>
            </a:xfrm>
            <a:prstGeom prst="rect">
              <a:avLst/>
            </a:prstGeom>
            <a:solidFill>
              <a:srgbClr val="C050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solidFill>
              <a:srgbClr val="387E4C"/>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So What…Now What?</a:t>
              </a:r>
              <a:endParaRPr sz="6500" b="0" i="0" u="none" strike="noStrike" cap="none" dirty="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722451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So What…Now What?</a:t>
            </a:r>
            <a:endParaRPr dirty="0"/>
          </a:p>
        </p:txBody>
      </p:sp>
      <p:sp>
        <p:nvSpPr>
          <p:cNvPr id="347" name="Google Shape;347;p10"/>
          <p:cNvSpPr txBox="1">
            <a:spLocks noGrp="1"/>
          </p:cNvSpPr>
          <p:nvPr>
            <p:ph type="body" idx="2"/>
          </p:nvPr>
        </p:nvSpPr>
        <p:spPr>
          <a:xfrm>
            <a:off x="244925" y="92185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Activity</a:t>
            </a:r>
          </a:p>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Share-Process-Generalize-Apply</a:t>
            </a:r>
          </a:p>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Processing/debriefing questions</a:t>
            </a:r>
          </a:p>
          <a:p>
            <a:pPr marL="274320" lvl="0" indent="0" algn="l" rtl="0">
              <a:lnSpc>
                <a:spcPct val="100000"/>
              </a:lnSpc>
              <a:spcBef>
                <a:spcPts val="0"/>
              </a:spcBef>
              <a:spcAft>
                <a:spcPts val="0"/>
              </a:spcAft>
              <a:buNone/>
            </a:pP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15</a:t>
            </a:fld>
            <a:endParaRPr/>
          </a:p>
        </p:txBody>
      </p:sp>
      <p:pic>
        <p:nvPicPr>
          <p:cNvPr id="6" name="Picture 2">
            <a:extLst>
              <a:ext uri="{FF2B5EF4-FFF2-40B4-BE49-F238E27FC236}">
                <a16:creationId xmlns:a16="http://schemas.microsoft.com/office/drawing/2014/main" id="{B2F71A00-6E54-41B2-AAEA-A292C8137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5651" y="1631425"/>
            <a:ext cx="4224313" cy="41447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37275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28265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Let’s Practice!</a:t>
            </a:r>
            <a:endParaRPr dirty="0"/>
          </a:p>
        </p:txBody>
      </p:sp>
      <p:sp>
        <p:nvSpPr>
          <p:cNvPr id="347" name="Google Shape;347;p10"/>
          <p:cNvSpPr txBox="1">
            <a:spLocks noGrp="1"/>
          </p:cNvSpPr>
          <p:nvPr>
            <p:ph type="body" idx="2"/>
          </p:nvPr>
        </p:nvSpPr>
        <p:spPr>
          <a:xfrm>
            <a:off x="244925" y="92185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Finger Draw</a:t>
            </a: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16</a:t>
            </a:fld>
            <a:endParaRPr/>
          </a:p>
        </p:txBody>
      </p:sp>
      <p:pic>
        <p:nvPicPr>
          <p:cNvPr id="1026" name="Picture 2" descr="Free Finger Cliparts, Download Free Finger Cliparts png images, Free  ClipArts on Clipart Library">
            <a:extLst>
              <a:ext uri="{FF2B5EF4-FFF2-40B4-BE49-F238E27FC236}">
                <a16:creationId xmlns:a16="http://schemas.microsoft.com/office/drawing/2014/main" id="{BD4A1482-11C4-40F1-90F3-4E02F39F7F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2877" y="2359169"/>
            <a:ext cx="2488883" cy="33786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84 Drawing Of The Black Middle Finger Illustrations &amp;amp; Clip Art - iStock">
            <a:extLst>
              <a:ext uri="{FF2B5EF4-FFF2-40B4-BE49-F238E27FC236}">
                <a16:creationId xmlns:a16="http://schemas.microsoft.com/office/drawing/2014/main" id="{A2C08E99-770D-4232-B4DD-EDA7D899948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3034552">
            <a:off x="6814017" y="2202451"/>
            <a:ext cx="4695717" cy="31304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3580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28265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So What…Now What?</a:t>
            </a:r>
            <a:endParaRPr dirty="0"/>
          </a:p>
        </p:txBody>
      </p:sp>
      <p:sp>
        <p:nvSpPr>
          <p:cNvPr id="347" name="Google Shape;347;p10"/>
          <p:cNvSpPr txBox="1">
            <a:spLocks noGrp="1"/>
          </p:cNvSpPr>
          <p:nvPr>
            <p:ph type="body" idx="2"/>
          </p:nvPr>
        </p:nvSpPr>
        <p:spPr>
          <a:xfrm>
            <a:off x="244925" y="92185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What did you learn from this activity?</a:t>
            </a: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What made this activity hard? Easy?</a:t>
            </a: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What is a skill that this activity helped you develop?</a:t>
            </a: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When would you use this, or a similar, activity?</a:t>
            </a:r>
          </a:p>
          <a:p>
            <a:pPr marL="274320" lvl="0" indent="0" algn="l" rtl="0">
              <a:lnSpc>
                <a:spcPct val="100000"/>
              </a:lnSpc>
              <a:spcBef>
                <a:spcPts val="0"/>
              </a:spcBef>
              <a:spcAft>
                <a:spcPts val="0"/>
              </a:spcAft>
              <a:buNone/>
            </a:pPr>
            <a:endParaRPr lang="en-US"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What other questions can you think to ask about Finger Draw?</a:t>
            </a: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17</a:t>
            </a:fld>
            <a:endParaRPr/>
          </a:p>
        </p:txBody>
      </p:sp>
    </p:spTree>
    <p:extLst>
      <p:ext uri="{BB962C8B-B14F-4D97-AF65-F5344CB8AC3E}">
        <p14:creationId xmlns:p14="http://schemas.microsoft.com/office/powerpoint/2010/main" val="1823289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18</a:t>
            </a:fld>
            <a:endParaRPr/>
          </a:p>
        </p:txBody>
      </p:sp>
      <p:grpSp>
        <p:nvGrpSpPr>
          <p:cNvPr id="113" name="Google Shape;113;p5"/>
          <p:cNvGrpSpPr/>
          <p:nvPr/>
        </p:nvGrpSpPr>
        <p:grpSpPr>
          <a:xfrm>
            <a:off x="2770690" y="1021117"/>
            <a:ext cx="6102580" cy="3661548"/>
            <a:chOff x="23931" y="2532"/>
            <a:chExt cx="6102580" cy="3661548"/>
          </a:xfrm>
          <a:solidFill>
            <a:srgbClr val="9966FF"/>
          </a:solidFill>
        </p:grpSpPr>
        <p:sp>
          <p:nvSpPr>
            <p:cNvPr id="114" name="Google Shape;114;p5"/>
            <p:cNvSpPr/>
            <p:nvPr/>
          </p:nvSpPr>
          <p:spPr>
            <a:xfrm>
              <a:off x="23931" y="2532"/>
              <a:ext cx="6102580" cy="3661548"/>
            </a:xfrm>
            <a:prstGeom prst="rect">
              <a:avLst/>
            </a:prstGeom>
            <a:grp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grp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Parliamentary Procedure</a:t>
              </a:r>
              <a:endParaRPr sz="6500" b="0" i="0" u="none" strike="noStrike" cap="none" dirty="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4132625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Parliamentary Procedure</a:t>
            </a:r>
            <a:endParaRPr dirty="0"/>
          </a:p>
        </p:txBody>
      </p:sp>
      <p:sp>
        <p:nvSpPr>
          <p:cNvPr id="347" name="Google Shape;347;p10"/>
          <p:cNvSpPr txBox="1">
            <a:spLocks noGrp="1"/>
          </p:cNvSpPr>
          <p:nvPr>
            <p:ph type="body" idx="2"/>
          </p:nvPr>
        </p:nvSpPr>
        <p:spPr>
          <a:xfrm>
            <a:off x="244925" y="108187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19</a:t>
            </a:fld>
            <a:endParaRPr/>
          </a:p>
        </p:txBody>
      </p:sp>
    </p:spTree>
    <p:extLst>
      <p:ext uri="{BB962C8B-B14F-4D97-AF65-F5344CB8AC3E}">
        <p14:creationId xmlns:p14="http://schemas.microsoft.com/office/powerpoint/2010/main" val="48823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2"/>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a:latin typeface="Calibri"/>
                <a:ea typeface="Calibri"/>
                <a:cs typeface="Calibri"/>
                <a:sym typeface="Calibri"/>
              </a:rPr>
              <a:t>Topics included today are:</a:t>
            </a:r>
            <a:endParaRPr/>
          </a:p>
        </p:txBody>
      </p:sp>
      <p:sp>
        <p:nvSpPr>
          <p:cNvPr id="48" name="Google Shape;48;p2"/>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9" name="Google Shape;49;p2"/>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a:t>
            </a:fld>
            <a:endParaRPr/>
          </a:p>
        </p:txBody>
      </p:sp>
      <p:graphicFrame>
        <p:nvGraphicFramePr>
          <p:cNvPr id="2" name="Diagram 1">
            <a:extLst>
              <a:ext uri="{FF2B5EF4-FFF2-40B4-BE49-F238E27FC236}">
                <a16:creationId xmlns:a16="http://schemas.microsoft.com/office/drawing/2014/main" id="{B8F7A9A6-05A5-4134-B4AC-3226FA57BCC8}"/>
              </a:ext>
            </a:extLst>
          </p:cNvPr>
          <p:cNvGraphicFramePr/>
          <p:nvPr>
            <p:extLst>
              <p:ext uri="{D42A27DB-BD31-4B8C-83A1-F6EECF244321}">
                <p14:modId xmlns:p14="http://schemas.microsoft.com/office/powerpoint/2010/main" val="1913172508"/>
              </p:ext>
            </p:extLst>
          </p:nvPr>
        </p:nvGraphicFramePr>
        <p:xfrm>
          <a:off x="3046543" y="1107478"/>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gbdb20273b0_1_24"/>
          <p:cNvSpPr txBox="1">
            <a:spLocks noGrp="1"/>
          </p:cNvSpPr>
          <p:nvPr>
            <p:ph type="ctrTitle"/>
          </p:nvPr>
        </p:nvSpPr>
        <p:spPr>
          <a:xfrm>
            <a:off x="1043554" y="442674"/>
            <a:ext cx="9234300" cy="498600"/>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a:latin typeface="Calibri"/>
                <a:ea typeface="Calibri"/>
                <a:cs typeface="Calibri"/>
                <a:sym typeface="Calibri"/>
              </a:rPr>
              <a:t>Stretch Break!</a:t>
            </a:r>
            <a:endParaRPr/>
          </a:p>
        </p:txBody>
      </p:sp>
      <p:sp>
        <p:nvSpPr>
          <p:cNvPr id="262" name="Google Shape;262;gbdb20273b0_1_24"/>
          <p:cNvSpPr txBox="1">
            <a:spLocks noGrp="1"/>
          </p:cNvSpPr>
          <p:nvPr>
            <p:ph type="body" idx="2"/>
          </p:nvPr>
        </p:nvSpPr>
        <p:spPr>
          <a:xfrm>
            <a:off x="422252" y="1490100"/>
            <a:ext cx="10108500" cy="3411600"/>
          </a:xfrm>
          <a:prstGeom prst="rect">
            <a:avLst/>
          </a:prstGeom>
          <a:noFill/>
          <a:ln>
            <a:noFill/>
          </a:ln>
        </p:spPr>
        <p:txBody>
          <a:bodyPr spcFirstLastPara="1" wrap="square" lIns="0" tIns="0" rIns="0" bIns="0" anchor="t" anchorCtr="0">
            <a:normAutofit lnSpcReduction="10000"/>
          </a:bodyPr>
          <a:lstStyle/>
          <a:p>
            <a:pPr marL="0" lvl="0" indent="0" algn="l" rtl="0">
              <a:spcBef>
                <a:spcPts val="0"/>
              </a:spcBef>
              <a:spcAft>
                <a:spcPts val="0"/>
              </a:spcAft>
              <a:buNone/>
            </a:pPr>
            <a:r>
              <a:rPr lang="en-US" sz="2800" b="1" dirty="0">
                <a:latin typeface="Calibri"/>
                <a:ea typeface="Calibri"/>
                <a:cs typeface="Calibri"/>
                <a:sym typeface="Calibri"/>
              </a:rPr>
              <a:t>15 Minute Break!</a:t>
            </a:r>
            <a:endParaRPr sz="2800" b="1" dirty="0">
              <a:latin typeface="Calibri"/>
              <a:ea typeface="Calibri"/>
              <a:cs typeface="Calibri"/>
              <a:sym typeface="Calibri"/>
            </a:endParaRPr>
          </a:p>
          <a:p>
            <a:pPr marL="0" lvl="0" indent="0" algn="l" rtl="0">
              <a:spcBef>
                <a:spcPts val="0"/>
              </a:spcBef>
              <a:spcAft>
                <a:spcPts val="0"/>
              </a:spcAft>
              <a:buNone/>
            </a:pP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Stretch</a:t>
            </a: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Talk with someone you haven’t met yet</a:t>
            </a: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Grab a snack</a:t>
            </a: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Take care of business</a:t>
            </a:r>
            <a:endParaRPr sz="2800" b="1" dirty="0">
              <a:latin typeface="Calibri"/>
              <a:ea typeface="Calibri"/>
              <a:cs typeface="Calibri"/>
              <a:sym typeface="Calibri"/>
            </a:endParaRPr>
          </a:p>
          <a:p>
            <a:pPr marL="0" lvl="0" indent="0" algn="l" rtl="0">
              <a:spcBef>
                <a:spcPts val="0"/>
              </a:spcBef>
              <a:spcAft>
                <a:spcPts val="0"/>
              </a:spcAft>
              <a:buNone/>
            </a:pPr>
            <a:endParaRPr sz="2800" b="1" dirty="0">
              <a:latin typeface="Calibri"/>
              <a:ea typeface="Calibri"/>
              <a:cs typeface="Calibri"/>
              <a:sym typeface="Calibri"/>
            </a:endParaRPr>
          </a:p>
          <a:p>
            <a:pPr marL="0" lvl="0" indent="0" algn="l" rtl="0">
              <a:spcBef>
                <a:spcPts val="0"/>
              </a:spcBef>
              <a:spcAft>
                <a:spcPts val="0"/>
              </a:spcAft>
              <a:buNone/>
            </a:pPr>
            <a:r>
              <a:rPr lang="en-US" sz="2800" b="1" dirty="0">
                <a:latin typeface="Calibri"/>
                <a:ea typeface="Calibri"/>
                <a:cs typeface="Calibri"/>
                <a:sym typeface="Calibri"/>
              </a:rPr>
              <a:t>We’ll start again at 3:00 p.m.!</a:t>
            </a:r>
            <a:endParaRPr sz="2800" b="1" dirty="0">
              <a:latin typeface="Calibri"/>
              <a:ea typeface="Calibri"/>
              <a:cs typeface="Calibri"/>
              <a:sym typeface="Calibri"/>
            </a:endParaRPr>
          </a:p>
        </p:txBody>
      </p:sp>
      <p:sp>
        <p:nvSpPr>
          <p:cNvPr id="263" name="Google Shape;263;gbdb20273b0_1_24"/>
          <p:cNvSpPr txBox="1">
            <a:spLocks noGrp="1"/>
          </p:cNvSpPr>
          <p:nvPr>
            <p:ph type="dt" idx="10"/>
          </p:nvPr>
        </p:nvSpPr>
        <p:spPr>
          <a:xfrm>
            <a:off x="10136783" y="6202177"/>
            <a:ext cx="1037700" cy="324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264" name="Google Shape;264;gbdb20273b0_1_24"/>
          <p:cNvSpPr>
            <a:spLocks noGrp="1"/>
          </p:cNvSpPr>
          <p:nvPr>
            <p:ph type="sldNum" idx="12"/>
          </p:nvPr>
        </p:nvSpPr>
        <p:spPr>
          <a:xfrm>
            <a:off x="11206124" y="6181281"/>
            <a:ext cx="487800" cy="36570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20</a:t>
            </a:fld>
            <a:endParaRPr/>
          </a:p>
        </p:txBody>
      </p:sp>
    </p:spTree>
    <p:extLst>
      <p:ext uri="{BB962C8B-B14F-4D97-AF65-F5344CB8AC3E}">
        <p14:creationId xmlns:p14="http://schemas.microsoft.com/office/powerpoint/2010/main" val="31537224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21</a:t>
            </a:fld>
            <a:endParaRPr/>
          </a:p>
        </p:txBody>
      </p:sp>
      <p:grpSp>
        <p:nvGrpSpPr>
          <p:cNvPr id="113" name="Google Shape;113;p5"/>
          <p:cNvGrpSpPr/>
          <p:nvPr/>
        </p:nvGrpSpPr>
        <p:grpSpPr>
          <a:xfrm>
            <a:off x="2770690" y="1021117"/>
            <a:ext cx="6102580" cy="3661548"/>
            <a:chOff x="23931" y="2532"/>
            <a:chExt cx="6102580" cy="3661548"/>
          </a:xfrm>
        </p:grpSpPr>
        <p:sp>
          <p:nvSpPr>
            <p:cNvPr id="114" name="Google Shape;114;p5"/>
            <p:cNvSpPr/>
            <p:nvPr/>
          </p:nvSpPr>
          <p:spPr>
            <a:xfrm>
              <a:off x="23931" y="2532"/>
              <a:ext cx="6102580" cy="3661548"/>
            </a:xfrm>
            <a:prstGeom prst="rect">
              <a:avLst/>
            </a:prstGeom>
            <a:solidFill>
              <a:srgbClr val="C050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solidFill>
              <a:srgbClr val="F4FE72"/>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4-H Changemakers</a:t>
              </a:r>
              <a:endParaRPr sz="6500" b="0" i="0" u="none" strike="noStrike" cap="none" dirty="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159186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ea typeface="Calibri"/>
                <a:cs typeface="Calibri"/>
                <a:sym typeface="Calibri"/>
              </a:rPr>
              <a:t>4-H Changemakers</a:t>
            </a:r>
            <a:endParaRPr dirty="0"/>
          </a:p>
        </p:txBody>
      </p:sp>
      <p:sp>
        <p:nvSpPr>
          <p:cNvPr id="347" name="Google Shape;347;p10"/>
          <p:cNvSpPr txBox="1">
            <a:spLocks noGrp="1"/>
          </p:cNvSpPr>
          <p:nvPr>
            <p:ph type="body" idx="2"/>
          </p:nvPr>
        </p:nvSpPr>
        <p:spPr>
          <a:xfrm>
            <a:off x="244925" y="1081875"/>
            <a:ext cx="11448900" cy="3411600"/>
          </a:xfrm>
          <a:prstGeom prst="rect">
            <a:avLst/>
          </a:prstGeom>
          <a:noFill/>
          <a:ln>
            <a:noFill/>
          </a:ln>
        </p:spPr>
        <p:txBody>
          <a:bodyPr spcFirstLastPara="1" wrap="square" lIns="0" tIns="0" rIns="0" bIns="0" anchor="t" anchorCtr="0">
            <a:normAutofit/>
          </a:bodyPr>
          <a:lstStyle/>
          <a:p>
            <a:pPr marL="274320" lvl="0" indent="0" algn="l" rtl="0">
              <a:lnSpc>
                <a:spcPct val="100000"/>
              </a:lnSpc>
              <a:spcBef>
                <a:spcPts val="0"/>
              </a:spcBef>
              <a:spcAft>
                <a:spcPts val="0"/>
              </a:spcAft>
              <a:buNone/>
            </a:pPr>
            <a:endParaRPr sz="28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22</a:t>
            </a:fld>
            <a:endParaRPr/>
          </a:p>
        </p:txBody>
      </p:sp>
    </p:spTree>
    <p:extLst>
      <p:ext uri="{BB962C8B-B14F-4D97-AF65-F5344CB8AC3E}">
        <p14:creationId xmlns:p14="http://schemas.microsoft.com/office/powerpoint/2010/main" val="2767143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23</a:t>
            </a:fld>
            <a:endParaRPr/>
          </a:p>
        </p:txBody>
      </p:sp>
      <p:grpSp>
        <p:nvGrpSpPr>
          <p:cNvPr id="113" name="Google Shape;113;p5"/>
          <p:cNvGrpSpPr/>
          <p:nvPr/>
        </p:nvGrpSpPr>
        <p:grpSpPr>
          <a:xfrm>
            <a:off x="2770690" y="1021117"/>
            <a:ext cx="6102580" cy="3661548"/>
            <a:chOff x="23931" y="2532"/>
            <a:chExt cx="6102580" cy="3661548"/>
          </a:xfrm>
        </p:grpSpPr>
        <p:sp>
          <p:nvSpPr>
            <p:cNvPr id="114" name="Google Shape;114;p5"/>
            <p:cNvSpPr/>
            <p:nvPr/>
          </p:nvSpPr>
          <p:spPr>
            <a:xfrm>
              <a:off x="23931" y="2532"/>
              <a:ext cx="6102580" cy="3661548"/>
            </a:xfrm>
            <a:prstGeom prst="rect">
              <a:avLst/>
            </a:prstGeom>
            <a:solidFill>
              <a:srgbClr val="C050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solidFill>
              <a:srgbClr val="857531"/>
            </a:solid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 Bumper Cars</a:t>
              </a:r>
              <a:endParaRPr sz="6500" b="0" i="0" u="none" strike="noStrike" cap="none" dirty="0">
                <a:solidFill>
                  <a:schemeClr val="lt1"/>
                </a:solidFill>
                <a:latin typeface="Calibri"/>
                <a:ea typeface="Calibri"/>
                <a:cs typeface="Calibri"/>
                <a:sym typeface="Calibri"/>
              </a:endParaRPr>
            </a:p>
          </p:txBody>
        </p:sp>
      </p:grpSp>
    </p:spTree>
    <p:extLst>
      <p:ext uri="{BB962C8B-B14F-4D97-AF65-F5344CB8AC3E}">
        <p14:creationId xmlns:p14="http://schemas.microsoft.com/office/powerpoint/2010/main" val="36181126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Bumper Cars</a:t>
            </a:r>
            <a:endParaRPr dirty="0"/>
          </a:p>
        </p:txBody>
      </p:sp>
      <p:sp>
        <p:nvSpPr>
          <p:cNvPr id="347" name="Google Shape;347;p10"/>
          <p:cNvSpPr txBox="1">
            <a:spLocks noGrp="1"/>
          </p:cNvSpPr>
          <p:nvPr>
            <p:ph type="body" idx="2"/>
          </p:nvPr>
        </p:nvSpPr>
        <p:spPr>
          <a:xfrm>
            <a:off x="990214" y="1081874"/>
            <a:ext cx="9596369" cy="4099725"/>
          </a:xfrm>
          <a:prstGeom prst="rect">
            <a:avLst/>
          </a:prstGeom>
          <a:noFill/>
          <a:ln>
            <a:noFill/>
          </a:ln>
        </p:spPr>
        <p:txBody>
          <a:bodyPr spcFirstLastPara="1" wrap="square" lIns="0" tIns="0" rIns="0" bIns="0" anchor="t" anchorCtr="0">
            <a:normAutofit lnSpcReduction="10000"/>
          </a:bodyPr>
          <a:lstStyle/>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Objective: Driver escorts vehicle through an obstacle course with a series of nonverbal cues…</a:t>
            </a:r>
            <a:r>
              <a:rPr lang="en-US" sz="2800" b="1" dirty="0" err="1">
                <a:solidFill>
                  <a:srgbClr val="000000"/>
                </a:solidFill>
                <a:latin typeface="Calibri"/>
                <a:ea typeface="Calibri"/>
                <a:cs typeface="Calibri"/>
                <a:sym typeface="Calibri"/>
              </a:rPr>
              <a:t>withOUT</a:t>
            </a:r>
            <a:r>
              <a:rPr lang="en-US" sz="2800" b="1" dirty="0">
                <a:solidFill>
                  <a:srgbClr val="000000"/>
                </a:solidFill>
                <a:latin typeface="Calibri"/>
                <a:ea typeface="Calibri"/>
                <a:cs typeface="Calibri"/>
                <a:sym typeface="Calibri"/>
              </a:rPr>
              <a:t> crashing!</a:t>
            </a:r>
          </a:p>
          <a:p>
            <a:pPr marL="731520" lvl="0" indent="-457200" algn="l" rtl="0">
              <a:lnSpc>
                <a:spcPct val="100000"/>
              </a:lnSpc>
              <a:spcBef>
                <a:spcPts val="0"/>
              </a:spcBef>
              <a:spcAft>
                <a:spcPts val="0"/>
              </a:spcAft>
              <a:buFont typeface="Arial" panose="020B0604020202020204" pitchFamily="34" charset="0"/>
              <a:buChar char="•"/>
            </a:pPr>
            <a:r>
              <a:rPr lang="en-US" sz="2800" b="1" dirty="0">
                <a:solidFill>
                  <a:srgbClr val="000000"/>
                </a:solidFill>
                <a:latin typeface="Calibri"/>
                <a:ea typeface="Calibri"/>
                <a:cs typeface="Calibri"/>
                <a:sym typeface="Calibri"/>
              </a:rPr>
              <a:t>Person #2 is the driver – you “drive” Person #1 </a:t>
            </a:r>
            <a:r>
              <a:rPr lang="en-US" sz="2800" b="1" dirty="0" err="1">
                <a:solidFill>
                  <a:srgbClr val="000000"/>
                </a:solidFill>
                <a:latin typeface="Calibri"/>
                <a:ea typeface="Calibri"/>
                <a:cs typeface="Calibri"/>
                <a:sym typeface="Calibri"/>
              </a:rPr>
              <a:t>withOUT</a:t>
            </a:r>
            <a:r>
              <a:rPr lang="en-US" sz="2800" b="1" dirty="0">
                <a:solidFill>
                  <a:srgbClr val="000000"/>
                </a:solidFill>
                <a:latin typeface="Calibri"/>
                <a:ea typeface="Calibri"/>
                <a:cs typeface="Calibri"/>
                <a:sym typeface="Calibri"/>
              </a:rPr>
              <a:t> talking:</a:t>
            </a:r>
          </a:p>
          <a:p>
            <a:pPr marL="1188720" lvl="1" indent="-457200">
              <a:spcBef>
                <a:spcPts val="0"/>
              </a:spcBef>
              <a:buFont typeface="Arial" panose="020B0604020202020204" pitchFamily="34" charset="0"/>
              <a:buChar char="•"/>
            </a:pPr>
            <a:r>
              <a:rPr lang="en-US" sz="2600" b="1" dirty="0">
                <a:solidFill>
                  <a:srgbClr val="000000"/>
                </a:solidFill>
                <a:latin typeface="Calibri"/>
                <a:ea typeface="Calibri"/>
                <a:cs typeface="Calibri"/>
                <a:sym typeface="Calibri"/>
              </a:rPr>
              <a:t>Both hands on shoulders…move forward</a:t>
            </a:r>
          </a:p>
          <a:p>
            <a:pPr marL="1188720" lvl="1" indent="-457200">
              <a:spcBef>
                <a:spcPts val="0"/>
              </a:spcBef>
              <a:buFont typeface="Arial" panose="020B0604020202020204" pitchFamily="34" charset="0"/>
              <a:buChar char="•"/>
            </a:pPr>
            <a:r>
              <a:rPr lang="en-US" sz="2600" b="1" dirty="0">
                <a:solidFill>
                  <a:srgbClr val="000000"/>
                </a:solidFill>
                <a:latin typeface="Calibri"/>
                <a:ea typeface="Calibri"/>
                <a:cs typeface="Calibri"/>
                <a:sym typeface="Calibri"/>
              </a:rPr>
              <a:t>Remove hands from shoulders…stop</a:t>
            </a:r>
          </a:p>
          <a:p>
            <a:pPr marL="1188720" lvl="1" indent="-457200">
              <a:spcBef>
                <a:spcPts val="0"/>
              </a:spcBef>
              <a:buFont typeface="Arial" panose="020B0604020202020204" pitchFamily="34" charset="0"/>
              <a:buChar char="•"/>
            </a:pPr>
            <a:r>
              <a:rPr lang="en-US" sz="2600" b="1" dirty="0">
                <a:solidFill>
                  <a:srgbClr val="000000"/>
                </a:solidFill>
                <a:latin typeface="Calibri"/>
                <a:ea typeface="Calibri"/>
                <a:cs typeface="Calibri"/>
                <a:sym typeface="Calibri"/>
              </a:rPr>
              <a:t>1 tap on right shoulder, turn right</a:t>
            </a:r>
          </a:p>
          <a:p>
            <a:pPr marL="1188720" lvl="1" indent="-457200">
              <a:spcBef>
                <a:spcPts val="0"/>
              </a:spcBef>
              <a:buFont typeface="Arial" panose="020B0604020202020204" pitchFamily="34" charset="0"/>
              <a:buChar char="•"/>
            </a:pPr>
            <a:r>
              <a:rPr lang="en-US" sz="2600" b="1" dirty="0">
                <a:solidFill>
                  <a:srgbClr val="000000"/>
                </a:solidFill>
                <a:latin typeface="Calibri"/>
                <a:ea typeface="Calibri"/>
                <a:cs typeface="Calibri"/>
                <a:sym typeface="Calibri"/>
              </a:rPr>
              <a:t>1 tap on left shoulder, turn left</a:t>
            </a:r>
          </a:p>
          <a:p>
            <a:pPr marL="1188720" lvl="1" indent="-457200">
              <a:spcBef>
                <a:spcPts val="0"/>
              </a:spcBef>
              <a:buFont typeface="Arial" panose="020B0604020202020204" pitchFamily="34" charset="0"/>
              <a:buChar char="•"/>
            </a:pPr>
            <a:endParaRPr lang="en-US" sz="2600" b="1" dirty="0">
              <a:solidFill>
                <a:srgbClr val="000000"/>
              </a:solidFill>
              <a:latin typeface="Calibri"/>
              <a:ea typeface="Calibri"/>
              <a:cs typeface="Calibri"/>
              <a:sym typeface="Calibri"/>
            </a:endParaRPr>
          </a:p>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You have two minutes to drive around the course without any crashes – Be Careful with your vehicle!!</a:t>
            </a: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24</a:t>
            </a:fld>
            <a:endParaRPr/>
          </a:p>
        </p:txBody>
      </p:sp>
      <p:pic>
        <p:nvPicPr>
          <p:cNvPr id="1026" name="Picture 2" descr="Bumper Stock Illustrations – 30,457 Bumper Stock Illustrations, Vectors &amp;amp;  Clipart - Dreamstime">
            <a:extLst>
              <a:ext uri="{FF2B5EF4-FFF2-40B4-BE49-F238E27FC236}">
                <a16:creationId xmlns:a16="http://schemas.microsoft.com/office/drawing/2014/main" id="{C3E2F823-122F-42DF-BF07-F6F4E1C6476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563"/>
          <a:stretch/>
        </p:blipFill>
        <p:spPr bwMode="auto">
          <a:xfrm>
            <a:off x="9781723" y="2267622"/>
            <a:ext cx="2053381" cy="19857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806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1"/>
          <p:cNvSpPr txBox="1">
            <a:spLocks noGrp="1"/>
          </p:cNvSpPr>
          <p:nvPr>
            <p:ph type="ctrTitle"/>
          </p:nvPr>
        </p:nvSpPr>
        <p:spPr>
          <a:xfrm>
            <a:off x="1723091" y="1266559"/>
            <a:ext cx="9734622" cy="3717941"/>
          </a:xfrm>
          <a:prstGeom prst="rect">
            <a:avLst/>
          </a:prstGeom>
          <a:noFill/>
          <a:ln>
            <a:noFill/>
          </a:ln>
        </p:spPr>
        <p:txBody>
          <a:bodyPr spcFirstLastPara="1" wrap="square" lIns="0" tIns="0" rIns="0" bIns="0" anchor="t" anchorCtr="0">
            <a:spAutoFit/>
          </a:bodyPr>
          <a:lstStyle/>
          <a:p>
            <a:pPr marL="0" lvl="0" indent="0" algn="l" rtl="0">
              <a:lnSpc>
                <a:spcPct val="80000"/>
              </a:lnSpc>
              <a:spcBef>
                <a:spcPts val="0"/>
              </a:spcBef>
              <a:spcAft>
                <a:spcPts val="0"/>
              </a:spcAft>
              <a:buClr>
                <a:schemeClr val="dk1"/>
              </a:buClr>
              <a:buSzPts val="6600"/>
              <a:buFont typeface="Calibri"/>
              <a:buNone/>
            </a:pPr>
            <a:r>
              <a:rPr lang="en-US" sz="6600" cap="none" dirty="0">
                <a:latin typeface="Calibri"/>
                <a:ea typeface="Calibri"/>
                <a:cs typeface="Calibri"/>
                <a:sym typeface="Calibri"/>
              </a:rPr>
              <a:t>Teach Backs</a:t>
            </a:r>
            <a:br>
              <a:rPr lang="en-US" cap="none" dirty="0">
                <a:latin typeface="Calibri"/>
                <a:ea typeface="Calibri"/>
                <a:cs typeface="Calibri"/>
                <a:sym typeface="Calibri"/>
              </a:rPr>
            </a:br>
            <a:br>
              <a:rPr lang="en-US" cap="none" dirty="0">
                <a:latin typeface="Calibri"/>
                <a:ea typeface="Calibri"/>
                <a:cs typeface="Calibri"/>
                <a:sym typeface="Calibri"/>
              </a:rPr>
            </a:br>
            <a:r>
              <a:rPr lang="en-US" sz="4400" cap="none" dirty="0">
                <a:latin typeface="Calibri"/>
                <a:ea typeface="Calibri"/>
                <a:cs typeface="Calibri"/>
                <a:sym typeface="Calibri"/>
              </a:rPr>
              <a:t>Tomorrow morning, </a:t>
            </a:r>
            <a:br>
              <a:rPr lang="en-US" sz="4400" cap="none" dirty="0">
                <a:latin typeface="Calibri"/>
                <a:ea typeface="Calibri"/>
                <a:cs typeface="Calibri"/>
                <a:sym typeface="Calibri"/>
              </a:rPr>
            </a:br>
            <a:r>
              <a:rPr lang="en-US" sz="4400" cap="none" dirty="0">
                <a:latin typeface="Calibri"/>
                <a:ea typeface="Calibri"/>
                <a:cs typeface="Calibri"/>
                <a:sym typeface="Calibri"/>
              </a:rPr>
              <a:t>7-10 minute presentations as a team</a:t>
            </a:r>
            <a:br>
              <a:rPr lang="en-US" sz="4400" cap="none" dirty="0">
                <a:latin typeface="Calibri"/>
                <a:ea typeface="Calibri"/>
                <a:cs typeface="Calibri"/>
                <a:sym typeface="Calibri"/>
              </a:rPr>
            </a:br>
            <a:r>
              <a:rPr lang="en-US" sz="4400" cap="none" dirty="0">
                <a:latin typeface="Calibri"/>
                <a:ea typeface="Calibri"/>
                <a:cs typeface="Calibri"/>
                <a:sym typeface="Calibri"/>
              </a:rPr>
              <a:t>Feedback provided</a:t>
            </a:r>
            <a:br>
              <a:rPr lang="en-US" sz="4400" cap="none" dirty="0">
                <a:latin typeface="Calibri"/>
                <a:ea typeface="Calibri"/>
                <a:cs typeface="Calibri"/>
                <a:sym typeface="Calibri"/>
              </a:rPr>
            </a:br>
            <a:r>
              <a:rPr lang="en-US" sz="4400" cap="none" dirty="0">
                <a:latin typeface="Calibri"/>
                <a:ea typeface="Calibri"/>
                <a:cs typeface="Calibri"/>
                <a:sym typeface="Calibri"/>
              </a:rPr>
              <a:t>Select from the following…</a:t>
            </a:r>
            <a:endParaRPr sz="3600" cap="none" dirty="0">
              <a:latin typeface="Calibri"/>
              <a:ea typeface="Calibri"/>
              <a:cs typeface="Calibri"/>
              <a:sym typeface="Calibri"/>
            </a:endParaRPr>
          </a:p>
        </p:txBody>
      </p:sp>
      <p:sp>
        <p:nvSpPr>
          <p:cNvPr id="404" name="Google Shape;404;p11"/>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05" name="Google Shape;405;p11"/>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10"/>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Teen Leadership Track Teach Back Options</a:t>
            </a:r>
            <a:endParaRPr dirty="0"/>
          </a:p>
        </p:txBody>
      </p:sp>
      <p:sp>
        <p:nvSpPr>
          <p:cNvPr id="347" name="Google Shape;347;p10"/>
          <p:cNvSpPr txBox="1">
            <a:spLocks noGrp="1"/>
          </p:cNvSpPr>
          <p:nvPr>
            <p:ph type="body" idx="2"/>
          </p:nvPr>
        </p:nvSpPr>
        <p:spPr>
          <a:xfrm>
            <a:off x="244925" y="1081874"/>
            <a:ext cx="11448900" cy="4099725"/>
          </a:xfrm>
          <a:prstGeom prst="rect">
            <a:avLst/>
          </a:prstGeom>
          <a:noFill/>
          <a:ln>
            <a:noFill/>
          </a:ln>
        </p:spPr>
        <p:txBody>
          <a:bodyPr spcFirstLastPara="1" wrap="square" lIns="0" tIns="0" rIns="0" bIns="0" anchor="t" anchorCtr="0">
            <a:normAutofit/>
          </a:bodyPr>
          <a:lstStyle/>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Back-to-Back</a:t>
            </a:r>
          </a:p>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My Life Map</a:t>
            </a:r>
          </a:p>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Parliamentary Procedure</a:t>
            </a:r>
          </a:p>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Selecting Your Cause</a:t>
            </a:r>
          </a:p>
          <a:p>
            <a:pPr marL="731520" indent="-457200">
              <a:buFont typeface="Arial" panose="020B0604020202020204" pitchFamily="34" charset="0"/>
              <a:buChar char="•"/>
            </a:pPr>
            <a:r>
              <a:rPr lang="en-US" sz="2800" b="1" dirty="0">
                <a:solidFill>
                  <a:srgbClr val="000000"/>
                </a:solidFill>
                <a:latin typeface="Calibri"/>
                <a:ea typeface="Calibri"/>
                <a:cs typeface="Calibri"/>
                <a:sym typeface="Calibri"/>
              </a:rPr>
              <a:t>Bumper Cars</a:t>
            </a:r>
            <a:endParaRPr lang="en-US" sz="2600" b="1" dirty="0">
              <a:solidFill>
                <a:srgbClr val="000000"/>
              </a:solidFill>
              <a:latin typeface="Calibri"/>
              <a:ea typeface="Calibri"/>
              <a:cs typeface="Calibri"/>
              <a:sym typeface="Calibri"/>
            </a:endParaRPr>
          </a:p>
        </p:txBody>
      </p:sp>
      <p:sp>
        <p:nvSpPr>
          <p:cNvPr id="348" name="Google Shape;348;p10"/>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49" name="Google Shape;349;p10"/>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26</a:t>
            </a:fld>
            <a:endParaRPr/>
          </a:p>
        </p:txBody>
      </p:sp>
    </p:spTree>
    <p:extLst>
      <p:ext uri="{BB962C8B-B14F-4D97-AF65-F5344CB8AC3E}">
        <p14:creationId xmlns:p14="http://schemas.microsoft.com/office/powerpoint/2010/main" val="3942320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1"/>
          <p:cNvSpPr txBox="1">
            <a:spLocks noGrp="1"/>
          </p:cNvSpPr>
          <p:nvPr>
            <p:ph type="ctrTitle"/>
          </p:nvPr>
        </p:nvSpPr>
        <p:spPr>
          <a:xfrm>
            <a:off x="1723091" y="1266559"/>
            <a:ext cx="9734622" cy="1994392"/>
          </a:xfrm>
          <a:prstGeom prst="rect">
            <a:avLst/>
          </a:prstGeom>
          <a:noFill/>
          <a:ln>
            <a:noFill/>
          </a:ln>
        </p:spPr>
        <p:txBody>
          <a:bodyPr spcFirstLastPara="1" wrap="square" lIns="0" tIns="0" rIns="0" bIns="0" anchor="t" anchorCtr="0">
            <a:spAutoFit/>
          </a:bodyPr>
          <a:lstStyle/>
          <a:p>
            <a:pPr marL="0" lvl="0" indent="0" algn="l" rtl="0">
              <a:lnSpc>
                <a:spcPct val="80000"/>
              </a:lnSpc>
              <a:spcBef>
                <a:spcPts val="0"/>
              </a:spcBef>
              <a:spcAft>
                <a:spcPts val="0"/>
              </a:spcAft>
              <a:buClr>
                <a:schemeClr val="dk1"/>
              </a:buClr>
              <a:buSzPts val="6600"/>
              <a:buFont typeface="Calibri"/>
              <a:buNone/>
            </a:pPr>
            <a:r>
              <a:rPr lang="en-US" sz="6600" cap="none" dirty="0">
                <a:latin typeface="Calibri"/>
                <a:ea typeface="Calibri"/>
                <a:cs typeface="Calibri"/>
                <a:sym typeface="Calibri"/>
              </a:rPr>
              <a:t>TAT Business Cards</a:t>
            </a:r>
            <a:br>
              <a:rPr lang="en-US" cap="none" dirty="0">
                <a:latin typeface="Calibri"/>
                <a:ea typeface="Calibri"/>
                <a:cs typeface="Calibri"/>
                <a:sym typeface="Calibri"/>
              </a:rPr>
            </a:br>
            <a:br>
              <a:rPr lang="en-US" cap="none" dirty="0">
                <a:latin typeface="Calibri"/>
                <a:ea typeface="Calibri"/>
                <a:cs typeface="Calibri"/>
                <a:sym typeface="Calibri"/>
              </a:rPr>
            </a:br>
            <a:endParaRPr sz="3600" cap="none" dirty="0">
              <a:latin typeface="Calibri"/>
              <a:ea typeface="Calibri"/>
              <a:cs typeface="Calibri"/>
              <a:sym typeface="Calibri"/>
            </a:endParaRPr>
          </a:p>
        </p:txBody>
      </p:sp>
      <p:sp>
        <p:nvSpPr>
          <p:cNvPr id="404" name="Google Shape;404;p11"/>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05" name="Google Shape;405;p11"/>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27</a:t>
            </a:fld>
            <a:endParaRPr/>
          </a:p>
        </p:txBody>
      </p:sp>
      <p:pic>
        <p:nvPicPr>
          <p:cNvPr id="2" name="Picture 1">
            <a:extLst>
              <a:ext uri="{FF2B5EF4-FFF2-40B4-BE49-F238E27FC236}">
                <a16:creationId xmlns:a16="http://schemas.microsoft.com/office/drawing/2014/main" id="{C7EC0895-9D01-42AC-BAAE-B447E799ECD4}"/>
              </a:ext>
            </a:extLst>
          </p:cNvPr>
          <p:cNvPicPr>
            <a:picLocks noChangeAspect="1"/>
          </p:cNvPicPr>
          <p:nvPr/>
        </p:nvPicPr>
        <p:blipFill>
          <a:blip r:embed="rId3"/>
          <a:stretch>
            <a:fillRect/>
          </a:stretch>
        </p:blipFill>
        <p:spPr>
          <a:xfrm>
            <a:off x="3967091" y="2376345"/>
            <a:ext cx="4667250" cy="2924175"/>
          </a:xfrm>
          <a:prstGeom prst="rect">
            <a:avLst/>
          </a:prstGeom>
        </p:spPr>
      </p:pic>
      <p:sp>
        <p:nvSpPr>
          <p:cNvPr id="3" name="Rectangle 2">
            <a:extLst>
              <a:ext uri="{FF2B5EF4-FFF2-40B4-BE49-F238E27FC236}">
                <a16:creationId xmlns:a16="http://schemas.microsoft.com/office/drawing/2014/main" id="{BF6F6BEC-AFEB-4737-BAEC-E0F9A31292EB}"/>
              </a:ext>
            </a:extLst>
          </p:cNvPr>
          <p:cNvSpPr/>
          <p:nvPr/>
        </p:nvSpPr>
        <p:spPr>
          <a:xfrm>
            <a:off x="4510648" y="5779386"/>
            <a:ext cx="5254965" cy="584775"/>
          </a:xfrm>
          <a:prstGeom prst="rect">
            <a:avLst/>
          </a:prstGeom>
        </p:spPr>
        <p:txBody>
          <a:bodyPr wrap="none">
            <a:spAutoFit/>
          </a:bodyPr>
          <a:lstStyle/>
          <a:p>
            <a:pPr lvl="0"/>
            <a:r>
              <a:rPr lang="en-US" sz="3200" u="sng" dirty="0">
                <a:solidFill>
                  <a:schemeClr val="dk1"/>
                </a:solidFill>
                <a:latin typeface="Calibri"/>
                <a:ea typeface="Calibri"/>
                <a:cs typeface="Calibri"/>
                <a:sym typeface="Calibri"/>
                <a:hlinkClick r:id="rId4"/>
              </a:rPr>
              <a:t>http://bit.ly/TATBusinessCard</a:t>
            </a:r>
            <a:r>
              <a:rPr lang="en-US" sz="3200" dirty="0">
                <a:solidFill>
                  <a:schemeClr val="dk1"/>
                </a:solidFill>
                <a:latin typeface="Calibri"/>
                <a:ea typeface="Calibri"/>
                <a:cs typeface="Calibri"/>
                <a:sym typeface="Calibri"/>
              </a:rPr>
              <a:t> </a:t>
            </a:r>
            <a:endParaRPr lang="en-US" sz="3200" dirty="0"/>
          </a:p>
        </p:txBody>
      </p:sp>
    </p:spTree>
    <p:extLst>
      <p:ext uri="{BB962C8B-B14F-4D97-AF65-F5344CB8AC3E}">
        <p14:creationId xmlns:p14="http://schemas.microsoft.com/office/powerpoint/2010/main" val="86052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12"/>
          <p:cNvSpPr txBox="1">
            <a:spLocks noGrp="1"/>
          </p:cNvSpPr>
          <p:nvPr>
            <p:ph type="ctrTitle"/>
          </p:nvPr>
        </p:nvSpPr>
        <p:spPr>
          <a:xfrm>
            <a:off x="1723099" y="1266550"/>
            <a:ext cx="8656200" cy="2831544"/>
          </a:xfrm>
          <a:prstGeom prst="rect">
            <a:avLst/>
          </a:prstGeom>
          <a:noFill/>
          <a:ln>
            <a:noFill/>
          </a:ln>
        </p:spPr>
        <p:txBody>
          <a:bodyPr spcFirstLastPara="1" wrap="square" lIns="0" tIns="0" rIns="0" bIns="0" anchor="t" anchorCtr="0">
            <a:spAutoFit/>
          </a:bodyPr>
          <a:lstStyle/>
          <a:p>
            <a:pPr lvl="0">
              <a:buSzPts val="6600"/>
            </a:pPr>
            <a:r>
              <a:rPr lang="en-US" sz="6600" cap="none" dirty="0">
                <a:latin typeface="Calibri"/>
                <a:ea typeface="Calibri"/>
                <a:cs typeface="Calibri"/>
                <a:sym typeface="Calibri"/>
              </a:rPr>
              <a:t>Evaluation</a:t>
            </a:r>
            <a:r>
              <a:rPr lang="en-US" cap="none" dirty="0">
                <a:latin typeface="Calibri"/>
                <a:ea typeface="Calibri"/>
                <a:cs typeface="Calibri"/>
                <a:sym typeface="Calibri"/>
              </a:rPr>
              <a:t> </a:t>
            </a:r>
            <a:br>
              <a:rPr lang="en-US" cap="none" dirty="0">
                <a:latin typeface="Calibri"/>
                <a:ea typeface="Calibri"/>
                <a:cs typeface="Calibri"/>
                <a:sym typeface="Calibri"/>
              </a:rPr>
            </a:br>
            <a:br>
              <a:rPr lang="en-US" cap="none" dirty="0">
                <a:latin typeface="Calibri"/>
                <a:ea typeface="Calibri"/>
                <a:cs typeface="Calibri"/>
                <a:sym typeface="Calibri"/>
              </a:rPr>
            </a:br>
            <a:r>
              <a:rPr lang="en-US" sz="4400" cap="none" dirty="0">
                <a:latin typeface="Calibri"/>
                <a:ea typeface="Calibri"/>
                <a:cs typeface="Calibri"/>
                <a:sym typeface="Calibri"/>
              </a:rPr>
              <a:t>Please </a:t>
            </a:r>
            <a:r>
              <a:rPr lang="en-US" sz="4400" dirty="0">
                <a:latin typeface="Calibri"/>
                <a:ea typeface="Calibri"/>
                <a:cs typeface="Calibri"/>
                <a:sym typeface="Calibri"/>
              </a:rPr>
              <a:t>give us your feedback on TAT 2022!</a:t>
            </a:r>
            <a:r>
              <a:rPr lang="en-US" u="sng" dirty="0">
                <a:hlinkClick r:id="rId3"/>
              </a:rPr>
              <a:t> </a:t>
            </a:r>
            <a:r>
              <a:rPr lang="en-US" sz="4000" u="sng" dirty="0">
                <a:hlinkClick r:id="rId3"/>
              </a:rPr>
              <a:t>https://bit.ly/TAT2022</a:t>
            </a:r>
            <a:endParaRPr sz="3600" cap="none" dirty="0">
              <a:latin typeface="Calibri"/>
              <a:ea typeface="Calibri"/>
              <a:cs typeface="Calibri"/>
              <a:sym typeface="Calibri"/>
            </a:endParaRPr>
          </a:p>
        </p:txBody>
      </p:sp>
      <p:sp>
        <p:nvSpPr>
          <p:cNvPr id="412" name="Google Shape;412;p12"/>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13" name="Google Shape;413;p12"/>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28</a:t>
            </a:fld>
            <a:endParaRPr/>
          </a:p>
        </p:txBody>
      </p:sp>
      <p:pic>
        <p:nvPicPr>
          <p:cNvPr id="6" name="Picture 5">
            <a:extLst>
              <a:ext uri="{FF2B5EF4-FFF2-40B4-BE49-F238E27FC236}">
                <a16:creationId xmlns:a16="http://schemas.microsoft.com/office/drawing/2014/main" id="{2D6BA899-9F39-4F41-A3EA-0BF1B7A5B541}"/>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86133" y="4385733"/>
            <a:ext cx="1930400" cy="1795548"/>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18"/>
        <p:cNvGrpSpPr/>
        <p:nvPr/>
      </p:nvGrpSpPr>
      <p:grpSpPr>
        <a:xfrm>
          <a:off x="0" y="0"/>
          <a:ext cx="0" cy="0"/>
          <a:chOff x="0" y="0"/>
          <a:chExt cx="0" cy="0"/>
        </a:xfrm>
      </p:grpSpPr>
      <p:sp>
        <p:nvSpPr>
          <p:cNvPr id="419" name="Google Shape;419;gbe5e7a6f2e_1_7"/>
          <p:cNvSpPr txBox="1">
            <a:spLocks noGrp="1"/>
          </p:cNvSpPr>
          <p:nvPr>
            <p:ph type="subTitle" idx="1"/>
          </p:nvPr>
        </p:nvSpPr>
        <p:spPr>
          <a:xfrm>
            <a:off x="1043553" y="1345167"/>
            <a:ext cx="7322100" cy="338700"/>
          </a:xfrm>
          <a:prstGeom prst="rect">
            <a:avLst/>
          </a:prstGeom>
        </p:spPr>
        <p:txBody>
          <a:bodyPr spcFirstLastPara="1" wrap="square" lIns="0" tIns="0" rIns="0" bIns="0" anchor="t" anchorCtr="0">
            <a:spAutoFit/>
          </a:bodyPr>
          <a:lstStyle/>
          <a:p>
            <a:pPr marL="0" lvl="0" indent="0" algn="l" rtl="0">
              <a:spcBef>
                <a:spcPts val="1000"/>
              </a:spcBef>
              <a:spcAft>
                <a:spcPts val="0"/>
              </a:spcAft>
              <a:buNone/>
            </a:pPr>
            <a:endParaRPr/>
          </a:p>
        </p:txBody>
      </p:sp>
      <p:sp>
        <p:nvSpPr>
          <p:cNvPr id="420" name="Google Shape;420;gbe5e7a6f2e_1_7"/>
          <p:cNvSpPr txBox="1">
            <a:spLocks noGrp="1"/>
          </p:cNvSpPr>
          <p:nvPr>
            <p:ph type="body" idx="2"/>
          </p:nvPr>
        </p:nvSpPr>
        <p:spPr>
          <a:xfrm>
            <a:off x="1950849" y="1962540"/>
            <a:ext cx="7365900" cy="3411600"/>
          </a:xfrm>
          <a:prstGeom prst="rect">
            <a:avLst/>
          </a:prstGeom>
        </p:spPr>
        <p:txBody>
          <a:bodyPr spcFirstLastPara="1" wrap="square" lIns="0" tIns="0" rIns="0" bIns="0" anchor="t" anchorCtr="0">
            <a:normAutofit/>
          </a:bodyPr>
          <a:lstStyle/>
          <a:p>
            <a:pPr marL="0" lvl="0" indent="0" algn="l" rtl="0">
              <a:spcBef>
                <a:spcPts val="0"/>
              </a:spcBef>
              <a:spcAft>
                <a:spcPts val="0"/>
              </a:spcAft>
              <a:buNone/>
            </a:pPr>
            <a:endParaRPr/>
          </a:p>
        </p:txBody>
      </p:sp>
      <p:sp>
        <p:nvSpPr>
          <p:cNvPr id="421" name="Google Shape;421;gbe5e7a6f2e_1_7"/>
          <p:cNvSpPr>
            <a:spLocks noGrp="1"/>
          </p:cNvSpPr>
          <p:nvPr>
            <p:ph type="sldNum" idx="12"/>
          </p:nvPr>
        </p:nvSpPr>
        <p:spPr>
          <a:xfrm>
            <a:off x="11206124" y="6181281"/>
            <a:ext cx="487800" cy="365700"/>
          </a:xfrm>
          <a:prstGeom prst="ellipse">
            <a:avLst/>
          </a:prstGeom>
        </p:spPr>
        <p:txBody>
          <a:bodyPr spcFirstLastPara="1" wrap="square" lIns="18275" tIns="45700" rIns="18275" bIns="45700" anchor="ctr" anchorCtr="0">
            <a:noAutofit/>
          </a:bodyPr>
          <a:lstStyle/>
          <a:p>
            <a:pPr marL="0" lvl="0" indent="0" algn="ctr" rtl="0">
              <a:spcBef>
                <a:spcPts val="0"/>
              </a:spcBef>
              <a:spcAft>
                <a:spcPts val="0"/>
              </a:spcAft>
              <a:buClr>
                <a:srgbClr val="000000"/>
              </a:buClr>
              <a:buFont typeface="Arial"/>
              <a:buNone/>
            </a:pPr>
            <a:fld id="{00000000-1234-1234-1234-123412341234}" type="slidenum">
              <a:rPr lang="en-US"/>
              <a:t>29</a:t>
            </a:fld>
            <a:endParaRPr/>
          </a:p>
        </p:txBody>
      </p:sp>
      <p:pic>
        <p:nvPicPr>
          <p:cNvPr id="422" name="Google Shape;422;gbe5e7a6f2e_1_7"/>
          <p:cNvPicPr preferRelativeResize="0"/>
          <p:nvPr/>
        </p:nvPicPr>
        <p:blipFill>
          <a:blip r:embed="rId3">
            <a:alphaModFix/>
          </a:blip>
          <a:stretch>
            <a:fillRect/>
          </a:stretch>
        </p:blipFill>
        <p:spPr>
          <a:xfrm>
            <a:off x="116100" y="184450"/>
            <a:ext cx="11704450" cy="65837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3"/>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65" name="Google Shape;65;p3"/>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a:t>
            </a:fld>
            <a:endParaRPr/>
          </a:p>
        </p:txBody>
      </p:sp>
      <p:grpSp>
        <p:nvGrpSpPr>
          <p:cNvPr id="66" name="Google Shape;66;p3"/>
          <p:cNvGrpSpPr/>
          <p:nvPr/>
        </p:nvGrpSpPr>
        <p:grpSpPr>
          <a:xfrm>
            <a:off x="2857933" y="1168548"/>
            <a:ext cx="6102580" cy="3661548"/>
            <a:chOff x="23931" y="2532"/>
            <a:chExt cx="6102580" cy="3661548"/>
          </a:xfrm>
        </p:grpSpPr>
        <p:sp>
          <p:nvSpPr>
            <p:cNvPr id="67" name="Google Shape;67;p3"/>
            <p:cNvSpPr/>
            <p:nvPr/>
          </p:nvSpPr>
          <p:spPr>
            <a:xfrm>
              <a:off x="23931" y="2532"/>
              <a:ext cx="6102580" cy="3661548"/>
            </a:xfrm>
            <a:prstGeom prst="rect">
              <a:avLst/>
            </a:prstGeom>
            <a:solidFill>
              <a:srgbClr val="A5A5A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8" name="Google Shape;68;p3"/>
            <p:cNvSpPr txBox="1"/>
            <p:nvPr/>
          </p:nvSpPr>
          <p:spPr>
            <a:xfrm>
              <a:off x="23931" y="2532"/>
              <a:ext cx="6102580" cy="3661548"/>
            </a:xfrm>
            <a:prstGeom prst="rect">
              <a:avLst/>
            </a:prstGeom>
            <a:no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Icebreaker</a:t>
              </a:r>
              <a:endParaRPr sz="65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Google Shape;428;p13"/>
          <p:cNvSpPr txBox="1">
            <a:spLocks noGrp="1"/>
          </p:cNvSpPr>
          <p:nvPr>
            <p:ph type="ctrTitle"/>
          </p:nvPr>
        </p:nvSpPr>
        <p:spPr>
          <a:xfrm>
            <a:off x="1586498" y="2002392"/>
            <a:ext cx="7398476" cy="2004908"/>
          </a:xfrm>
          <a:prstGeom prst="rect">
            <a:avLst/>
          </a:prstGeom>
          <a:noFill/>
          <a:ln>
            <a:noFill/>
          </a:ln>
        </p:spPr>
        <p:txBody>
          <a:bodyPr spcFirstLastPara="1" wrap="square" lIns="0" tIns="0" rIns="0" bIns="0" anchor="t" anchorCtr="0">
            <a:spAutoFit/>
          </a:bodyPr>
          <a:lstStyle/>
          <a:p>
            <a:pPr marL="0" lvl="0" indent="0" algn="l" rtl="0">
              <a:lnSpc>
                <a:spcPct val="80000"/>
              </a:lnSpc>
              <a:spcBef>
                <a:spcPts val="0"/>
              </a:spcBef>
              <a:spcAft>
                <a:spcPts val="0"/>
              </a:spcAft>
              <a:buClr>
                <a:schemeClr val="dk1"/>
              </a:buClr>
              <a:buSzPts val="6600"/>
              <a:buFont typeface="Calibri"/>
              <a:buNone/>
            </a:pPr>
            <a:r>
              <a:rPr lang="en-US" sz="6600" cap="none">
                <a:latin typeface="Calibri"/>
                <a:ea typeface="Calibri"/>
                <a:cs typeface="Calibri"/>
                <a:sym typeface="Calibri"/>
              </a:rPr>
              <a:t>Thank you!!</a:t>
            </a:r>
            <a:br>
              <a:rPr lang="en-US" sz="6600" cap="none">
                <a:latin typeface="Calibri"/>
                <a:ea typeface="Calibri"/>
                <a:cs typeface="Calibri"/>
                <a:sym typeface="Calibri"/>
              </a:rPr>
            </a:br>
            <a:r>
              <a:rPr lang="en-US" sz="2400" cap="none">
                <a:latin typeface="Calibri"/>
                <a:ea typeface="Calibri"/>
                <a:cs typeface="Calibri"/>
                <a:sym typeface="Calibri"/>
              </a:rPr>
              <a:t> </a:t>
            </a:r>
            <a:br>
              <a:rPr lang="en-US" cap="none">
                <a:latin typeface="Calibri"/>
                <a:ea typeface="Calibri"/>
                <a:cs typeface="Calibri"/>
                <a:sym typeface="Calibri"/>
              </a:rPr>
            </a:br>
            <a:r>
              <a:rPr lang="en-US" sz="3600" cap="none">
                <a:latin typeface="Calibri"/>
                <a:ea typeface="Calibri"/>
                <a:cs typeface="Calibri"/>
                <a:sym typeface="Calibri"/>
              </a:rPr>
              <a:t>Best wishes to you and your teams as you teach in your communities!</a:t>
            </a:r>
            <a:endParaRPr sz="4400" cap="none"/>
          </a:p>
        </p:txBody>
      </p:sp>
      <p:sp>
        <p:nvSpPr>
          <p:cNvPr id="429" name="Google Shape;429;p13"/>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430" name="Google Shape;430;p13"/>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30</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5"/>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12" name="Google Shape;112;p5"/>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4</a:t>
            </a:fld>
            <a:endParaRPr/>
          </a:p>
        </p:txBody>
      </p:sp>
      <p:grpSp>
        <p:nvGrpSpPr>
          <p:cNvPr id="113" name="Google Shape;113;p5"/>
          <p:cNvGrpSpPr/>
          <p:nvPr/>
        </p:nvGrpSpPr>
        <p:grpSpPr>
          <a:xfrm>
            <a:off x="2770690" y="1021117"/>
            <a:ext cx="6102580" cy="3661548"/>
            <a:chOff x="23931" y="2532"/>
            <a:chExt cx="6102580" cy="3661548"/>
          </a:xfrm>
        </p:grpSpPr>
        <p:sp>
          <p:nvSpPr>
            <p:cNvPr id="114" name="Google Shape;114;p5"/>
            <p:cNvSpPr/>
            <p:nvPr/>
          </p:nvSpPr>
          <p:spPr>
            <a:xfrm>
              <a:off x="23931" y="2532"/>
              <a:ext cx="6102580" cy="3661548"/>
            </a:xfrm>
            <a:prstGeom prst="rect">
              <a:avLst/>
            </a:prstGeom>
            <a:solidFill>
              <a:srgbClr val="C0504D"/>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15" name="Google Shape;115;p5"/>
            <p:cNvSpPr txBox="1"/>
            <p:nvPr/>
          </p:nvSpPr>
          <p:spPr>
            <a:xfrm>
              <a:off x="23931" y="2532"/>
              <a:ext cx="6102580" cy="3661548"/>
            </a:xfrm>
            <a:prstGeom prst="rect">
              <a:avLst/>
            </a:prstGeom>
            <a:no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Civil Dialogue</a:t>
              </a:r>
              <a:endParaRPr sz="65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6"/>
          <p:cNvSpPr txBox="1">
            <a:spLocks noGrp="1"/>
          </p:cNvSpPr>
          <p:nvPr>
            <p:ph type="ctrTitle"/>
          </p:nvPr>
        </p:nvSpPr>
        <p:spPr>
          <a:xfrm>
            <a:off x="1043554" y="442674"/>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cs typeface="Calibri"/>
                <a:sym typeface="Calibri"/>
              </a:rPr>
              <a:t>Civil Dialogue</a:t>
            </a:r>
            <a:endParaRPr dirty="0"/>
          </a:p>
        </p:txBody>
      </p:sp>
      <p:sp>
        <p:nvSpPr>
          <p:cNvPr id="122" name="Google Shape;122;p6"/>
          <p:cNvSpPr txBox="1">
            <a:spLocks noGrp="1"/>
          </p:cNvSpPr>
          <p:nvPr>
            <p:ph type="body" idx="2"/>
          </p:nvPr>
        </p:nvSpPr>
        <p:spPr>
          <a:xfrm>
            <a:off x="422252" y="1490100"/>
            <a:ext cx="10108500" cy="3411600"/>
          </a:xfrm>
          <a:prstGeom prst="rect">
            <a:avLst/>
          </a:prstGeom>
          <a:noFill/>
          <a:ln>
            <a:noFill/>
          </a:ln>
        </p:spPr>
        <p:txBody>
          <a:bodyPr spcFirstLastPara="1" wrap="square" lIns="0" tIns="0" rIns="0" bIns="0" anchor="t" anchorCtr="0">
            <a:normAutofit/>
          </a:bodyPr>
          <a:lstStyle/>
          <a:p>
            <a:pPr marL="914400" lvl="0" indent="0" algn="l" rtl="0">
              <a:spcBef>
                <a:spcPts val="0"/>
              </a:spcBef>
              <a:spcAft>
                <a:spcPts val="0"/>
              </a:spcAft>
              <a:buNone/>
            </a:pPr>
            <a:endParaRPr sz="2800" b="1" dirty="0">
              <a:solidFill>
                <a:srgbClr val="000000"/>
              </a:solidFill>
              <a:latin typeface="Calibri"/>
              <a:ea typeface="Calibri"/>
              <a:cs typeface="Calibri"/>
              <a:sym typeface="Calibri"/>
            </a:endParaRPr>
          </a:p>
          <a:p>
            <a:pPr marL="914400" lvl="0" indent="0" algn="l" rtl="0">
              <a:spcBef>
                <a:spcPts val="0"/>
              </a:spcBef>
              <a:spcAft>
                <a:spcPts val="0"/>
              </a:spcAft>
              <a:buNone/>
            </a:pPr>
            <a:endParaRPr sz="2800" b="1" dirty="0">
              <a:solidFill>
                <a:srgbClr val="000000"/>
              </a:solidFill>
              <a:latin typeface="Calibri"/>
              <a:ea typeface="Calibri"/>
              <a:cs typeface="Calibri"/>
              <a:sym typeface="Calibri"/>
            </a:endParaRPr>
          </a:p>
        </p:txBody>
      </p:sp>
      <p:sp>
        <p:nvSpPr>
          <p:cNvPr id="123" name="Google Shape;123;p6"/>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124" name="Google Shape;124;p6"/>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gbdb20273b0_1_24"/>
          <p:cNvSpPr txBox="1">
            <a:spLocks noGrp="1"/>
          </p:cNvSpPr>
          <p:nvPr>
            <p:ph type="ctrTitle"/>
          </p:nvPr>
        </p:nvSpPr>
        <p:spPr>
          <a:xfrm>
            <a:off x="1043554" y="442674"/>
            <a:ext cx="9234300" cy="498600"/>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a:latin typeface="Calibri"/>
                <a:ea typeface="Calibri"/>
                <a:cs typeface="Calibri"/>
                <a:sym typeface="Calibri"/>
              </a:rPr>
              <a:t>Stretch Break!</a:t>
            </a:r>
            <a:endParaRPr/>
          </a:p>
        </p:txBody>
      </p:sp>
      <p:sp>
        <p:nvSpPr>
          <p:cNvPr id="262" name="Google Shape;262;gbdb20273b0_1_24"/>
          <p:cNvSpPr txBox="1">
            <a:spLocks noGrp="1"/>
          </p:cNvSpPr>
          <p:nvPr>
            <p:ph type="body" idx="2"/>
          </p:nvPr>
        </p:nvSpPr>
        <p:spPr>
          <a:xfrm>
            <a:off x="422252" y="1490100"/>
            <a:ext cx="10108500" cy="3411600"/>
          </a:xfrm>
          <a:prstGeom prst="rect">
            <a:avLst/>
          </a:prstGeom>
          <a:noFill/>
          <a:ln>
            <a:noFill/>
          </a:ln>
        </p:spPr>
        <p:txBody>
          <a:bodyPr spcFirstLastPara="1" wrap="square" lIns="0" tIns="0" rIns="0" bIns="0" anchor="t" anchorCtr="0">
            <a:normAutofit lnSpcReduction="10000"/>
          </a:bodyPr>
          <a:lstStyle/>
          <a:p>
            <a:pPr marL="0" lvl="0" indent="0" algn="l" rtl="0">
              <a:spcBef>
                <a:spcPts val="0"/>
              </a:spcBef>
              <a:spcAft>
                <a:spcPts val="0"/>
              </a:spcAft>
              <a:buNone/>
            </a:pPr>
            <a:r>
              <a:rPr lang="en-US" sz="2800" b="1" dirty="0">
                <a:latin typeface="Calibri"/>
                <a:ea typeface="Calibri"/>
                <a:cs typeface="Calibri"/>
                <a:sym typeface="Calibri"/>
              </a:rPr>
              <a:t>15 Minute Break!</a:t>
            </a:r>
            <a:endParaRPr sz="2800" b="1" dirty="0">
              <a:latin typeface="Calibri"/>
              <a:ea typeface="Calibri"/>
              <a:cs typeface="Calibri"/>
              <a:sym typeface="Calibri"/>
            </a:endParaRPr>
          </a:p>
          <a:p>
            <a:pPr marL="0" lvl="0" indent="0" algn="l" rtl="0">
              <a:spcBef>
                <a:spcPts val="0"/>
              </a:spcBef>
              <a:spcAft>
                <a:spcPts val="0"/>
              </a:spcAft>
              <a:buNone/>
            </a:pP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Stretch</a:t>
            </a: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Talk with someone you haven’t met yet</a:t>
            </a: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Grab a snack</a:t>
            </a:r>
            <a:endParaRPr sz="2800" b="1" dirty="0">
              <a:latin typeface="Calibri"/>
              <a:ea typeface="Calibri"/>
              <a:cs typeface="Calibri"/>
              <a:sym typeface="Calibri"/>
            </a:endParaRPr>
          </a:p>
          <a:p>
            <a:pPr marL="457200" lvl="0" indent="-406400" algn="l" rtl="0">
              <a:spcBef>
                <a:spcPts val="0"/>
              </a:spcBef>
              <a:spcAft>
                <a:spcPts val="0"/>
              </a:spcAft>
              <a:buSzPts val="2800"/>
              <a:buFont typeface="Calibri"/>
              <a:buChar char="▪"/>
            </a:pPr>
            <a:r>
              <a:rPr lang="en-US" sz="2800" b="1" dirty="0">
                <a:latin typeface="Calibri"/>
                <a:ea typeface="Calibri"/>
                <a:cs typeface="Calibri"/>
                <a:sym typeface="Calibri"/>
              </a:rPr>
              <a:t>Take care of business</a:t>
            </a:r>
            <a:endParaRPr sz="2800" b="1" dirty="0">
              <a:latin typeface="Calibri"/>
              <a:ea typeface="Calibri"/>
              <a:cs typeface="Calibri"/>
              <a:sym typeface="Calibri"/>
            </a:endParaRPr>
          </a:p>
          <a:p>
            <a:pPr marL="0" lvl="0" indent="0" algn="l" rtl="0">
              <a:spcBef>
                <a:spcPts val="0"/>
              </a:spcBef>
              <a:spcAft>
                <a:spcPts val="0"/>
              </a:spcAft>
              <a:buNone/>
            </a:pPr>
            <a:endParaRPr sz="2800" b="1" dirty="0">
              <a:latin typeface="Calibri"/>
              <a:ea typeface="Calibri"/>
              <a:cs typeface="Calibri"/>
              <a:sym typeface="Calibri"/>
            </a:endParaRPr>
          </a:p>
          <a:p>
            <a:pPr marL="0" lvl="0" indent="0" algn="l" rtl="0">
              <a:spcBef>
                <a:spcPts val="0"/>
              </a:spcBef>
              <a:spcAft>
                <a:spcPts val="0"/>
              </a:spcAft>
              <a:buNone/>
            </a:pPr>
            <a:r>
              <a:rPr lang="en-US" sz="2800" b="1" dirty="0">
                <a:latin typeface="Calibri"/>
                <a:ea typeface="Calibri"/>
                <a:cs typeface="Calibri"/>
                <a:sym typeface="Calibri"/>
              </a:rPr>
              <a:t>We’ll start again at 10:45 a.m.!</a:t>
            </a:r>
            <a:endParaRPr sz="2800" b="1" dirty="0">
              <a:latin typeface="Calibri"/>
              <a:ea typeface="Calibri"/>
              <a:cs typeface="Calibri"/>
              <a:sym typeface="Calibri"/>
            </a:endParaRPr>
          </a:p>
        </p:txBody>
      </p:sp>
      <p:sp>
        <p:nvSpPr>
          <p:cNvPr id="263" name="Google Shape;263;gbdb20273b0_1_24"/>
          <p:cNvSpPr txBox="1">
            <a:spLocks noGrp="1"/>
          </p:cNvSpPr>
          <p:nvPr>
            <p:ph type="dt" idx="10"/>
          </p:nvPr>
        </p:nvSpPr>
        <p:spPr>
          <a:xfrm>
            <a:off x="10136783" y="6202177"/>
            <a:ext cx="1037700" cy="3240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264" name="Google Shape;264;gbdb20273b0_1_24"/>
          <p:cNvSpPr>
            <a:spLocks noGrp="1"/>
          </p:cNvSpPr>
          <p:nvPr>
            <p:ph type="sldNum" idx="12"/>
          </p:nvPr>
        </p:nvSpPr>
        <p:spPr>
          <a:xfrm>
            <a:off x="11206124" y="6181281"/>
            <a:ext cx="487800" cy="36570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69"/>
        <p:cNvGrpSpPr/>
        <p:nvPr/>
      </p:nvGrpSpPr>
      <p:grpSpPr>
        <a:xfrm>
          <a:off x="0" y="0"/>
          <a:ext cx="0" cy="0"/>
          <a:chOff x="0" y="0"/>
          <a:chExt cx="0" cy="0"/>
        </a:xfrm>
      </p:grpSpPr>
      <p:sp>
        <p:nvSpPr>
          <p:cNvPr id="270" name="Google Shape;270;p7"/>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271" name="Google Shape;271;p7"/>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7</a:t>
            </a:fld>
            <a:endParaRPr/>
          </a:p>
        </p:txBody>
      </p:sp>
      <p:grpSp>
        <p:nvGrpSpPr>
          <p:cNvPr id="272" name="Google Shape;272;p7"/>
          <p:cNvGrpSpPr/>
          <p:nvPr/>
        </p:nvGrpSpPr>
        <p:grpSpPr>
          <a:xfrm>
            <a:off x="2920876" y="1317192"/>
            <a:ext cx="5515500" cy="3309300"/>
            <a:chOff x="0" y="259330"/>
            <a:chExt cx="5515500" cy="3309300"/>
          </a:xfrm>
        </p:grpSpPr>
        <p:sp>
          <p:nvSpPr>
            <p:cNvPr id="273" name="Google Shape;273;p7"/>
            <p:cNvSpPr/>
            <p:nvPr/>
          </p:nvSpPr>
          <p:spPr>
            <a:xfrm>
              <a:off x="0" y="259330"/>
              <a:ext cx="5515360" cy="3309216"/>
            </a:xfrm>
            <a:prstGeom prst="rect">
              <a:avLst/>
            </a:prstGeom>
            <a:solidFill>
              <a:srgbClr val="9BBB59"/>
            </a:solidFill>
            <a:ln w="254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274" name="Google Shape;274;p7"/>
            <p:cNvSpPr txBox="1"/>
            <p:nvPr/>
          </p:nvSpPr>
          <p:spPr>
            <a:xfrm>
              <a:off x="0" y="259330"/>
              <a:ext cx="5515500" cy="3309300"/>
            </a:xfrm>
            <a:prstGeom prst="rect">
              <a:avLst/>
            </a:prstGeom>
            <a:noFill/>
            <a:ln w="9525" cap="flat" cmpd="sng">
              <a:solidFill>
                <a:schemeClr val="lt1"/>
              </a:solidFill>
              <a:prstDash val="solid"/>
              <a:round/>
              <a:headEnd type="none" w="sm" len="sm"/>
              <a:tailEnd type="none" w="sm" len="sm"/>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FFFFFF"/>
                </a:buClr>
                <a:buSzPts val="6500"/>
                <a:buFont typeface="Calibri"/>
                <a:buNone/>
              </a:pPr>
              <a:r>
                <a:rPr lang="en-US" sz="6500" b="0" i="0" u="none" strike="noStrike" cap="none" dirty="0">
                  <a:solidFill>
                    <a:schemeClr val="lt1"/>
                  </a:solidFill>
                  <a:latin typeface="Calibri"/>
                  <a:ea typeface="Calibri"/>
                  <a:cs typeface="Calibri"/>
                  <a:sym typeface="Calibri"/>
                </a:rPr>
                <a:t>Back-to-Back</a:t>
              </a:r>
              <a:endParaRPr sz="6500" b="0" i="0" u="none" strike="noStrike" cap="none" dirty="0">
                <a:solidFill>
                  <a:schemeClr val="lt1"/>
                </a:solidFill>
                <a:latin typeface="Calibri"/>
                <a:ea typeface="Calibri"/>
                <a:cs typeface="Calibri"/>
                <a:sym typeface="Calibri"/>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8"/>
          <p:cNvSpPr txBox="1">
            <a:spLocks noGrp="1"/>
          </p:cNvSpPr>
          <p:nvPr>
            <p:ph type="ctrTitle"/>
          </p:nvPr>
        </p:nvSpPr>
        <p:spPr>
          <a:xfrm>
            <a:off x="1043554" y="358007"/>
            <a:ext cx="9234309" cy="512448"/>
          </a:xfrm>
          <a:prstGeom prst="rect">
            <a:avLst/>
          </a:prstGeom>
          <a:noFill/>
          <a:ln>
            <a:noFill/>
          </a:ln>
        </p:spPr>
        <p:txBody>
          <a:bodyPr spcFirstLastPara="1" wrap="square" lIns="0" tIns="0" rIns="0" bIns="0" anchor="t" anchorCtr="0">
            <a:spAutoFit/>
          </a:bodyPr>
          <a:lstStyle/>
          <a:p>
            <a:pPr marL="0" lvl="0" indent="0" algn="l" rtl="0">
              <a:lnSpc>
                <a:spcPct val="90000"/>
              </a:lnSpc>
              <a:spcBef>
                <a:spcPts val="0"/>
              </a:spcBef>
              <a:spcAft>
                <a:spcPts val="0"/>
              </a:spcAft>
              <a:buClr>
                <a:schemeClr val="lt2"/>
              </a:buClr>
              <a:buSzPts val="3600"/>
              <a:buFont typeface="Calibri"/>
              <a:buNone/>
            </a:pPr>
            <a:r>
              <a:rPr lang="en-US" dirty="0">
                <a:latin typeface="Calibri"/>
                <a:ea typeface="Calibri"/>
                <a:cs typeface="Calibri"/>
                <a:sym typeface="Calibri"/>
              </a:rPr>
              <a:t>Back-to-Back Activity</a:t>
            </a:r>
            <a:endParaRPr dirty="0"/>
          </a:p>
        </p:txBody>
      </p:sp>
      <p:sp>
        <p:nvSpPr>
          <p:cNvPr id="281" name="Google Shape;281;p8"/>
          <p:cNvSpPr txBox="1">
            <a:spLocks noGrp="1"/>
          </p:cNvSpPr>
          <p:nvPr>
            <p:ph type="body" idx="2"/>
          </p:nvPr>
        </p:nvSpPr>
        <p:spPr>
          <a:xfrm>
            <a:off x="1043553" y="1363500"/>
            <a:ext cx="7118313" cy="4131000"/>
          </a:xfrm>
          <a:prstGeom prst="rect">
            <a:avLst/>
          </a:prstGeom>
          <a:noFill/>
          <a:ln>
            <a:noFill/>
          </a:ln>
        </p:spPr>
        <p:txBody>
          <a:bodyPr spcFirstLastPara="1" wrap="square" lIns="0" tIns="0" rIns="0" bIns="0" anchor="t" anchorCtr="0">
            <a:normAutofit/>
          </a:bodyPr>
          <a:lstStyle/>
          <a:p>
            <a:pPr marL="518922" lvl="0" indent="-457200" algn="l" rtl="0">
              <a:lnSpc>
                <a:spcPct val="100000"/>
              </a:lnSpc>
              <a:spcBef>
                <a:spcPts val="0"/>
              </a:spcBef>
              <a:spcAft>
                <a:spcPts val="0"/>
              </a:spcAft>
              <a:buSzPts val="2800"/>
              <a:buChar char="▪"/>
            </a:pPr>
            <a:r>
              <a:rPr lang="en-US" sz="2800" b="1" dirty="0">
                <a:solidFill>
                  <a:srgbClr val="000000"/>
                </a:solidFill>
                <a:latin typeface="Calibri"/>
                <a:ea typeface="Calibri"/>
                <a:cs typeface="Calibri"/>
                <a:sym typeface="Calibri"/>
              </a:rPr>
              <a:t>Age: K-adult</a:t>
            </a:r>
            <a:endParaRPr sz="2800" dirty="0">
              <a:solidFill>
                <a:srgbClr val="000000"/>
              </a:solidFill>
              <a:latin typeface="Calibri"/>
              <a:ea typeface="Calibri"/>
              <a:cs typeface="Calibri"/>
              <a:sym typeface="Calibri"/>
            </a:endParaRPr>
          </a:p>
          <a:p>
            <a:pPr marL="518922" lvl="0" indent="-457200" algn="l" rtl="0">
              <a:lnSpc>
                <a:spcPct val="100000"/>
              </a:lnSpc>
              <a:spcBef>
                <a:spcPts val="0"/>
              </a:spcBef>
              <a:spcAft>
                <a:spcPts val="0"/>
              </a:spcAft>
              <a:buSzPts val="2800"/>
              <a:buChar char="▪"/>
            </a:pPr>
            <a:r>
              <a:rPr lang="en-US" sz="2800" b="1" dirty="0">
                <a:solidFill>
                  <a:srgbClr val="000000"/>
                </a:solidFill>
                <a:latin typeface="Calibri"/>
                <a:ea typeface="Calibri"/>
                <a:cs typeface="Calibri"/>
                <a:sym typeface="Calibri"/>
              </a:rPr>
              <a:t>Time: </a:t>
            </a:r>
            <a:r>
              <a:rPr lang="en-US" sz="2800" dirty="0">
                <a:solidFill>
                  <a:srgbClr val="000000"/>
                </a:solidFill>
                <a:latin typeface="Calibri"/>
                <a:ea typeface="Calibri"/>
                <a:cs typeface="Calibri"/>
                <a:sym typeface="Calibri"/>
              </a:rPr>
              <a:t>30-45 minutes</a:t>
            </a:r>
            <a:endParaRPr sz="2800" dirty="0">
              <a:solidFill>
                <a:srgbClr val="000000"/>
              </a:solidFill>
              <a:latin typeface="Calibri"/>
              <a:ea typeface="Calibri"/>
              <a:cs typeface="Calibri"/>
              <a:sym typeface="Calibri"/>
            </a:endParaRPr>
          </a:p>
          <a:p>
            <a:pPr marL="518922" lvl="0" indent="-457200" algn="l" rtl="0">
              <a:lnSpc>
                <a:spcPct val="100000"/>
              </a:lnSpc>
              <a:spcBef>
                <a:spcPts val="0"/>
              </a:spcBef>
              <a:spcAft>
                <a:spcPts val="0"/>
              </a:spcAft>
              <a:buClr>
                <a:srgbClr val="000000"/>
              </a:buClr>
              <a:buSzPts val="2800"/>
              <a:buFont typeface="Calibri"/>
              <a:buChar char="▪"/>
            </a:pPr>
            <a:r>
              <a:rPr lang="en-US" sz="2800" b="1" dirty="0">
                <a:solidFill>
                  <a:srgbClr val="000000"/>
                </a:solidFill>
                <a:latin typeface="Calibri"/>
                <a:ea typeface="Calibri"/>
                <a:cs typeface="Calibri"/>
                <a:sym typeface="Calibri"/>
              </a:rPr>
              <a:t>Materials needed:</a:t>
            </a:r>
            <a:endParaRPr sz="2800" b="1" dirty="0">
              <a:solidFill>
                <a:srgbClr val="000000"/>
              </a:solidFill>
              <a:latin typeface="Calibri"/>
              <a:ea typeface="Calibri"/>
              <a:cs typeface="Calibri"/>
              <a:sym typeface="Calibri"/>
            </a:endParaRPr>
          </a:p>
          <a:p>
            <a:pPr marL="274320" lvl="0" indent="0" algn="l" rtl="0">
              <a:lnSpc>
                <a:spcPct val="100000"/>
              </a:lnSpc>
              <a:spcBef>
                <a:spcPts val="0"/>
              </a:spcBef>
              <a:spcAft>
                <a:spcPts val="0"/>
              </a:spcAft>
              <a:buNone/>
            </a:pPr>
            <a:r>
              <a:rPr lang="en-US" sz="2800" b="1" dirty="0">
                <a:solidFill>
                  <a:srgbClr val="000000"/>
                </a:solidFill>
                <a:latin typeface="Calibri"/>
                <a:ea typeface="Calibri"/>
                <a:cs typeface="Calibri"/>
                <a:sym typeface="Calibri"/>
              </a:rPr>
              <a:t>	</a:t>
            </a:r>
            <a:r>
              <a:rPr lang="en-US" sz="2800" dirty="0">
                <a:solidFill>
                  <a:srgbClr val="000000"/>
                </a:solidFill>
                <a:latin typeface="Calibri"/>
                <a:ea typeface="Calibri"/>
                <a:cs typeface="Calibri"/>
                <a:sym typeface="Calibri"/>
              </a:rPr>
              <a:t>Identical sets of puzzle pieces, Legos, etc. – 1 set/person</a:t>
            </a:r>
            <a:endParaRPr sz="2800" dirty="0">
              <a:solidFill>
                <a:srgbClr val="000000"/>
              </a:solidFill>
              <a:latin typeface="Calibri"/>
              <a:ea typeface="Calibri"/>
              <a:cs typeface="Calibri"/>
              <a:sym typeface="Calibri"/>
            </a:endParaRPr>
          </a:p>
          <a:p>
            <a:pPr marL="518922" lvl="0" indent="-457200" algn="l" rtl="0">
              <a:spcBef>
                <a:spcPts val="0"/>
              </a:spcBef>
              <a:spcAft>
                <a:spcPts val="0"/>
              </a:spcAft>
              <a:buSzPts val="2800"/>
              <a:buFont typeface="Calibri"/>
              <a:buChar char="▪"/>
            </a:pPr>
            <a:r>
              <a:rPr lang="en-US" sz="2800" b="1" dirty="0">
                <a:latin typeface="Calibri"/>
                <a:ea typeface="Calibri"/>
                <a:cs typeface="Calibri"/>
                <a:sym typeface="Calibri"/>
              </a:rPr>
              <a:t>Description</a:t>
            </a:r>
            <a:endParaRPr sz="2800" b="1" dirty="0">
              <a:latin typeface="Calibri"/>
              <a:ea typeface="Calibri"/>
              <a:cs typeface="Calibri"/>
              <a:sym typeface="Calibri"/>
            </a:endParaRPr>
          </a:p>
        </p:txBody>
      </p:sp>
      <p:sp>
        <p:nvSpPr>
          <p:cNvPr id="282" name="Google Shape;282;p8"/>
          <p:cNvSpPr txBox="1">
            <a:spLocks noGrp="1"/>
          </p:cNvSpPr>
          <p:nvPr>
            <p:ph type="dt" idx="10"/>
          </p:nvPr>
        </p:nvSpPr>
        <p:spPr>
          <a:xfrm>
            <a:off x="10136783" y="6202177"/>
            <a:ext cx="1037760"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283" name="Google Shape;283;p8"/>
          <p:cNvSpPr>
            <a:spLocks noGrp="1"/>
          </p:cNvSpPr>
          <p:nvPr>
            <p:ph type="sldNum" idx="12"/>
          </p:nvPr>
        </p:nvSpPr>
        <p:spPr>
          <a:xfrm>
            <a:off x="11206124"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8</a:t>
            </a:fld>
            <a:endParaRPr/>
          </a:p>
        </p:txBody>
      </p:sp>
      <p:pic>
        <p:nvPicPr>
          <p:cNvPr id="2" name="Picture 1">
            <a:extLst>
              <a:ext uri="{FF2B5EF4-FFF2-40B4-BE49-F238E27FC236}">
                <a16:creationId xmlns:a16="http://schemas.microsoft.com/office/drawing/2014/main" id="{F4E36740-BF1D-4676-A8F4-D16656728765}"/>
              </a:ext>
            </a:extLst>
          </p:cNvPr>
          <p:cNvPicPr>
            <a:picLocks noChangeAspect="1"/>
          </p:cNvPicPr>
          <p:nvPr/>
        </p:nvPicPr>
        <p:blipFill>
          <a:blip r:embed="rId3"/>
          <a:stretch>
            <a:fillRect/>
          </a:stretch>
        </p:blipFill>
        <p:spPr>
          <a:xfrm rot="4044704">
            <a:off x="7543452" y="2809030"/>
            <a:ext cx="2209702" cy="34290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9"/>
          <p:cNvSpPr txBox="1">
            <a:spLocks noGrp="1"/>
          </p:cNvSpPr>
          <p:nvPr>
            <p:ph type="dt" idx="10"/>
          </p:nvPr>
        </p:nvSpPr>
        <p:spPr>
          <a:xfrm>
            <a:off x="10154195" y="6202177"/>
            <a:ext cx="1020348" cy="323968"/>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r>
              <a:rPr lang="en-US"/>
              <a:t>2/16/2021</a:t>
            </a:r>
            <a:endParaRPr/>
          </a:p>
        </p:txBody>
      </p:sp>
      <p:sp>
        <p:nvSpPr>
          <p:cNvPr id="337" name="Google Shape;337;p9"/>
          <p:cNvSpPr>
            <a:spLocks noGrp="1"/>
          </p:cNvSpPr>
          <p:nvPr>
            <p:ph type="sldNum" idx="12"/>
          </p:nvPr>
        </p:nvSpPr>
        <p:spPr>
          <a:xfrm>
            <a:off x="11213873" y="6181281"/>
            <a:ext cx="487680" cy="365760"/>
          </a:xfrm>
          <a:prstGeom prst="ellipse">
            <a:avLst/>
          </a:prstGeom>
          <a:noFill/>
          <a:ln>
            <a:noFill/>
          </a:ln>
        </p:spPr>
        <p:txBody>
          <a:bodyPr spcFirstLastPara="1" wrap="square" lIns="18275" tIns="45700" rIns="18275" bIns="45700" anchor="ctr" anchorCtr="0">
            <a:noAutofit/>
          </a:bodyPr>
          <a:lstStyle/>
          <a:p>
            <a:pPr marL="0" lvl="0" indent="0" algn="ctr" rtl="0">
              <a:spcBef>
                <a:spcPts val="0"/>
              </a:spcBef>
              <a:spcAft>
                <a:spcPts val="0"/>
              </a:spcAft>
              <a:buNone/>
            </a:pPr>
            <a:fld id="{00000000-1234-1234-1234-123412341234}" type="slidenum">
              <a:rPr lang="en-US"/>
              <a:t>9</a:t>
            </a:fld>
            <a:endParaRPr/>
          </a:p>
        </p:txBody>
      </p:sp>
      <p:grpSp>
        <p:nvGrpSpPr>
          <p:cNvPr id="338" name="Google Shape;338;p9"/>
          <p:cNvGrpSpPr/>
          <p:nvPr/>
        </p:nvGrpSpPr>
        <p:grpSpPr>
          <a:xfrm>
            <a:off x="2884326" y="1283210"/>
            <a:ext cx="5515360" cy="3309216"/>
            <a:chOff x="0" y="259330"/>
            <a:chExt cx="5515360" cy="3309216"/>
          </a:xfrm>
        </p:grpSpPr>
        <p:sp>
          <p:nvSpPr>
            <p:cNvPr id="339" name="Google Shape;339;p9"/>
            <p:cNvSpPr/>
            <p:nvPr/>
          </p:nvSpPr>
          <p:spPr>
            <a:xfrm>
              <a:off x="0" y="259330"/>
              <a:ext cx="5515360" cy="3309216"/>
            </a:xfrm>
            <a:prstGeom prst="rect">
              <a:avLst/>
            </a:prstGeom>
            <a:solidFill>
              <a:srgbClr val="5B9BD5"/>
            </a:solidFill>
            <a:ln w="12700" cap="flat" cmpd="sng">
              <a:solidFill>
                <a:schemeClr val="lt1"/>
              </a:solidFill>
              <a:prstDash val="solid"/>
              <a:miter lim="800000"/>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40" name="Google Shape;340;p9"/>
            <p:cNvSpPr txBox="1"/>
            <p:nvPr/>
          </p:nvSpPr>
          <p:spPr>
            <a:xfrm>
              <a:off x="0" y="259330"/>
              <a:ext cx="5515360" cy="3309216"/>
            </a:xfrm>
            <a:prstGeom prst="rect">
              <a:avLst/>
            </a:prstGeom>
            <a:noFill/>
            <a:ln>
              <a:noFill/>
            </a:ln>
          </p:spPr>
          <p:txBody>
            <a:bodyPr spcFirstLastPara="1" wrap="square" lIns="247650" tIns="247650" rIns="247650" bIns="247650" anchor="ctr" anchorCtr="0">
              <a:noAutofit/>
            </a:bodyPr>
            <a:lstStyle/>
            <a:p>
              <a:pPr marL="0" marR="0" lvl="0" indent="0" algn="ctr" rtl="0">
                <a:lnSpc>
                  <a:spcPct val="90000"/>
                </a:lnSpc>
                <a:spcBef>
                  <a:spcPts val="0"/>
                </a:spcBef>
                <a:spcAft>
                  <a:spcPts val="0"/>
                </a:spcAft>
                <a:buClr>
                  <a:srgbClr val="000000"/>
                </a:buClr>
                <a:buSzPts val="6500"/>
                <a:buFont typeface="Arial"/>
                <a:buNone/>
              </a:pPr>
              <a:r>
                <a:rPr lang="en-US" sz="6500" b="0" i="0" u="none" strike="noStrike" cap="none" dirty="0">
                  <a:solidFill>
                    <a:schemeClr val="lt1"/>
                  </a:solidFill>
                  <a:latin typeface="Calibri"/>
                  <a:ea typeface="Calibri"/>
                  <a:cs typeface="Calibri"/>
                  <a:sym typeface="Calibri"/>
                </a:rPr>
                <a:t>Decision Making, Quick Thinking</a:t>
              </a:r>
              <a:endParaRPr sz="6500" b="0" i="0" u="none" strike="noStrike" cap="none" dirty="0">
                <a:solidFill>
                  <a:schemeClr val="lt1"/>
                </a:solidFill>
                <a:latin typeface="Calibri"/>
                <a:ea typeface="Calibri"/>
                <a:cs typeface="Calibri"/>
                <a:sym typeface="Calibri"/>
              </a:endParaRPr>
            </a:p>
          </p:txBody>
        </p:sp>
      </p:grpSp>
    </p:spTree>
  </p:cSld>
  <p:clrMapOvr>
    <a:masterClrMapping/>
  </p:clrMapOvr>
</p:sld>
</file>

<file path=ppt/theme/theme1.xml><?xml version="1.0" encoding="utf-8"?>
<a:theme xmlns:a="http://schemas.openxmlformats.org/drawingml/2006/main" name="Purdue1">
  <a:themeElements>
    <a:clrScheme name="PurdueColors">
      <a:dk1>
        <a:srgbClr val="000000"/>
      </a:dk1>
      <a:lt1>
        <a:srgbClr val="000000"/>
      </a:lt1>
      <a:dk2>
        <a:srgbClr val="C4BFC0"/>
      </a:dk2>
      <a:lt2>
        <a:srgbClr val="C9B991"/>
      </a:lt2>
      <a:accent1>
        <a:srgbClr val="8E6F3E"/>
      </a:accent1>
      <a:accent2>
        <a:srgbClr val="555960"/>
      </a:accent2>
      <a:accent3>
        <a:srgbClr val="C9B991"/>
      </a:accent3>
      <a:accent4>
        <a:srgbClr val="FFFFFF"/>
      </a:accent4>
      <a:accent5>
        <a:srgbClr val="000000"/>
      </a:accent5>
      <a:accent6>
        <a:srgbClr val="555960"/>
      </a:accent6>
      <a:hlink>
        <a:srgbClr val="000000"/>
      </a:hlink>
      <a:folHlink>
        <a:srgbClr val="5559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2307</TotalTime>
  <Words>1275</Words>
  <Application>Microsoft Office PowerPoint</Application>
  <PresentationFormat>Widescreen</PresentationFormat>
  <Paragraphs>248</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Noto Sans Symbols</vt:lpstr>
      <vt:lpstr>Purdue1</vt:lpstr>
      <vt:lpstr>Teen Leadership Track   2022 Teens as Teachers Conference  Kathleen Bohde, bohde@purdue.edu  Jennifer Haynes, jgovan@purdue.edu  Pandora Taylor, pwoodwar@purdue.edu  Steve McKinley, mckinles@purdue.edu  </vt:lpstr>
      <vt:lpstr>Topics included today are:</vt:lpstr>
      <vt:lpstr>PowerPoint Presentation</vt:lpstr>
      <vt:lpstr>PowerPoint Presentation</vt:lpstr>
      <vt:lpstr>Civil Dialogue</vt:lpstr>
      <vt:lpstr>Stretch Break!</vt:lpstr>
      <vt:lpstr>PowerPoint Presentation</vt:lpstr>
      <vt:lpstr>Back-to-Back Activity</vt:lpstr>
      <vt:lpstr>PowerPoint Presentation</vt:lpstr>
      <vt:lpstr>Decision Making, Quick Thinking</vt:lpstr>
      <vt:lpstr>Lunch Break!</vt:lpstr>
      <vt:lpstr>PowerPoint Presentation</vt:lpstr>
      <vt:lpstr>My Life Map</vt:lpstr>
      <vt:lpstr>PowerPoint Presentation</vt:lpstr>
      <vt:lpstr>So What…Now What?</vt:lpstr>
      <vt:lpstr>Let’s Practice!</vt:lpstr>
      <vt:lpstr>So What…Now What?</vt:lpstr>
      <vt:lpstr>PowerPoint Presentation</vt:lpstr>
      <vt:lpstr>Parliamentary Procedure</vt:lpstr>
      <vt:lpstr>Stretch Break!</vt:lpstr>
      <vt:lpstr>PowerPoint Presentation</vt:lpstr>
      <vt:lpstr>4-H Changemakers</vt:lpstr>
      <vt:lpstr>PowerPoint Presentation</vt:lpstr>
      <vt:lpstr>Bumper Cars</vt:lpstr>
      <vt:lpstr>Teach Backs  Tomorrow morning,  7-10 minute presentations as a team Feedback provided Select from the following…</vt:lpstr>
      <vt:lpstr>Teen Leadership Track Teach Back Options</vt:lpstr>
      <vt:lpstr>TAT Business Cards  </vt:lpstr>
      <vt:lpstr>Evaluation   Please give us your feedback on TAT 2022! https://bit.ly/TAT2022</vt:lpstr>
      <vt:lpstr>PowerPoint Presentation</vt:lpstr>
      <vt:lpstr>Thank you!!   Best wishes to you and your teams as you teach in your communities!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Teen Leadership Track   2021 Teens as Teachers Conference  Kathleen Bohde, bohde@purdue.edu  Cheryl Casselman, ccassel@purdue.edu  Katie Whiteford, kcarunch@purdue.edu  Steve McKinley, mckinles@purdue.edu  </dc:title>
  <dc:creator>Clark, Jennifer L</dc:creator>
  <cp:lastModifiedBy>McKinley, Steven K</cp:lastModifiedBy>
  <cp:revision>19</cp:revision>
  <cp:lastPrinted>2021-02-27T13:07:53Z</cp:lastPrinted>
  <dcterms:created xsi:type="dcterms:W3CDTF">2020-03-06T15:02:12Z</dcterms:created>
  <dcterms:modified xsi:type="dcterms:W3CDTF">2022-02-26T22:43:52Z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0x010100E04E0A845D405946B65A9397AE08D302</vt:lpwstr>
  </property>
</Properties>
</file>