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3" r:id="rId6"/>
    <p:sldId id="264" r:id="rId7"/>
    <p:sldId id="262" r:id="rId8"/>
    <p:sldId id="261" r:id="rId9"/>
    <p:sldId id="260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2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114" y="2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1E307C-3126-4870-A7C5-5AFFF17203C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277DD14-FC68-4BD1-B6F1-AC3ED40B1A5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AADF31-A490-493F-A1DA-45FD3207F9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1785D-4E0B-4AB0-BC79-18BD74FCA932}" type="datetimeFigureOut">
              <a:rPr lang="en-US" smtClean="0"/>
              <a:t>8/31/2022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5EEE77-7B85-4FB9-8D78-175B19E102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B2668E-16E1-47DA-97B5-048B982EC1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C8F5D-C14A-4FD9-984E-CE51898CE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11518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DD1807-71D8-4A96-B6D0-6BE0F6B9B7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CEE0BCA-0432-4003-BF0E-49250EA475E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5577CC-B854-4ED1-BA50-5CCA48E0D0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1785D-4E0B-4AB0-BC79-18BD74FCA932}" type="datetimeFigureOut">
              <a:rPr lang="en-US" smtClean="0"/>
              <a:t>8/31/2022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3BE1F8-29C7-43B6-AB4E-B808E7BF43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E444FA-0897-4777-B4BC-6DBB0FFC3A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C8F5D-C14A-4FD9-984E-CE51898CE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34105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3FD0A74-4D59-406A-945A-01D53A749C7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8C73933-2E6A-4E2B-803D-2441E3EE6F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3D854F-15C4-417D-9021-2FFA3AF193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1785D-4E0B-4AB0-BC79-18BD74FCA932}" type="datetimeFigureOut">
              <a:rPr lang="en-US" smtClean="0"/>
              <a:t>8/31/2022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6E3995-E071-440D-9A68-9F767CB3AA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437C2D-E2AF-4A7B-A788-DCB1B1D33E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C8F5D-C14A-4FD9-984E-CE51898CE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8713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5546E8-D5CF-4A30-84F3-1433D1DEA9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56C09E-889B-433D-B1FC-543710B9B2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B1B99B-54BB-4B57-A8CB-45A0F20F1B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1785D-4E0B-4AB0-BC79-18BD74FCA932}" type="datetimeFigureOut">
              <a:rPr lang="en-US" smtClean="0"/>
              <a:t>8/31/2022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4B1D11-55F3-4D45-956D-040F164949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2C90C2-367E-45DC-AEF3-F38E465675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C8F5D-C14A-4FD9-984E-CE51898CE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100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A046C7-2BA9-481E-AFBD-181FB08E7E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38A30FF-8D28-4755-8CF6-9B5C51A4BF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711440-0618-40FB-9340-35816B6A03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1785D-4E0B-4AB0-BC79-18BD74FCA932}" type="datetimeFigureOut">
              <a:rPr lang="en-US" smtClean="0"/>
              <a:t>8/31/2022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56C02D-2610-4AE1-AF0F-FA53EB53F6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FDA25B-365D-4B94-895F-C0C277C032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C8F5D-C14A-4FD9-984E-CE51898CE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13672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65D5C8-69EA-41E5-9A7C-0A14ED05B1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B94A0A-75AE-4243-8720-4E782AB0114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E2F898D-7A01-4318-A4AD-4D78EDD420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FFD7F02-6D32-47B4-9856-5A98A02791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1785D-4E0B-4AB0-BC79-18BD74FCA932}" type="datetimeFigureOut">
              <a:rPr lang="en-US" smtClean="0"/>
              <a:t>8/31/2022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CFAF0E9-65E3-4089-8C1B-FEF9C67F18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2D69546-9ED4-4459-B930-328EC5EF62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C8F5D-C14A-4FD9-984E-CE51898CE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3252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793F05-5BB8-4C13-ACB3-48D812ED35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9DDC9A7-E6CA-4CFF-BA98-BBA23D88AC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1AA0ED2-DA23-450A-BF7C-262A08B4AE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01FC23E-700C-4E69-AF60-C3339D7CE9E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76A03FB-9A50-4628-896D-5E15EAB42F6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FB31C22-0B2F-4D9A-A65E-4CFAA0D96B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1785D-4E0B-4AB0-BC79-18BD74FCA932}" type="datetimeFigureOut">
              <a:rPr lang="en-US" smtClean="0"/>
              <a:t>8/31/2022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15D4634-69C3-4A0A-9559-6AD2703B13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44B4671-CEC0-4C92-B452-C2F359E00D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C8F5D-C14A-4FD9-984E-CE51898CE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45553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728C62-FABD-4842-B5B8-289B8082BA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D052794-2C23-4997-882D-73C469CE4D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1785D-4E0B-4AB0-BC79-18BD74FCA932}" type="datetimeFigureOut">
              <a:rPr lang="en-US" smtClean="0"/>
              <a:t>8/31/2022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30C8127-76CC-4756-B71F-2B5EE80531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29341A5-462F-412C-A223-4413B28F11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C8F5D-C14A-4FD9-984E-CE51898CE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0565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0C9FA5B-0F0B-404D-93D3-21201691A2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1785D-4E0B-4AB0-BC79-18BD74FCA932}" type="datetimeFigureOut">
              <a:rPr lang="en-US" smtClean="0"/>
              <a:t>8/31/2022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DCDC799-C486-4C76-90EC-2267A42B37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EDADCF9-3447-4F4C-8F01-F25ECE2A3E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C8F5D-C14A-4FD9-984E-CE51898CE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01518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6B09A5-AFD2-4020-A655-98C5004E76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D74727-A4CA-49B0-B04A-27E69C2F36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C42A947-D2EE-4574-8ED8-397E28476C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780E0C1-BBD2-4878-92A4-4662CCB2D4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1785D-4E0B-4AB0-BC79-18BD74FCA932}" type="datetimeFigureOut">
              <a:rPr lang="en-US" smtClean="0"/>
              <a:t>8/31/2022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A7CA803-BE76-454C-BC92-03D0934763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7A3DD7E-D1C4-4186-9D43-E7B9700BD4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C8F5D-C14A-4FD9-984E-CE51898CE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71836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F1D22D-94E4-4AF5-8042-4A9F298C52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CDF536C-7F73-4359-9B24-CA5823A951D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E30A5F6-4E53-4BC7-B041-A2CFD10ACA2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0F4E35A-01BA-4A84-8187-6C7BF3EB52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1785D-4E0B-4AB0-BC79-18BD74FCA932}" type="datetimeFigureOut">
              <a:rPr lang="en-US" smtClean="0"/>
              <a:t>8/31/2022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8503A9F-8CB0-4EA3-ADC4-B48F1169E4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A6B75F3-A4ED-496B-BE5D-B4D44DB90C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C8F5D-C14A-4FD9-984E-CE51898CE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2877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741D98E-2CFA-4A19-B7F8-922573BF7E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A246144-A94F-4613-AA93-8F316051E6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C0BD73-99BE-4ADF-84DF-D85D7EA25A1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21785D-4E0B-4AB0-BC79-18BD74FCA932}" type="datetimeFigureOut">
              <a:rPr lang="en-US" smtClean="0"/>
              <a:t>8/31/2022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FE91CD-9A5F-4005-89BE-67B517779BD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B310DD-9E59-49E6-A8D8-39011D4AD9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BC8F5D-C14A-4FD9-984E-CE51898CE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66149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1697F322-A36D-47B8-B2C5-643BD2F7710A}"/>
              </a:ext>
            </a:extLst>
          </p:cNvPr>
          <p:cNvSpPr txBox="1"/>
          <p:nvPr/>
        </p:nvSpPr>
        <p:spPr>
          <a:xfrm>
            <a:off x="362310" y="6181844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1</a:t>
            </a:r>
          </a:p>
        </p:txBody>
      </p:sp>
      <p:pic>
        <p:nvPicPr>
          <p:cNvPr id="1028" name="Picture 4" descr="https://foodlve.com/wp-content/uploads/2020/07/Mobelmaster-Bread-Maker-796x1024.jpg">
            <a:extLst>
              <a:ext uri="{FF2B5EF4-FFF2-40B4-BE49-F238E27FC236}">
                <a16:creationId xmlns:a16="http://schemas.microsoft.com/office/drawing/2014/main" id="{F925D90F-9F52-43A6-BDD2-0B9270B29A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3846" y="430620"/>
            <a:ext cx="4626017" cy="59512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883347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1697F322-A36D-47B8-B2C5-643BD2F7710A}"/>
              </a:ext>
            </a:extLst>
          </p:cNvPr>
          <p:cNvSpPr txBox="1"/>
          <p:nvPr/>
        </p:nvSpPr>
        <p:spPr>
          <a:xfrm>
            <a:off x="362310" y="6181844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10</a:t>
            </a:r>
          </a:p>
        </p:txBody>
      </p:sp>
      <p:pic>
        <p:nvPicPr>
          <p:cNvPr id="5" name="image72.jpeg" descr="Related image">
            <a:extLst>
              <a:ext uri="{FF2B5EF4-FFF2-40B4-BE49-F238E27FC236}">
                <a16:creationId xmlns:a16="http://schemas.microsoft.com/office/drawing/2014/main" id="{1BB227B8-7752-4E95-AD84-AB1E7DC6DD63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485073" y="954503"/>
            <a:ext cx="4950939" cy="49489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80607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1697F322-A36D-47B8-B2C5-643BD2F7710A}"/>
              </a:ext>
            </a:extLst>
          </p:cNvPr>
          <p:cNvSpPr txBox="1"/>
          <p:nvPr/>
        </p:nvSpPr>
        <p:spPr>
          <a:xfrm>
            <a:off x="362310" y="6181844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11</a:t>
            </a:r>
          </a:p>
        </p:txBody>
      </p:sp>
      <p:pic>
        <p:nvPicPr>
          <p:cNvPr id="5" name="image73.jpeg" descr="Image result for electric skillet">
            <a:extLst>
              <a:ext uri="{FF2B5EF4-FFF2-40B4-BE49-F238E27FC236}">
                <a16:creationId xmlns:a16="http://schemas.microsoft.com/office/drawing/2014/main" id="{61C738A6-9736-48FB-B9A2-AA886CB81080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674854" y="1237729"/>
            <a:ext cx="5797136" cy="42659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56756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1697F322-A36D-47B8-B2C5-643BD2F7710A}"/>
              </a:ext>
            </a:extLst>
          </p:cNvPr>
          <p:cNvSpPr txBox="1"/>
          <p:nvPr/>
        </p:nvSpPr>
        <p:spPr>
          <a:xfrm>
            <a:off x="362310" y="6181844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12</a:t>
            </a:r>
          </a:p>
        </p:txBody>
      </p:sp>
      <p:pic>
        <p:nvPicPr>
          <p:cNvPr id="6" name="image75.jpeg" descr="Image result for toaster">
            <a:extLst>
              <a:ext uri="{FF2B5EF4-FFF2-40B4-BE49-F238E27FC236}">
                <a16:creationId xmlns:a16="http://schemas.microsoft.com/office/drawing/2014/main" id="{79377316-EF3C-42AA-A3B0-99D53787C0CB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333870" y="870693"/>
            <a:ext cx="6189028" cy="51166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3373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1697F322-A36D-47B8-B2C5-643BD2F7710A}"/>
              </a:ext>
            </a:extLst>
          </p:cNvPr>
          <p:cNvSpPr txBox="1"/>
          <p:nvPr/>
        </p:nvSpPr>
        <p:spPr>
          <a:xfrm>
            <a:off x="362310" y="6181844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13</a:t>
            </a:r>
          </a:p>
        </p:txBody>
      </p:sp>
      <p:pic>
        <p:nvPicPr>
          <p:cNvPr id="5" name="image76.jpeg" descr="Image result for toaster oven">
            <a:extLst>
              <a:ext uri="{FF2B5EF4-FFF2-40B4-BE49-F238E27FC236}">
                <a16:creationId xmlns:a16="http://schemas.microsoft.com/office/drawing/2014/main" id="{B7266C71-A1B2-41CE-A3D0-A19C9836C288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290498" y="1083627"/>
            <a:ext cx="6810369" cy="4359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22588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1697F322-A36D-47B8-B2C5-643BD2F7710A}"/>
              </a:ext>
            </a:extLst>
          </p:cNvPr>
          <p:cNvSpPr txBox="1"/>
          <p:nvPr/>
        </p:nvSpPr>
        <p:spPr>
          <a:xfrm>
            <a:off x="362310" y="6181844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14</a:t>
            </a:r>
          </a:p>
        </p:txBody>
      </p:sp>
      <p:pic>
        <p:nvPicPr>
          <p:cNvPr id="5" name="image78.jpeg" descr="Related image">
            <a:extLst>
              <a:ext uri="{FF2B5EF4-FFF2-40B4-BE49-F238E27FC236}">
                <a16:creationId xmlns:a16="http://schemas.microsoft.com/office/drawing/2014/main" id="{41686F22-37DF-40C9-BC6A-F38FEED3BAAD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818459" y="848839"/>
            <a:ext cx="6555081" cy="51603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208946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1697F322-A36D-47B8-B2C5-643BD2F7710A}"/>
              </a:ext>
            </a:extLst>
          </p:cNvPr>
          <p:cNvSpPr txBox="1"/>
          <p:nvPr/>
        </p:nvSpPr>
        <p:spPr>
          <a:xfrm>
            <a:off x="362310" y="6181844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15</a:t>
            </a:r>
          </a:p>
        </p:txBody>
      </p:sp>
      <p:pic>
        <p:nvPicPr>
          <p:cNvPr id="5122" name="Picture 2" descr="https://sp.yimg.com/ib/th?id=OP.msMJ%2bH1qQrFJqw474C474&amp;o=5&amp;pid=21.1">
            <a:extLst>
              <a:ext uri="{FF2B5EF4-FFF2-40B4-BE49-F238E27FC236}">
                <a16:creationId xmlns:a16="http://schemas.microsoft.com/office/drawing/2014/main" id="{E4CB1E68-8A1E-407A-B8E3-EC5230DC84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879431">
            <a:off x="5240257" y="-393773"/>
            <a:ext cx="1272607" cy="75517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5148749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1697F322-A36D-47B8-B2C5-643BD2F7710A}"/>
              </a:ext>
            </a:extLst>
          </p:cNvPr>
          <p:cNvSpPr txBox="1"/>
          <p:nvPr/>
        </p:nvSpPr>
        <p:spPr>
          <a:xfrm>
            <a:off x="362310" y="6181844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15</a:t>
            </a:r>
          </a:p>
        </p:txBody>
      </p:sp>
      <p:pic>
        <p:nvPicPr>
          <p:cNvPr id="5" name="image83.jpeg">
            <a:extLst>
              <a:ext uri="{FF2B5EF4-FFF2-40B4-BE49-F238E27FC236}">
                <a16:creationId xmlns:a16="http://schemas.microsoft.com/office/drawing/2014/main" id="{543D4F79-F748-4C97-84FA-130FDCA1ADA6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424272" y="772658"/>
            <a:ext cx="5219396" cy="47482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301080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1697F322-A36D-47B8-B2C5-643BD2F7710A}"/>
              </a:ext>
            </a:extLst>
          </p:cNvPr>
          <p:cNvSpPr txBox="1"/>
          <p:nvPr/>
        </p:nvSpPr>
        <p:spPr>
          <a:xfrm>
            <a:off x="362310" y="6181844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16</a:t>
            </a:r>
          </a:p>
        </p:txBody>
      </p:sp>
      <p:grpSp>
        <p:nvGrpSpPr>
          <p:cNvPr id="6" name="docshapegroup14">
            <a:extLst>
              <a:ext uri="{FF2B5EF4-FFF2-40B4-BE49-F238E27FC236}">
                <a16:creationId xmlns:a16="http://schemas.microsoft.com/office/drawing/2014/main" id="{71267935-ECA8-412A-B286-2A1416EEA85A}"/>
              </a:ext>
            </a:extLst>
          </p:cNvPr>
          <p:cNvGrpSpPr>
            <a:grpSpLocks/>
          </p:cNvGrpSpPr>
          <p:nvPr/>
        </p:nvGrpSpPr>
        <p:grpSpPr bwMode="auto">
          <a:xfrm>
            <a:off x="3329742" y="1226203"/>
            <a:ext cx="6435359" cy="4691518"/>
            <a:chOff x="0" y="0"/>
            <a:chExt cx="6213" cy="4546"/>
          </a:xfrm>
        </p:grpSpPr>
        <p:pic>
          <p:nvPicPr>
            <p:cNvPr id="7" name="docshape15">
              <a:extLst>
                <a:ext uri="{FF2B5EF4-FFF2-40B4-BE49-F238E27FC236}">
                  <a16:creationId xmlns:a16="http://schemas.microsoft.com/office/drawing/2014/main" id="{ABBBD955-0026-4639-974B-EB1FC0C561C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3330" cy="3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docshape16" descr="Image result for air fryer">
              <a:extLst>
                <a:ext uri="{FF2B5EF4-FFF2-40B4-BE49-F238E27FC236}">
                  <a16:creationId xmlns:a16="http://schemas.microsoft.com/office/drawing/2014/main" id="{393B13FC-221A-4176-A0AF-04125728F21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69" y="1435"/>
              <a:ext cx="3044" cy="3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8371865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1697F322-A36D-47B8-B2C5-643BD2F7710A}"/>
              </a:ext>
            </a:extLst>
          </p:cNvPr>
          <p:cNvSpPr txBox="1"/>
          <p:nvPr/>
        </p:nvSpPr>
        <p:spPr>
          <a:xfrm>
            <a:off x="362310" y="6181844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2</a:t>
            </a:r>
          </a:p>
        </p:txBody>
      </p:sp>
      <p:pic>
        <p:nvPicPr>
          <p:cNvPr id="5" name="image16.jpeg" descr="Image result for microwave oven">
            <a:extLst>
              <a:ext uri="{FF2B5EF4-FFF2-40B4-BE49-F238E27FC236}">
                <a16:creationId xmlns:a16="http://schemas.microsoft.com/office/drawing/2014/main" id="{97AF3F9E-0ECE-4173-B46C-85E59138B275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348295" y="999584"/>
            <a:ext cx="6442022" cy="45385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33909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1697F322-A36D-47B8-B2C5-643BD2F7710A}"/>
              </a:ext>
            </a:extLst>
          </p:cNvPr>
          <p:cNvSpPr txBox="1"/>
          <p:nvPr/>
        </p:nvSpPr>
        <p:spPr>
          <a:xfrm>
            <a:off x="362310" y="6181844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3</a:t>
            </a:r>
          </a:p>
        </p:txBody>
      </p:sp>
      <p:pic>
        <p:nvPicPr>
          <p:cNvPr id="2052" name="Picture 4" descr="https://d13z1xw8270sfc.cloudfront.net/origin/195714/1464338606595_bergmseriesblack.jpg">
            <a:extLst>
              <a:ext uri="{FF2B5EF4-FFF2-40B4-BE49-F238E27FC236}">
                <a16:creationId xmlns:a16="http://schemas.microsoft.com/office/drawing/2014/main" id="{BF08E94B-0255-406D-B55E-2F5941AFAF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3637" y="687781"/>
            <a:ext cx="3286820" cy="58941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164310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1697F322-A36D-47B8-B2C5-643BD2F7710A}"/>
              </a:ext>
            </a:extLst>
          </p:cNvPr>
          <p:cNvSpPr txBox="1"/>
          <p:nvPr/>
        </p:nvSpPr>
        <p:spPr>
          <a:xfrm>
            <a:off x="362310" y="6181844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4</a:t>
            </a:r>
          </a:p>
        </p:txBody>
      </p:sp>
      <p:pic>
        <p:nvPicPr>
          <p:cNvPr id="5" name="image66.jpeg">
            <a:extLst>
              <a:ext uri="{FF2B5EF4-FFF2-40B4-BE49-F238E27FC236}">
                <a16:creationId xmlns:a16="http://schemas.microsoft.com/office/drawing/2014/main" id="{AA113593-FF6C-4000-8A3E-B4CA3AADCA36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458340" y="653150"/>
            <a:ext cx="3275319" cy="5528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90715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1697F322-A36D-47B8-B2C5-643BD2F7710A}"/>
              </a:ext>
            </a:extLst>
          </p:cNvPr>
          <p:cNvSpPr txBox="1"/>
          <p:nvPr/>
        </p:nvSpPr>
        <p:spPr>
          <a:xfrm>
            <a:off x="362310" y="6181844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5</a:t>
            </a:r>
          </a:p>
        </p:txBody>
      </p:sp>
      <p:pic>
        <p:nvPicPr>
          <p:cNvPr id="5" name="image67.jpeg">
            <a:extLst>
              <a:ext uri="{FF2B5EF4-FFF2-40B4-BE49-F238E27FC236}">
                <a16:creationId xmlns:a16="http://schemas.microsoft.com/office/drawing/2014/main" id="{FBB7E788-F01B-4544-B021-A57868260341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457772" y="1148128"/>
            <a:ext cx="5987487" cy="45617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21118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1697F322-A36D-47B8-B2C5-643BD2F7710A}"/>
              </a:ext>
            </a:extLst>
          </p:cNvPr>
          <p:cNvSpPr txBox="1"/>
          <p:nvPr/>
        </p:nvSpPr>
        <p:spPr>
          <a:xfrm>
            <a:off x="362310" y="6181844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6</a:t>
            </a:r>
          </a:p>
        </p:txBody>
      </p:sp>
      <p:pic>
        <p:nvPicPr>
          <p:cNvPr id="3074" name="Picture 2" descr="https://m.media-amazon.com/images/I/815htcMl20L._AC_SL1500_.jpg">
            <a:extLst>
              <a:ext uri="{FF2B5EF4-FFF2-40B4-BE49-F238E27FC236}">
                <a16:creationId xmlns:a16="http://schemas.microsoft.com/office/drawing/2014/main" id="{960FE3E2-2A88-427F-B8CC-B5C07282C92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6335" y="568010"/>
            <a:ext cx="6439329" cy="58898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404083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1697F322-A36D-47B8-B2C5-643BD2F7710A}"/>
              </a:ext>
            </a:extLst>
          </p:cNvPr>
          <p:cNvSpPr txBox="1"/>
          <p:nvPr/>
        </p:nvSpPr>
        <p:spPr>
          <a:xfrm>
            <a:off x="362310" y="6162645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7</a:t>
            </a:r>
          </a:p>
        </p:txBody>
      </p:sp>
      <p:pic>
        <p:nvPicPr>
          <p:cNvPr id="5" name="image69.jpeg" descr="Image result for ice cream maker">
            <a:extLst>
              <a:ext uri="{FF2B5EF4-FFF2-40B4-BE49-F238E27FC236}">
                <a16:creationId xmlns:a16="http://schemas.microsoft.com/office/drawing/2014/main" id="{D773D84E-4736-4AD0-B8D1-75B11B0A8571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402491" y="1087647"/>
            <a:ext cx="4991011" cy="44677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80084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1697F322-A36D-47B8-B2C5-643BD2F7710A}"/>
              </a:ext>
            </a:extLst>
          </p:cNvPr>
          <p:cNvSpPr txBox="1"/>
          <p:nvPr/>
        </p:nvSpPr>
        <p:spPr>
          <a:xfrm>
            <a:off x="362310" y="6181844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8</a:t>
            </a:r>
          </a:p>
        </p:txBody>
      </p:sp>
      <p:pic>
        <p:nvPicPr>
          <p:cNvPr id="4098" name="Picture 2" descr="https://tse4.mm.bing.net/th?id=OIP.JuA65agXLRAujpB67cbiVAHaHa&amp;pid=Api&amp;P=0&amp;w=208&amp;h=208">
            <a:extLst>
              <a:ext uri="{FF2B5EF4-FFF2-40B4-BE49-F238E27FC236}">
                <a16:creationId xmlns:a16="http://schemas.microsoft.com/office/drawing/2014/main" id="{CDDD9A17-CDDB-4684-BF00-575E180D27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6470" y="442706"/>
            <a:ext cx="6139248" cy="6139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012368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1697F322-A36D-47B8-B2C5-643BD2F7710A}"/>
              </a:ext>
            </a:extLst>
          </p:cNvPr>
          <p:cNvSpPr txBox="1"/>
          <p:nvPr/>
        </p:nvSpPr>
        <p:spPr>
          <a:xfrm>
            <a:off x="362310" y="6181844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9</a:t>
            </a:r>
          </a:p>
        </p:txBody>
      </p:sp>
      <p:pic>
        <p:nvPicPr>
          <p:cNvPr id="5" name="image71.jpeg" descr="Image result for hand mixer">
            <a:extLst>
              <a:ext uri="{FF2B5EF4-FFF2-40B4-BE49-F238E27FC236}">
                <a16:creationId xmlns:a16="http://schemas.microsoft.com/office/drawing/2014/main" id="{A52F8FF0-2C6C-4127-BC2E-AC8D9BFD6662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786332" y="757597"/>
            <a:ext cx="6066783" cy="4720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97248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269</TotalTime>
  <Words>17</Words>
  <Application>Microsoft Office PowerPoint</Application>
  <PresentationFormat>Widescreen</PresentationFormat>
  <Paragraphs>17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Rumschlag, Amy J</dc:creator>
  <cp:lastModifiedBy>Frost, Angie</cp:lastModifiedBy>
  <cp:revision>19</cp:revision>
  <dcterms:created xsi:type="dcterms:W3CDTF">2022-03-02T18:05:23Z</dcterms:created>
  <dcterms:modified xsi:type="dcterms:W3CDTF">2022-08-31T15:35:55Z</dcterms:modified>
</cp:coreProperties>
</file>