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hmH5qn5v6OIQUBIkzqWdlHow5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hersheycompany.com/en_us/sustainability/the-heartwarming-project.html" TargetMode="External"/><Relationship Id="rId3" Type="http://schemas.openxmlformats.org/officeDocument/2006/relationships/hyperlink" Target="https://www.kickstarter.com/projects/trupotreats/vegan-crunch-bars?ref=section-food-craft-projectcollection-4-staff-picks-popular" TargetMode="External"/><Relationship Id="rId4" Type="http://schemas.openxmlformats.org/officeDocument/2006/relationships/hyperlink" Target="https://indianarecycling.org/donat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pqVmvMCmp0" TargetMode="External"/><Relationship Id="rId3" Type="http://schemas.openxmlformats.org/officeDocument/2006/relationships/hyperlink" Target="https://www.youtube.com/watch?v=cBxN9E5f7pc&amp;t=179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bs.com/global/en/ubs-society/togetherband/find-your-goal.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161ae24c4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Asking the right questions.</a:t>
            </a:r>
            <a:endParaRPr/>
          </a:p>
          <a:p>
            <a:pPr indent="0" lvl="0" marL="0" rtl="0" algn="l">
              <a:spcBef>
                <a:spcPts val="0"/>
              </a:spcBef>
              <a:spcAft>
                <a:spcPts val="0"/>
              </a:spcAft>
              <a:buNone/>
            </a:pPr>
            <a:r>
              <a:rPr lang="en-US"/>
              <a:t>When researching into a cause it is good to interview people that are currently working on the issue. </a:t>
            </a:r>
            <a:endParaRPr/>
          </a:p>
          <a:p>
            <a:pPr indent="0" lvl="0" marL="0" rtl="0" algn="l">
              <a:spcBef>
                <a:spcPts val="0"/>
              </a:spcBef>
              <a:spcAft>
                <a:spcPts val="0"/>
              </a:spcAft>
              <a:buNone/>
            </a:pPr>
            <a:r>
              <a:rPr lang="en-US"/>
              <a:t>If you were going to interview a person what are some questions you would want to ask?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Their history</a:t>
            </a:r>
            <a:endParaRPr/>
          </a:p>
          <a:p>
            <a:pPr indent="0" lvl="0" marL="0" rtl="0" algn="l">
              <a:spcBef>
                <a:spcPts val="0"/>
              </a:spcBef>
              <a:spcAft>
                <a:spcPts val="0"/>
              </a:spcAft>
              <a:buNone/>
            </a:pPr>
            <a:r>
              <a:rPr lang="en-US"/>
              <a:t>Their Why</a:t>
            </a:r>
            <a:endParaRPr/>
          </a:p>
          <a:p>
            <a:pPr indent="0" lvl="0" marL="0" rtl="0" algn="l">
              <a:spcBef>
                <a:spcPts val="0"/>
              </a:spcBef>
              <a:spcAft>
                <a:spcPts val="0"/>
              </a:spcAft>
              <a:buNone/>
            </a:pPr>
            <a:r>
              <a:rPr lang="en-US"/>
              <a:t>The statistic they use on this issue</a:t>
            </a:r>
            <a:endParaRPr/>
          </a:p>
          <a:p>
            <a:pPr indent="0" lvl="0" marL="0" rtl="0" algn="l">
              <a:spcBef>
                <a:spcPts val="0"/>
              </a:spcBef>
              <a:spcAft>
                <a:spcPts val="0"/>
              </a:spcAft>
              <a:buNone/>
            </a:pPr>
            <a:r>
              <a:rPr lang="en-US"/>
              <a:t>Are they partnering with others and how are they partnering</a:t>
            </a:r>
            <a:endParaRPr/>
          </a:p>
        </p:txBody>
      </p:sp>
      <p:sp>
        <p:nvSpPr>
          <p:cNvPr id="239" name="Google Shape;239;g1161ae24c49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161ae24c4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Part 3- 30 </a:t>
            </a:r>
            <a:r>
              <a:rPr lang="en-US"/>
              <a:t>Minutes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How to Fund Your Cause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83C46"/>
                </a:solidFill>
              </a:rPr>
              <a:t>Ask, “How might you raise money if you need it to implement your project or donate to an organization you are passionate about?” Ideas (links are to examples):</a:t>
            </a:r>
            <a:endParaRPr>
              <a:solidFill>
                <a:srgbClr val="283C46"/>
              </a:solidFill>
            </a:endParaRPr>
          </a:p>
          <a:p>
            <a:pPr indent="-298450" lvl="0" marL="838200" rtl="0" algn="l">
              <a:lnSpc>
                <a:spcPct val="115000"/>
              </a:lnSpc>
              <a:spcBef>
                <a:spcPts val="2200"/>
              </a:spcBef>
              <a:spcAft>
                <a:spcPts val="0"/>
              </a:spcAft>
              <a:buClr>
                <a:srgbClr val="283C46"/>
              </a:buClr>
              <a:buSzPts val="1100"/>
              <a:buChar char="●"/>
            </a:pPr>
            <a:r>
              <a:rPr lang="en-US" u="sng">
                <a:solidFill>
                  <a:srgbClr val="1B6AC9"/>
                </a:solidFill>
                <a:hlinkClick r:id="rId2">
                  <a:extLst>
                    <a:ext uri="{A12FA001-AC4F-418D-AE19-62706E023703}">
                      <ahyp:hlinkClr val="tx"/>
                    </a:ext>
                  </a:extLst>
                </a:hlinkClick>
              </a:rPr>
              <a:t>Grants</a:t>
            </a:r>
            <a:r>
              <a:rPr lang="en-US">
                <a:solidFill>
                  <a:srgbClr val="283C46"/>
                </a:solidFill>
              </a:rPr>
              <a:t>: Different entities that have large amounts of money such as foundations, businesses, or government agencies and institutions, and that want to help solve problems all around the world, usually give out their money in the form of grants. Each donor has its own priorities, requests, and requirements for grants, and the process can sometimes be unpleasant and long. They usually consist of specific forms which you must fill in order to apply, but very often, it all comes down to your idea.</a:t>
            </a:r>
            <a:endParaRPr>
              <a:solidFill>
                <a:srgbClr val="283C46"/>
              </a:solidFill>
            </a:endParaRPr>
          </a:p>
          <a:p>
            <a:pPr indent="-298450" lvl="0" marL="838200" rtl="0" algn="l">
              <a:lnSpc>
                <a:spcPct val="115000"/>
              </a:lnSpc>
              <a:spcBef>
                <a:spcPts val="0"/>
              </a:spcBef>
              <a:spcAft>
                <a:spcPts val="0"/>
              </a:spcAft>
              <a:buClr>
                <a:srgbClr val="283C46"/>
              </a:buClr>
              <a:buSzPts val="1100"/>
              <a:buChar char="●"/>
            </a:pPr>
            <a:r>
              <a:rPr lang="en-US" u="sng">
                <a:solidFill>
                  <a:srgbClr val="1B6AC9"/>
                </a:solidFill>
                <a:hlinkClick r:id="rId3">
                  <a:extLst>
                    <a:ext uri="{A12FA001-AC4F-418D-AE19-62706E023703}">
                      <ahyp:hlinkClr val="tx"/>
                    </a:ext>
                  </a:extLst>
                </a:hlinkClick>
              </a:rPr>
              <a:t>Crowdfunding</a:t>
            </a:r>
            <a:r>
              <a:rPr lang="en-US">
                <a:solidFill>
                  <a:srgbClr val="283C46"/>
                </a:solidFill>
              </a:rPr>
              <a:t>/Event fundraising: Crowdfunding is the act of raising small amounts of money from a large number of people online. You will be trying to convince a large number of people to support your idea, so you need to do quite creative in drawing the audience’s attention. You create an event which offers something interesting to your audience (such as a theatrical show, food event, or an art-selling exposition), and include a way to raise money, such as having a paid entrance fee, selling products for more than they cost to make, or just inviting people to donate without any requirements.</a:t>
            </a:r>
            <a:endParaRPr>
              <a:solidFill>
                <a:srgbClr val="283C46"/>
              </a:solidFill>
            </a:endParaRPr>
          </a:p>
          <a:p>
            <a:pPr indent="-298450" lvl="0" marL="838200" rtl="0" algn="l">
              <a:lnSpc>
                <a:spcPct val="115000"/>
              </a:lnSpc>
              <a:spcBef>
                <a:spcPts val="0"/>
              </a:spcBef>
              <a:spcAft>
                <a:spcPts val="0"/>
              </a:spcAft>
              <a:buClr>
                <a:srgbClr val="283C46"/>
              </a:buClr>
              <a:buSzPts val="1100"/>
              <a:buChar char="●"/>
            </a:pPr>
            <a:r>
              <a:rPr lang="en-US" u="sng">
                <a:solidFill>
                  <a:srgbClr val="283C46"/>
                </a:solidFill>
              </a:rPr>
              <a:t>Product selling:</a:t>
            </a:r>
            <a:r>
              <a:rPr lang="en-US">
                <a:solidFill>
                  <a:srgbClr val="283C46"/>
                </a:solidFill>
              </a:rPr>
              <a:t> The product can be the solution itself (first aid kits or humane dog leashes) or he product or service  can also be unrelated to your project (bake sale or 4-H projects you created in an auction)</a:t>
            </a:r>
            <a:endParaRPr>
              <a:solidFill>
                <a:srgbClr val="283C46"/>
              </a:solidFill>
            </a:endParaRPr>
          </a:p>
          <a:p>
            <a:pPr indent="-298450" lvl="0" marL="838200" rtl="0" algn="l">
              <a:lnSpc>
                <a:spcPct val="115000"/>
              </a:lnSpc>
              <a:spcBef>
                <a:spcPts val="0"/>
              </a:spcBef>
              <a:spcAft>
                <a:spcPts val="0"/>
              </a:spcAft>
              <a:buClr>
                <a:srgbClr val="283C46"/>
              </a:buClr>
              <a:buSzPts val="1100"/>
              <a:buChar char="●"/>
            </a:pPr>
            <a:r>
              <a:rPr lang="en-US" u="sng">
                <a:solidFill>
                  <a:srgbClr val="1B6AC9"/>
                </a:solidFill>
                <a:hlinkClick r:id="rId4">
                  <a:extLst>
                    <a:ext uri="{A12FA001-AC4F-418D-AE19-62706E023703}">
                      <ahyp:hlinkClr val="tx"/>
                    </a:ext>
                  </a:extLst>
                </a:hlinkClick>
              </a:rPr>
              <a:t>In-kind donations</a:t>
            </a:r>
            <a:r>
              <a:rPr lang="en-US">
                <a:solidFill>
                  <a:srgbClr val="283C46"/>
                </a:solidFill>
              </a:rPr>
              <a:t>: Sometimes, you might not need actual money to implement your project, but you will need different kinds of materials or services for it, or want to donate to a local charity. </a:t>
            </a:r>
            <a:endParaRPr>
              <a:solidFill>
                <a:srgbClr val="283C46"/>
              </a:solidFill>
            </a:endParaRPr>
          </a:p>
          <a:p>
            <a:pPr indent="0" lvl="0" marL="0" rtl="0" algn="l">
              <a:spcBef>
                <a:spcPts val="2300"/>
              </a:spcBef>
              <a:spcAft>
                <a:spcPts val="0"/>
              </a:spcAft>
              <a:buNone/>
            </a:pPr>
            <a:r>
              <a:t/>
            </a:r>
            <a:endParaRPr/>
          </a:p>
        </p:txBody>
      </p:sp>
      <p:sp>
        <p:nvSpPr>
          <p:cNvPr id="251" name="Google Shape;251;g1161ae24c49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2200"/>
              </a:spcBef>
              <a:spcAft>
                <a:spcPts val="2300"/>
              </a:spcAft>
              <a:buClr>
                <a:schemeClr val="dk1"/>
              </a:buClr>
              <a:buSzPts val="1100"/>
              <a:buFont typeface="Arial"/>
              <a:buNone/>
            </a:pPr>
            <a:r>
              <a:rPr b="1" lang="en-US">
                <a:solidFill>
                  <a:srgbClr val="283C46"/>
                </a:solidFill>
              </a:rPr>
              <a:t>Activity:</a:t>
            </a:r>
            <a:r>
              <a:rPr lang="en-US">
                <a:solidFill>
                  <a:srgbClr val="283C46"/>
                </a:solidFill>
              </a:rPr>
              <a:t> Put into break-out groups to do the first 6 prompts in green from the "My Solution into Action" slide: </a:t>
            </a:r>
            <a:endParaRPr/>
          </a:p>
        </p:txBody>
      </p:sp>
      <p:sp>
        <p:nvSpPr>
          <p:cNvPr id="262" name="Google Shape;2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161ae24c4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YES Grant</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What is a grant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Application/Guidelines (handouts)</a:t>
            </a:r>
            <a:endParaRPr b="1">
              <a:solidFill>
                <a:schemeClr val="dk1"/>
              </a:solidFill>
              <a:highlight>
                <a:srgbClr val="E4F8E2"/>
              </a:highlight>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A group application must include at least two youth and two adults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Be sure to include your interview!</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Short- and long-term goals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"Don't leave the committee with questions." Provide adequate details.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Continuation and completion of project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From Luke: Encourage team applications (can bring in youth who are not 4-H members, which is encouraged), can enter group/club name (Changemakers), want to see you in action (social media)</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Offer to review and remind about deadline.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Question 2: Outline or describe the process your 4-H group went through to determine the concerns, needs, or problems existing in your community.</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i="1" lang="en-US">
                <a:solidFill>
                  <a:schemeClr val="dk1"/>
                </a:solidFill>
              </a:rPr>
              <a:t>182 words: </a:t>
            </a:r>
            <a:r>
              <a:rPr lang="en-US">
                <a:solidFill>
                  <a:schemeClr val="dk1"/>
                </a:solidFill>
              </a:rPr>
              <a:t>I was part of a six-week program called The Changemakers to help me determine the needs and problems in my community. The program was led by Central Indiana 4-H educators. During the program, I connected my passion to both a cause and a United Nations Global Goal so that my local action could have global impact. I conducted research on the internet to find data in order to discover the root problem of the cause I was interested in. </a:t>
            </a:r>
            <a:r>
              <a:rPr lang="en-US">
                <a:solidFill>
                  <a:schemeClr val="dk1"/>
                </a:solidFill>
                <a:highlight>
                  <a:srgbClr val="FFF0DB"/>
                </a:highlight>
              </a:rPr>
              <a:t>[Insert one data point.]</a:t>
            </a:r>
            <a:r>
              <a:rPr lang="en-US">
                <a:solidFill>
                  <a:schemeClr val="dk1"/>
                </a:solidFill>
              </a:rPr>
              <a:t> I looked at maps of my county's resources to discover assets we already have and where there might be gaps. I learned about empathy and the importance of including the community, both stakeholders and beneficiaries, as I designed my community service project. I wrote and asked interview questions to help me better understand the community problem. </a:t>
            </a:r>
            <a:r>
              <a:rPr lang="en-US">
                <a:solidFill>
                  <a:schemeClr val="dk1"/>
                </a:solidFill>
                <a:highlight>
                  <a:srgbClr val="FFF0DB"/>
                </a:highlight>
              </a:rPr>
              <a:t>[Insert who you interviewed and a brief summary.]</a:t>
            </a:r>
            <a:r>
              <a:rPr lang="en-US">
                <a:solidFill>
                  <a:schemeClr val="dk1"/>
                </a:solidFill>
              </a:rPr>
              <a:t> With help from my fellow Changemakers, I interpreted my data in order to get to the root cause of my problem and brainstorm possible solutions, including the project I'm pitching as part of this grant.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4-H entity to write check: Area 6 Youth ED Fund</a:t>
            </a:r>
            <a:endParaRPr>
              <a:solidFill>
                <a:schemeClr val="dk1"/>
              </a:solidFill>
            </a:endParaRPr>
          </a:p>
          <a:p>
            <a:pPr indent="-298450" lvl="1" marL="914400" rtl="0" algn="l">
              <a:lnSpc>
                <a:spcPct val="115000"/>
              </a:lnSpc>
              <a:spcBef>
                <a:spcPts val="0"/>
              </a:spcBef>
              <a:spcAft>
                <a:spcPts val="0"/>
              </a:spcAft>
              <a:buClr>
                <a:srgbClr val="283C46"/>
              </a:buClr>
              <a:buSzPts val="1100"/>
              <a:buChar char="○"/>
            </a:pPr>
            <a:r>
              <a:rPr lang="en-US">
                <a:solidFill>
                  <a:schemeClr val="dk1"/>
                </a:solidFill>
              </a:rPr>
              <a:t>Deadline: March 15th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How to write a budget / what would go into a budget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270" name="Google Shape;270;g1161ae24c49_0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Everyone in this room is a changemaker. By giving up a weekend to learn about leadership and programs you can take back to your community, you are making a difference.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When you think of a changemaker, who do you think of? </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US">
                <a:solidFill>
                  <a:schemeClr val="dk1"/>
                </a:solidFill>
              </a:rPr>
              <a:t>Make a list of the names of who they are saying on a flip chart sheet. </a:t>
            </a:r>
            <a:endParaRPr/>
          </a:p>
        </p:txBody>
      </p:sp>
      <p:sp>
        <p:nvSpPr>
          <p:cNvPr id="156" name="Google Shape;1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61ae24c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Reference the Changemakers in the logo from left to right:</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Malala is a Changemaker for fighting for the rights of girls and women to obtain an education across the world</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Rosa was a Changemaker for refusing to give up her bus seat and sparking a bus boycott that was a turning point in the civil rights movement</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Dr. Rev. MLK Jr. is a Changemaker for using peace and nonviolent actions to advance civil rights</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Greta is a Changemaker for overcoming a disorder to inspire youth globally to advocate to their governments to act on climate change</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Madame C.J. Walker was a local Changemaker who invented a line of hair products to advance the status of African American women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Our Logo for Changemakers highlights people in history that have made global change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One of them is Malala Yousafzai. Malala  is a youth activist from Pakistan who fights for the right to education for women and girls. Malala became an activist at the age of 12 when she joined her father to advocate for education for girls, despite resistance from the Taliban. On October 9th 2012, Malala was attacked by the Taliban, a terrorist organization, on her way back from school. She suffered from a gunshot wound and was in critical condition. After the attack, Malala moved to the United Kingdom, where she continues to advocate for girls’ education through her book, movie and foundation. In addition to writing a blog for BBC Urdu under a pseudonym and being featured in a New York Times documentary, Malala travels all across Pakistan to speak about girls’ education rights at rallies and on television. She is the youngest person to have received a Nobel Peace Prize.</a:t>
            </a:r>
            <a:endParaRPr>
              <a:solidFill>
                <a:schemeClr val="dk1"/>
              </a:solidFill>
            </a:endParaRPr>
          </a:p>
        </p:txBody>
      </p:sp>
      <p:sp>
        <p:nvSpPr>
          <p:cNvPr id="166" name="Google Shape;166;g1161ae24c4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61ae24c4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050">
                <a:solidFill>
                  <a:srgbClr val="030303"/>
                </a:solidFill>
                <a:highlight>
                  <a:srgbClr val="F9F9F9"/>
                </a:highlight>
                <a:latin typeface="Roboto"/>
                <a:ea typeface="Roboto"/>
                <a:cs typeface="Roboto"/>
                <a:sym typeface="Roboto"/>
              </a:rPr>
              <a:t>A new plan for people and planet has just launched - the UN Global Goals for Sustainable Development. </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rPr b="1" lang="en-US">
                <a:solidFill>
                  <a:schemeClr val="dk1"/>
                </a:solidFill>
              </a:rPr>
              <a:t>Overview Video of the Un Global Goals </a:t>
            </a:r>
            <a:r>
              <a:rPr lang="en-US" u="sng">
                <a:solidFill>
                  <a:srgbClr val="1155CC"/>
                </a:solidFill>
                <a:hlinkClick r:id="rId2">
                  <a:extLst>
                    <a:ext uri="{A12FA001-AC4F-418D-AE19-62706E023703}">
                      <ahyp:hlinkClr val="tx"/>
                    </a:ext>
                  </a:extLst>
                </a:hlinkClick>
              </a:rPr>
              <a:t>https://www.youtube.com/watch?v=RpqVmvMCmp0</a:t>
            </a:r>
            <a:r>
              <a:rPr lang="en-US">
                <a:solidFill>
                  <a:schemeClr val="dk1"/>
                </a:solidFill>
              </a:rPr>
              <a: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US">
                <a:solidFill>
                  <a:schemeClr val="dk1"/>
                </a:solidFill>
              </a:rPr>
              <a:t>Or </a:t>
            </a:r>
            <a:r>
              <a:rPr lang="en-US" u="sng">
                <a:solidFill>
                  <a:srgbClr val="1155CC"/>
                </a:solidFill>
                <a:hlinkClick r:id="rId3">
                  <a:extLst>
                    <a:ext uri="{A12FA001-AC4F-418D-AE19-62706E023703}">
                      <ahyp:hlinkClr val="tx"/>
                    </a:ext>
                  </a:extLst>
                </a:hlinkClick>
              </a:rPr>
              <a:t>https://www.youtube.com/watch?v=cBxN9E5f7pc&amp;t=179s</a:t>
            </a:r>
            <a:r>
              <a:rPr lang="en-US">
                <a:solidFill>
                  <a:schemeClr val="dk1"/>
                </a:solidFill>
              </a:rPr>
              <a:t> </a:t>
            </a:r>
            <a:endParaRPr>
              <a:solidFill>
                <a:schemeClr val="dk1"/>
              </a:solidFill>
            </a:endParaRPr>
          </a:p>
        </p:txBody>
      </p:sp>
      <p:sp>
        <p:nvSpPr>
          <p:cNvPr id="176" name="Google Shape;176;g1161ae24c4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Quiz for Global Goals </a:t>
            </a:r>
            <a:r>
              <a:rPr lang="en-US" u="sng">
                <a:solidFill>
                  <a:srgbClr val="1155CC"/>
                </a:solidFill>
                <a:hlinkClick r:id="rId2">
                  <a:extLst>
                    <a:ext uri="{A12FA001-AC4F-418D-AE19-62706E023703}">
                      <ahyp:hlinkClr val="tx"/>
                    </a:ext>
                  </a:extLst>
                </a:hlinkClick>
              </a:rPr>
              <a:t>https://www.ubs.com/global/en/ubs-society/togetherband/find-your-goal.html</a:t>
            </a:r>
            <a:r>
              <a:rPr lang="en-US">
                <a:solidFill>
                  <a:schemeClr val="dk1"/>
                </a:solidFill>
              </a:rPr>
              <a:t> </a:t>
            </a:r>
            <a:endParaRPr/>
          </a:p>
        </p:txBody>
      </p:sp>
      <p:sp>
        <p:nvSpPr>
          <p:cNvPr id="186" name="Google Shape;18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61ae24c4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Review the UN Global Goals- Select one to focus on</a:t>
            </a:r>
            <a:endParaRPr/>
          </a:p>
        </p:txBody>
      </p:sp>
      <p:sp>
        <p:nvSpPr>
          <p:cNvPr id="198" name="Google Shape;198;g1161ae24c49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61ae24c4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Part 2- 30 minutes</a:t>
            </a:r>
            <a:endParaRPr/>
          </a:p>
          <a:p>
            <a:pPr indent="0" lvl="0" marL="0" rtl="0" algn="l">
              <a:spcBef>
                <a:spcPts val="0"/>
              </a:spcBef>
              <a:spcAft>
                <a:spcPts val="0"/>
              </a:spcAft>
              <a:buNone/>
            </a:pPr>
            <a:r>
              <a:rPr lang="en-US"/>
              <a:t>Changemakers- both a noun and a verb: It’s something you are, It’s something you do</a:t>
            </a:r>
            <a:endParaRPr/>
          </a:p>
          <a:p>
            <a:pPr indent="0" lvl="0" marL="0" rtl="0" algn="l">
              <a:spcBef>
                <a:spcPts val="0"/>
              </a:spcBef>
              <a:spcAft>
                <a:spcPts val="0"/>
              </a:spcAft>
              <a:buNone/>
            </a:pPr>
            <a:r>
              <a:rPr lang="en-US"/>
              <a:t>Now is time to explore and dive deeper into your cause.</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Clr>
                <a:schemeClr val="dk1"/>
              </a:buClr>
              <a:buSzPts val="1100"/>
              <a:buChar char="●"/>
            </a:pPr>
            <a:r>
              <a:t/>
            </a:r>
            <a:endParaRPr/>
          </a:p>
        </p:txBody>
      </p:sp>
      <p:sp>
        <p:nvSpPr>
          <p:cNvPr id="209" name="Google Shape;209;g1161ae24c49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61ae24c4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Why is this a worthy cause? - Research and Interviewing</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US">
                <a:solidFill>
                  <a:schemeClr val="dk1"/>
                </a:solidFill>
              </a:rPr>
              <a:t>Say: Is this cause a need in your community is, so what are specific needs?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Explain that "Changemakers Slide Guide" is just that...a guide. We are providing it to help you collect your thoughts for your pitch, but you can copy, cut, paste, and edit (and be creative).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Community mapping- create something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Give time for them to work on filling out their Guide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Regroup: Share what you put</a:t>
            </a:r>
            <a:endParaRPr>
              <a:solidFill>
                <a:schemeClr val="dk1"/>
              </a:solidFill>
            </a:endParaRPr>
          </a:p>
          <a:p>
            <a:pPr indent="0" lvl="0" marL="0" rtl="0" algn="l">
              <a:spcBef>
                <a:spcPts val="0"/>
              </a:spcBef>
              <a:spcAft>
                <a:spcPts val="0"/>
              </a:spcAft>
              <a:buNone/>
            </a:pPr>
            <a:r>
              <a:t/>
            </a:r>
            <a:endParaRPr/>
          </a:p>
        </p:txBody>
      </p:sp>
      <p:sp>
        <p:nvSpPr>
          <p:cNvPr id="219" name="Google Shape;219;g1161ae24c49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61ae24c49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Asking the </a:t>
            </a:r>
            <a:r>
              <a:rPr lang="en-US"/>
              <a:t>right</a:t>
            </a:r>
            <a:r>
              <a:rPr lang="en-US"/>
              <a:t> questions.</a:t>
            </a:r>
            <a:endParaRPr/>
          </a:p>
          <a:p>
            <a:pPr indent="0" lvl="0" marL="0" rtl="0" algn="l">
              <a:spcBef>
                <a:spcPts val="0"/>
              </a:spcBef>
              <a:spcAft>
                <a:spcPts val="0"/>
              </a:spcAft>
              <a:buNone/>
            </a:pPr>
            <a:r>
              <a:rPr lang="en-US"/>
              <a:t>When researching into a cause it is good to </a:t>
            </a:r>
            <a:r>
              <a:rPr lang="en-US"/>
              <a:t>interview</a:t>
            </a:r>
            <a:r>
              <a:rPr lang="en-US"/>
              <a:t> people that are currently working on the issue. </a:t>
            </a:r>
            <a:endParaRPr/>
          </a:p>
          <a:p>
            <a:pPr indent="0" lvl="0" marL="0" rtl="0" algn="l">
              <a:spcBef>
                <a:spcPts val="0"/>
              </a:spcBef>
              <a:spcAft>
                <a:spcPts val="0"/>
              </a:spcAft>
              <a:buNone/>
            </a:pPr>
            <a:r>
              <a:rPr lang="en-US"/>
              <a:t>If you were going to interview a person what are some questions you would want to ask?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Their history</a:t>
            </a:r>
            <a:endParaRPr/>
          </a:p>
          <a:p>
            <a:pPr indent="0" lvl="0" marL="0" rtl="0" algn="l">
              <a:spcBef>
                <a:spcPts val="0"/>
              </a:spcBef>
              <a:spcAft>
                <a:spcPts val="0"/>
              </a:spcAft>
              <a:buNone/>
            </a:pPr>
            <a:r>
              <a:rPr lang="en-US"/>
              <a:t>Their Why</a:t>
            </a:r>
            <a:endParaRPr/>
          </a:p>
          <a:p>
            <a:pPr indent="0" lvl="0" marL="0" rtl="0" algn="l">
              <a:spcBef>
                <a:spcPts val="0"/>
              </a:spcBef>
              <a:spcAft>
                <a:spcPts val="0"/>
              </a:spcAft>
              <a:buNone/>
            </a:pPr>
            <a:r>
              <a:rPr lang="en-US"/>
              <a:t>The </a:t>
            </a:r>
            <a:r>
              <a:rPr lang="en-US"/>
              <a:t>statistic</a:t>
            </a:r>
            <a:r>
              <a:rPr lang="en-US"/>
              <a:t> they use on this issue</a:t>
            </a:r>
            <a:endParaRPr/>
          </a:p>
          <a:p>
            <a:pPr indent="0" lvl="0" marL="0" rtl="0" algn="l">
              <a:spcBef>
                <a:spcPts val="0"/>
              </a:spcBef>
              <a:spcAft>
                <a:spcPts val="0"/>
              </a:spcAft>
              <a:buNone/>
            </a:pPr>
            <a:r>
              <a:rPr lang="en-US"/>
              <a:t>Are they partnering with others and how are they partnering</a:t>
            </a:r>
            <a:endParaRPr/>
          </a:p>
        </p:txBody>
      </p:sp>
      <p:sp>
        <p:nvSpPr>
          <p:cNvPr id="230" name="Google Shape;230;g1161ae24c49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ssibility Statement">
  <p:cSld name="Accessibility Statement">
    <p:bg>
      <p:bgPr>
        <a:solidFill>
          <a:schemeClr val="accent4"/>
        </a:solidFill>
      </p:bgPr>
    </p:bg>
    <p:spTree>
      <p:nvGrpSpPr>
        <p:cNvPr id="13" name="Shape 13"/>
        <p:cNvGrpSpPr/>
        <p:nvPr/>
      </p:nvGrpSpPr>
      <p:grpSpPr>
        <a:xfrm>
          <a:off x="0" y="0"/>
          <a:ext cx="0" cy="0"/>
          <a:chOff x="0" y="0"/>
          <a:chExt cx="0" cy="0"/>
        </a:xfrm>
      </p:grpSpPr>
      <p:sp>
        <p:nvSpPr>
          <p:cNvPr id="14" name="Google Shape;14;p10"/>
          <p:cNvSpPr txBox="1"/>
          <p:nvPr/>
        </p:nvSpPr>
        <p:spPr>
          <a:xfrm>
            <a:off x="1110838" y="1877220"/>
            <a:ext cx="6128758" cy="193899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Support the Purdue University brand in your presentations by using a brand-friendly template. This template uses an accessible master layout. Please note that some changes </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to the PowerPoint template could impact accessibility by those with disabilities. Follow the instructions provided by Microsoft Office to ensure that your PowerPoint presentations are accessible to all users:</a:t>
            </a:r>
            <a:endParaRPr sz="1800">
              <a:solidFill>
                <a:schemeClr val="lt1"/>
              </a:solidFill>
              <a:latin typeface="Arial"/>
              <a:ea typeface="Arial"/>
              <a:cs typeface="Arial"/>
              <a:sym typeface="Arial"/>
            </a:endParaRPr>
          </a:p>
        </p:txBody>
      </p:sp>
      <p:sp>
        <p:nvSpPr>
          <p:cNvPr descr="PPT Accessibility URL" id="15" name="Google Shape;15;p10"/>
          <p:cNvSpPr txBox="1"/>
          <p:nvPr>
            <p:ph type="ctrTitle"/>
          </p:nvPr>
        </p:nvSpPr>
        <p:spPr>
          <a:xfrm>
            <a:off x="1110837" y="4133385"/>
            <a:ext cx="5765747" cy="754822"/>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1800"/>
              <a:buFont typeface="Arial"/>
              <a:buNone/>
              <a:defRPr b="0" i="0" sz="18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 name="Google Shape;16;p10"/>
          <p:cNvPicPr preferRelativeResize="0"/>
          <p:nvPr/>
        </p:nvPicPr>
        <p:blipFill rotWithShape="1">
          <a:blip r:embed="rId2">
            <a:alphaModFix/>
          </a:blip>
          <a:srcRect b="0" l="0" r="0" t="0"/>
          <a:stretch/>
        </p:blipFill>
        <p:spPr>
          <a:xfrm>
            <a:off x="7366000" y="0"/>
            <a:ext cx="1778000" cy="6858000"/>
          </a:xfrm>
          <a:prstGeom prst="rect">
            <a:avLst/>
          </a:prstGeom>
          <a:noFill/>
          <a:ln>
            <a:noFill/>
          </a:ln>
        </p:spPr>
      </p:pic>
      <p:sp>
        <p:nvSpPr>
          <p:cNvPr id="17" name="Google Shape;17;p10"/>
          <p:cNvSpPr txBox="1"/>
          <p:nvPr>
            <p:ph idx="10" type="dt"/>
          </p:nvPr>
        </p:nvSpPr>
        <p:spPr>
          <a:xfrm>
            <a:off x="7524206" y="6202177"/>
            <a:ext cx="856701"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8" name="Google Shape;18;p10"/>
          <p:cNvCxnSpPr/>
          <p:nvPr/>
        </p:nvCxnSpPr>
        <p:spPr>
          <a:xfrm>
            <a:off x="8400500" y="6270568"/>
            <a:ext cx="0" cy="160020"/>
          </a:xfrm>
          <a:prstGeom prst="straightConnector1">
            <a:avLst/>
          </a:prstGeom>
          <a:noFill/>
          <a:ln cap="flat" cmpd="sng" w="9525">
            <a:solidFill>
              <a:schemeClr val="accent4"/>
            </a:solidFill>
            <a:prstDash val="solid"/>
            <a:round/>
            <a:headEnd len="sm" w="sm" type="none"/>
            <a:tailEnd len="sm" w="sm" type="none"/>
          </a:ln>
        </p:spPr>
      </p:cxnSp>
      <p:sp>
        <p:nvSpPr>
          <p:cNvPr id="19" name="Google Shape;19;p10"/>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u="none" cap="none" strike="noStrike">
                <a:solidFill>
                  <a:schemeClr val="accent4"/>
                </a:solidFill>
                <a:latin typeface="Arial"/>
                <a:ea typeface="Arial"/>
                <a:cs typeface="Arial"/>
                <a:sym typeface="Arial"/>
              </a:defRPr>
            </a:lvl1pPr>
            <a:lvl2pPr indent="0" lvl="1" marL="0" algn="ctr">
              <a:spcBef>
                <a:spcPts val="0"/>
              </a:spcBef>
              <a:buNone/>
              <a:defRPr b="1" i="0" sz="1000" u="none" cap="none" strike="noStrike">
                <a:solidFill>
                  <a:schemeClr val="accent4"/>
                </a:solidFill>
                <a:latin typeface="Arial"/>
                <a:ea typeface="Arial"/>
                <a:cs typeface="Arial"/>
                <a:sym typeface="Arial"/>
              </a:defRPr>
            </a:lvl2pPr>
            <a:lvl3pPr indent="0" lvl="2" marL="0" algn="ctr">
              <a:spcBef>
                <a:spcPts val="0"/>
              </a:spcBef>
              <a:buNone/>
              <a:defRPr b="1" i="0" sz="1000" u="none" cap="none" strike="noStrike">
                <a:solidFill>
                  <a:schemeClr val="accent4"/>
                </a:solidFill>
                <a:latin typeface="Arial"/>
                <a:ea typeface="Arial"/>
                <a:cs typeface="Arial"/>
                <a:sym typeface="Arial"/>
              </a:defRPr>
            </a:lvl3pPr>
            <a:lvl4pPr indent="0" lvl="3" marL="0" algn="ctr">
              <a:spcBef>
                <a:spcPts val="0"/>
              </a:spcBef>
              <a:buNone/>
              <a:defRPr b="1" i="0" sz="1000" u="none" cap="none" strike="noStrike">
                <a:solidFill>
                  <a:schemeClr val="accent4"/>
                </a:solidFill>
                <a:latin typeface="Arial"/>
                <a:ea typeface="Arial"/>
                <a:cs typeface="Arial"/>
                <a:sym typeface="Arial"/>
              </a:defRPr>
            </a:lvl4pPr>
            <a:lvl5pPr indent="0" lvl="4" marL="0" algn="ctr">
              <a:spcBef>
                <a:spcPts val="0"/>
              </a:spcBef>
              <a:buNone/>
              <a:defRPr b="1" i="0" sz="1000" u="none" cap="none" strike="noStrike">
                <a:solidFill>
                  <a:schemeClr val="accent4"/>
                </a:solidFill>
                <a:latin typeface="Arial"/>
                <a:ea typeface="Arial"/>
                <a:cs typeface="Arial"/>
                <a:sym typeface="Arial"/>
              </a:defRPr>
            </a:lvl5pPr>
            <a:lvl6pPr indent="0" lvl="5" marL="0" algn="ctr">
              <a:spcBef>
                <a:spcPts val="0"/>
              </a:spcBef>
              <a:buNone/>
              <a:defRPr b="1" i="0" sz="1000" u="none" cap="none" strike="noStrike">
                <a:solidFill>
                  <a:schemeClr val="accent4"/>
                </a:solidFill>
                <a:latin typeface="Arial"/>
                <a:ea typeface="Arial"/>
                <a:cs typeface="Arial"/>
                <a:sym typeface="Arial"/>
              </a:defRPr>
            </a:lvl6pPr>
            <a:lvl7pPr indent="0" lvl="6" marL="0" algn="ctr">
              <a:spcBef>
                <a:spcPts val="0"/>
              </a:spcBef>
              <a:buNone/>
              <a:defRPr b="1" i="0" sz="1000" u="none" cap="none" strike="noStrike">
                <a:solidFill>
                  <a:schemeClr val="accent4"/>
                </a:solidFill>
                <a:latin typeface="Arial"/>
                <a:ea typeface="Arial"/>
                <a:cs typeface="Arial"/>
                <a:sym typeface="Arial"/>
              </a:defRPr>
            </a:lvl7pPr>
            <a:lvl8pPr indent="0" lvl="7" marL="0" algn="ctr">
              <a:spcBef>
                <a:spcPts val="0"/>
              </a:spcBef>
              <a:buNone/>
              <a:defRPr b="1" i="0" sz="1000" u="none" cap="none" strike="noStrike">
                <a:solidFill>
                  <a:schemeClr val="accent4"/>
                </a:solidFill>
                <a:latin typeface="Arial"/>
                <a:ea typeface="Arial"/>
                <a:cs typeface="Arial"/>
                <a:sym typeface="Arial"/>
              </a:defRPr>
            </a:lvl8pPr>
            <a:lvl9pPr indent="0" lvl="8" marL="0" algn="ctr">
              <a:spcBef>
                <a:spcPts val="0"/>
              </a:spcBef>
              <a:buNone/>
              <a:defRPr b="1" i="0" sz="1000" u="none" cap="none" strike="noStrike">
                <a:solidFill>
                  <a:schemeClr val="accent4"/>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amp; Pic/Chart">
  <p:cSld name="Content Slide - Copy &amp; Pic/Chart">
    <p:bg>
      <p:bgPr>
        <a:solidFill>
          <a:schemeClr val="accent4"/>
        </a:solidFill>
      </p:bgPr>
    </p:bg>
    <p:spTree>
      <p:nvGrpSpPr>
        <p:cNvPr id="102" name="Shape 102"/>
        <p:cNvGrpSpPr/>
        <p:nvPr/>
      </p:nvGrpSpPr>
      <p:grpSpPr>
        <a:xfrm>
          <a:off x="0" y="0"/>
          <a:ext cx="0" cy="0"/>
          <a:chOff x="0" y="0"/>
          <a:chExt cx="0" cy="0"/>
        </a:xfrm>
      </p:grpSpPr>
      <p:pic>
        <p:nvPicPr>
          <p:cNvPr id="103" name="Google Shape;103;p17"/>
          <p:cNvPicPr preferRelativeResize="0"/>
          <p:nvPr/>
        </p:nvPicPr>
        <p:blipFill rotWithShape="1">
          <a:blip r:embed="rId2">
            <a:alphaModFix/>
          </a:blip>
          <a:srcRect b="0" l="0" r="0" t="0"/>
          <a:stretch/>
        </p:blipFill>
        <p:spPr>
          <a:xfrm>
            <a:off x="5257" y="0"/>
            <a:ext cx="8636000" cy="914400"/>
          </a:xfrm>
          <a:prstGeom prst="rect">
            <a:avLst/>
          </a:prstGeom>
          <a:noFill/>
          <a:ln>
            <a:noFill/>
          </a:ln>
        </p:spPr>
      </p:pic>
      <p:sp>
        <p:nvSpPr>
          <p:cNvPr id="104" name="Google Shape;104;p17"/>
          <p:cNvSpPr txBox="1"/>
          <p:nvPr>
            <p:ph type="ctrTitle"/>
          </p:nvPr>
        </p:nvSpPr>
        <p:spPr>
          <a:xfrm>
            <a:off x="1117214" y="442674"/>
            <a:ext cx="6925732" cy="51244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3600"/>
              <a:buFont typeface="Arial"/>
              <a:buNone/>
              <a:defRPr b="1" i="1" sz="3600" cap="none">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7"/>
          <p:cNvSpPr txBox="1"/>
          <p:nvPr>
            <p:ph idx="1" type="subTitle"/>
          </p:nvPr>
        </p:nvSpPr>
        <p:spPr>
          <a:xfrm>
            <a:off x="1117679" y="1345166"/>
            <a:ext cx="5466371" cy="338554"/>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Arial"/>
                <a:ea typeface="Arial"/>
                <a:cs typeface="Arial"/>
                <a:sym typeface="Aria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06" name="Google Shape;106;p17"/>
          <p:cNvSpPr txBox="1"/>
          <p:nvPr>
            <p:ph idx="2" type="body"/>
          </p:nvPr>
        </p:nvSpPr>
        <p:spPr>
          <a:xfrm>
            <a:off x="1128501" y="1917388"/>
            <a:ext cx="3443499" cy="3411537"/>
          </a:xfrm>
          <a:prstGeom prst="rect">
            <a:avLst/>
          </a:prstGeom>
          <a:noFill/>
          <a:ln>
            <a:noFill/>
          </a:ln>
        </p:spPr>
        <p:txBody>
          <a:bodyPr anchorCtr="0" anchor="t" bIns="0" lIns="0" spcFirstLastPara="1" rIns="0" wrap="square" tIns="0">
            <a:normAutofit/>
          </a:bodyPr>
          <a:lstStyle>
            <a:lvl1pPr indent="-342900" lvl="0" marL="457200" marR="0" algn="l">
              <a:lnSpc>
                <a:spcPct val="100000"/>
              </a:lnSpc>
              <a:spcBef>
                <a:spcPts val="0"/>
              </a:spcBef>
              <a:spcAft>
                <a:spcPts val="0"/>
              </a:spcAft>
              <a:buClr>
                <a:schemeClr val="dk1"/>
              </a:buClr>
              <a:buSzPts val="1800"/>
              <a:buFont typeface="Noto Sans Symbols"/>
              <a:buChar char="▪"/>
              <a:defRPr b="0" i="0" sz="1800">
                <a:solidFill>
                  <a:schemeClr val="dk1"/>
                </a:solidFill>
                <a:latin typeface="Arial"/>
                <a:ea typeface="Arial"/>
                <a:cs typeface="Arial"/>
                <a:sym typeface="Aria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descr="Picture or Chart" id="107" name="Google Shape;107;p17"/>
          <p:cNvSpPr txBox="1"/>
          <p:nvPr>
            <p:ph idx="3" type="body"/>
          </p:nvPr>
        </p:nvSpPr>
        <p:spPr>
          <a:xfrm>
            <a:off x="4765675" y="1920875"/>
            <a:ext cx="3965575" cy="2982913"/>
          </a:xfrm>
          <a:prstGeom prst="rect">
            <a:avLst/>
          </a:prstGeom>
          <a:noFill/>
          <a:ln>
            <a:noFill/>
          </a:ln>
        </p:spPr>
        <p:txBody>
          <a:bodyPr anchorCtr="0" anchor="ctr" bIns="0" lIns="0" spcFirstLastPara="1" rIns="0" wrap="square" tIns="0">
            <a:normAutofit/>
          </a:bodyPr>
          <a:lstStyle>
            <a:lvl1pPr indent="-342900" lvl="0" marL="457200" algn="ctr">
              <a:lnSpc>
                <a:spcPct val="100000"/>
              </a:lnSpc>
              <a:spcBef>
                <a:spcPts val="1000"/>
              </a:spcBef>
              <a:spcAft>
                <a:spcPts val="0"/>
              </a:spcAft>
              <a:buSzPts val="1800"/>
              <a:buChar char="•"/>
              <a:defRPr b="0" i="0">
                <a:solidFill>
                  <a:schemeClr val="dk1"/>
                </a:solidFill>
                <a:latin typeface="Arial"/>
                <a:ea typeface="Arial"/>
                <a:cs typeface="Arial"/>
                <a:sym typeface="Aria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228600" lvl="3" marL="1828800" algn="ctr">
              <a:lnSpc>
                <a:spcPct val="100000"/>
              </a:lnSpc>
              <a:spcBef>
                <a:spcPts val="1000"/>
              </a:spcBef>
              <a:spcAft>
                <a:spcPts val="0"/>
              </a:spcAft>
              <a:buSzPts val="1600"/>
              <a:buNone/>
              <a:defRPr>
                <a:solidFill>
                  <a:schemeClr val="dk1"/>
                </a:solidFill>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08" name="Google Shape;108;p17"/>
          <p:cNvSpPr txBox="1"/>
          <p:nvPr>
            <p:ph idx="10" type="dt"/>
          </p:nvPr>
        </p:nvSpPr>
        <p:spPr>
          <a:xfrm>
            <a:off x="7537270" y="6202177"/>
            <a:ext cx="843637"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10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09" name="Google Shape;109;p17"/>
          <p:cNvCxnSpPr/>
          <p:nvPr/>
        </p:nvCxnSpPr>
        <p:spPr>
          <a:xfrm>
            <a:off x="8400500" y="6270568"/>
            <a:ext cx="0" cy="160020"/>
          </a:xfrm>
          <a:prstGeom prst="straightConnector1">
            <a:avLst/>
          </a:prstGeom>
          <a:noFill/>
          <a:ln cap="flat" cmpd="sng" w="9525">
            <a:solidFill>
              <a:schemeClr val="dk1"/>
            </a:solidFill>
            <a:prstDash val="solid"/>
            <a:round/>
            <a:headEnd len="sm" w="sm" type="none"/>
            <a:tailEnd len="sm" w="sm" type="none"/>
          </a:ln>
        </p:spPr>
      </p:cxnSp>
      <p:sp>
        <p:nvSpPr>
          <p:cNvPr id="110" name="Google Shape;110;p17"/>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dk1"/>
                </a:solidFill>
                <a:latin typeface="Arial"/>
                <a:ea typeface="Arial"/>
                <a:cs typeface="Arial"/>
                <a:sym typeface="Arial"/>
              </a:defRPr>
            </a:lvl1pPr>
            <a:lvl2pPr indent="0" lvl="1" marL="0" algn="ctr">
              <a:spcBef>
                <a:spcPts val="0"/>
              </a:spcBef>
              <a:buNone/>
              <a:defRPr b="1" i="0" sz="1000">
                <a:solidFill>
                  <a:schemeClr val="dk1"/>
                </a:solidFill>
                <a:latin typeface="Arial"/>
                <a:ea typeface="Arial"/>
                <a:cs typeface="Arial"/>
                <a:sym typeface="Arial"/>
              </a:defRPr>
            </a:lvl2pPr>
            <a:lvl3pPr indent="0" lvl="2" marL="0" algn="ctr">
              <a:spcBef>
                <a:spcPts val="0"/>
              </a:spcBef>
              <a:buNone/>
              <a:defRPr b="1" i="0" sz="1000">
                <a:solidFill>
                  <a:schemeClr val="dk1"/>
                </a:solidFill>
                <a:latin typeface="Arial"/>
                <a:ea typeface="Arial"/>
                <a:cs typeface="Arial"/>
                <a:sym typeface="Arial"/>
              </a:defRPr>
            </a:lvl3pPr>
            <a:lvl4pPr indent="0" lvl="3" marL="0" algn="ctr">
              <a:spcBef>
                <a:spcPts val="0"/>
              </a:spcBef>
              <a:buNone/>
              <a:defRPr b="1" i="0" sz="1000">
                <a:solidFill>
                  <a:schemeClr val="dk1"/>
                </a:solidFill>
                <a:latin typeface="Arial"/>
                <a:ea typeface="Arial"/>
                <a:cs typeface="Arial"/>
                <a:sym typeface="Arial"/>
              </a:defRPr>
            </a:lvl4pPr>
            <a:lvl5pPr indent="0" lvl="4" marL="0" algn="ctr">
              <a:spcBef>
                <a:spcPts val="0"/>
              </a:spcBef>
              <a:buNone/>
              <a:defRPr b="1" i="0" sz="1000">
                <a:solidFill>
                  <a:schemeClr val="dk1"/>
                </a:solidFill>
                <a:latin typeface="Arial"/>
                <a:ea typeface="Arial"/>
                <a:cs typeface="Arial"/>
                <a:sym typeface="Arial"/>
              </a:defRPr>
            </a:lvl5pPr>
            <a:lvl6pPr indent="0" lvl="5" marL="0" algn="ctr">
              <a:spcBef>
                <a:spcPts val="0"/>
              </a:spcBef>
              <a:buNone/>
              <a:defRPr b="1" i="0" sz="1000">
                <a:solidFill>
                  <a:schemeClr val="dk1"/>
                </a:solidFill>
                <a:latin typeface="Arial"/>
                <a:ea typeface="Arial"/>
                <a:cs typeface="Arial"/>
                <a:sym typeface="Arial"/>
              </a:defRPr>
            </a:lvl6pPr>
            <a:lvl7pPr indent="0" lvl="6" marL="0" algn="ctr">
              <a:spcBef>
                <a:spcPts val="0"/>
              </a:spcBef>
              <a:buNone/>
              <a:defRPr b="1" i="0" sz="1000">
                <a:solidFill>
                  <a:schemeClr val="dk1"/>
                </a:solidFill>
                <a:latin typeface="Arial"/>
                <a:ea typeface="Arial"/>
                <a:cs typeface="Arial"/>
                <a:sym typeface="Arial"/>
              </a:defRPr>
            </a:lvl7pPr>
            <a:lvl8pPr indent="0" lvl="7" marL="0" algn="ctr">
              <a:spcBef>
                <a:spcPts val="0"/>
              </a:spcBef>
              <a:buNone/>
              <a:defRPr b="1" i="0" sz="1000">
                <a:solidFill>
                  <a:schemeClr val="dk1"/>
                </a:solidFill>
                <a:latin typeface="Arial"/>
                <a:ea typeface="Arial"/>
                <a:cs typeface="Arial"/>
                <a:sym typeface="Arial"/>
              </a:defRPr>
            </a:lvl8pPr>
            <a:lvl9pPr indent="0" lvl="8" marL="0" algn="ctr">
              <a:spcBef>
                <a:spcPts val="0"/>
              </a:spcBef>
              <a:buNone/>
              <a:defRPr b="1" i="0" sz="10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icture">
  <p:cSld name="Content Slide - Picture">
    <p:bg>
      <p:bgPr>
        <a:solidFill>
          <a:schemeClr val="accent4"/>
        </a:solidFill>
      </p:bgPr>
    </p:bg>
    <p:spTree>
      <p:nvGrpSpPr>
        <p:cNvPr id="111" name="Shape 111"/>
        <p:cNvGrpSpPr/>
        <p:nvPr/>
      </p:nvGrpSpPr>
      <p:grpSpPr>
        <a:xfrm>
          <a:off x="0" y="0"/>
          <a:ext cx="0" cy="0"/>
          <a:chOff x="0" y="0"/>
          <a:chExt cx="0" cy="0"/>
        </a:xfrm>
      </p:grpSpPr>
      <p:sp>
        <p:nvSpPr>
          <p:cNvPr descr="Description of Picture" id="112" name="Google Shape;112;p19"/>
          <p:cNvSpPr/>
          <p:nvPr>
            <p:ph idx="2" type="pic"/>
          </p:nvPr>
        </p:nvSpPr>
        <p:spPr>
          <a:xfrm>
            <a:off x="0" y="0"/>
            <a:ext cx="9144000" cy="6858000"/>
          </a:xfrm>
          <a:prstGeom prst="rect">
            <a:avLst/>
          </a:prstGeom>
          <a:noFill/>
          <a:ln>
            <a:noFill/>
          </a:ln>
        </p:spPr>
      </p:sp>
      <p:sp>
        <p:nvSpPr>
          <p:cNvPr id="113" name="Google Shape;113;p19"/>
          <p:cNvSpPr txBox="1"/>
          <p:nvPr>
            <p:ph type="ctrTitle"/>
          </p:nvPr>
        </p:nvSpPr>
        <p:spPr>
          <a:xfrm>
            <a:off x="381000" y="304800"/>
            <a:ext cx="2879168" cy="125342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1800"/>
              <a:buFont typeface="Arial"/>
              <a:buNone/>
              <a:defRPr b="1" i="0" sz="18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4" name="Google Shape;114;p19"/>
          <p:cNvPicPr preferRelativeResize="0"/>
          <p:nvPr/>
        </p:nvPicPr>
        <p:blipFill rotWithShape="1">
          <a:blip r:embed="rId2">
            <a:alphaModFix/>
          </a:blip>
          <a:srcRect b="0" l="0" r="0" t="0"/>
          <a:stretch/>
        </p:blipFill>
        <p:spPr>
          <a:xfrm>
            <a:off x="7366000" y="0"/>
            <a:ext cx="1778000" cy="6858000"/>
          </a:xfrm>
          <a:prstGeom prst="rect">
            <a:avLst/>
          </a:prstGeom>
          <a:noFill/>
          <a:ln>
            <a:noFill/>
          </a:ln>
        </p:spPr>
      </p:pic>
      <p:sp>
        <p:nvSpPr>
          <p:cNvPr id="115" name="Google Shape;115;p19"/>
          <p:cNvSpPr txBox="1"/>
          <p:nvPr>
            <p:ph idx="10" type="dt"/>
          </p:nvPr>
        </p:nvSpPr>
        <p:spPr>
          <a:xfrm>
            <a:off x="7524207" y="6202177"/>
            <a:ext cx="856700"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16" name="Google Shape;116;p19"/>
          <p:cNvCxnSpPr/>
          <p:nvPr/>
        </p:nvCxnSpPr>
        <p:spPr>
          <a:xfrm>
            <a:off x="8400500" y="6270568"/>
            <a:ext cx="0" cy="160020"/>
          </a:xfrm>
          <a:prstGeom prst="straightConnector1">
            <a:avLst/>
          </a:prstGeom>
          <a:noFill/>
          <a:ln cap="flat" cmpd="sng" w="9525">
            <a:solidFill>
              <a:schemeClr val="accent4"/>
            </a:solidFill>
            <a:prstDash val="solid"/>
            <a:round/>
            <a:headEnd len="sm" w="sm" type="none"/>
            <a:tailEnd len="sm" w="sm" type="none"/>
          </a:ln>
        </p:spPr>
      </p:cxnSp>
      <p:sp>
        <p:nvSpPr>
          <p:cNvPr id="117" name="Google Shape;117;p19"/>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accent4"/>
                </a:solidFill>
                <a:latin typeface="Arial"/>
                <a:ea typeface="Arial"/>
                <a:cs typeface="Arial"/>
                <a:sym typeface="Arial"/>
              </a:defRPr>
            </a:lvl1pPr>
            <a:lvl2pPr indent="0" lvl="1" marL="0" algn="ctr">
              <a:spcBef>
                <a:spcPts val="0"/>
              </a:spcBef>
              <a:buNone/>
              <a:defRPr b="1" i="0" sz="1000">
                <a:solidFill>
                  <a:schemeClr val="accent4"/>
                </a:solidFill>
                <a:latin typeface="Arial"/>
                <a:ea typeface="Arial"/>
                <a:cs typeface="Arial"/>
                <a:sym typeface="Arial"/>
              </a:defRPr>
            </a:lvl2pPr>
            <a:lvl3pPr indent="0" lvl="2" marL="0" algn="ctr">
              <a:spcBef>
                <a:spcPts val="0"/>
              </a:spcBef>
              <a:buNone/>
              <a:defRPr b="1" i="0" sz="1000">
                <a:solidFill>
                  <a:schemeClr val="accent4"/>
                </a:solidFill>
                <a:latin typeface="Arial"/>
                <a:ea typeface="Arial"/>
                <a:cs typeface="Arial"/>
                <a:sym typeface="Arial"/>
              </a:defRPr>
            </a:lvl3pPr>
            <a:lvl4pPr indent="0" lvl="3" marL="0" algn="ctr">
              <a:spcBef>
                <a:spcPts val="0"/>
              </a:spcBef>
              <a:buNone/>
              <a:defRPr b="1" i="0" sz="1000">
                <a:solidFill>
                  <a:schemeClr val="accent4"/>
                </a:solidFill>
                <a:latin typeface="Arial"/>
                <a:ea typeface="Arial"/>
                <a:cs typeface="Arial"/>
                <a:sym typeface="Arial"/>
              </a:defRPr>
            </a:lvl4pPr>
            <a:lvl5pPr indent="0" lvl="4" marL="0" algn="ctr">
              <a:spcBef>
                <a:spcPts val="0"/>
              </a:spcBef>
              <a:buNone/>
              <a:defRPr b="1" i="0" sz="1000">
                <a:solidFill>
                  <a:schemeClr val="accent4"/>
                </a:solidFill>
                <a:latin typeface="Arial"/>
                <a:ea typeface="Arial"/>
                <a:cs typeface="Arial"/>
                <a:sym typeface="Arial"/>
              </a:defRPr>
            </a:lvl5pPr>
            <a:lvl6pPr indent="0" lvl="5" marL="0" algn="ctr">
              <a:spcBef>
                <a:spcPts val="0"/>
              </a:spcBef>
              <a:buNone/>
              <a:defRPr b="1" i="0" sz="1000">
                <a:solidFill>
                  <a:schemeClr val="accent4"/>
                </a:solidFill>
                <a:latin typeface="Arial"/>
                <a:ea typeface="Arial"/>
                <a:cs typeface="Arial"/>
                <a:sym typeface="Arial"/>
              </a:defRPr>
            </a:lvl6pPr>
            <a:lvl7pPr indent="0" lvl="6" marL="0" algn="ctr">
              <a:spcBef>
                <a:spcPts val="0"/>
              </a:spcBef>
              <a:buNone/>
              <a:defRPr b="1" i="0" sz="1000">
                <a:solidFill>
                  <a:schemeClr val="accent4"/>
                </a:solidFill>
                <a:latin typeface="Arial"/>
                <a:ea typeface="Arial"/>
                <a:cs typeface="Arial"/>
                <a:sym typeface="Arial"/>
              </a:defRPr>
            </a:lvl7pPr>
            <a:lvl8pPr indent="0" lvl="7" marL="0" algn="ctr">
              <a:spcBef>
                <a:spcPts val="0"/>
              </a:spcBef>
              <a:buNone/>
              <a:defRPr b="1" i="0" sz="1000">
                <a:solidFill>
                  <a:schemeClr val="accent4"/>
                </a:solidFill>
                <a:latin typeface="Arial"/>
                <a:ea typeface="Arial"/>
                <a:cs typeface="Arial"/>
                <a:sym typeface="Arial"/>
              </a:defRPr>
            </a:lvl8pPr>
            <a:lvl9pPr indent="0" lvl="8" marL="0" algn="ctr">
              <a:spcBef>
                <a:spcPts val="0"/>
              </a:spcBef>
              <a:buNone/>
              <a:defRPr b="1" i="0" sz="1000">
                <a:solidFill>
                  <a:schemeClr val="accent4"/>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Fact/Highlight">
  <p:cSld name="Content Slide - Fact/Highlight">
    <p:bg>
      <p:bgPr>
        <a:solidFill>
          <a:schemeClr val="accent2"/>
        </a:solidFill>
      </p:bgPr>
    </p:bg>
    <p:spTree>
      <p:nvGrpSpPr>
        <p:cNvPr id="118" name="Shape 118"/>
        <p:cNvGrpSpPr/>
        <p:nvPr/>
      </p:nvGrpSpPr>
      <p:grpSpPr>
        <a:xfrm>
          <a:off x="0" y="0"/>
          <a:ext cx="0" cy="0"/>
          <a:chOff x="0" y="0"/>
          <a:chExt cx="0" cy="0"/>
        </a:xfrm>
      </p:grpSpPr>
      <p:sp>
        <p:nvSpPr>
          <p:cNvPr id="119" name="Google Shape;119;p21"/>
          <p:cNvSpPr/>
          <p:nvPr/>
        </p:nvSpPr>
        <p:spPr>
          <a:xfrm>
            <a:off x="0" y="5788"/>
            <a:ext cx="9143999" cy="68522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21"/>
          <p:cNvSpPr txBox="1"/>
          <p:nvPr>
            <p:ph type="ctrTitle"/>
          </p:nvPr>
        </p:nvSpPr>
        <p:spPr>
          <a:xfrm>
            <a:off x="2170159" y="1466566"/>
            <a:ext cx="4814498" cy="1210973"/>
          </a:xfrm>
          <a:prstGeom prst="rect">
            <a:avLst/>
          </a:prstGeom>
          <a:noFill/>
          <a:ln>
            <a:noFill/>
          </a:ln>
        </p:spPr>
        <p:txBody>
          <a:bodyPr anchorCtr="0" anchor="t" bIns="0" lIns="0" spcFirstLastPara="1" rIns="0" wrap="square" tIns="0">
            <a:spAutoFit/>
          </a:bodyPr>
          <a:lstStyle>
            <a:lvl1pPr lvl="0" algn="ctr">
              <a:lnSpc>
                <a:spcPct val="90000"/>
              </a:lnSpc>
              <a:spcBef>
                <a:spcPts val="0"/>
              </a:spcBef>
              <a:spcAft>
                <a:spcPts val="0"/>
              </a:spcAft>
              <a:buClr>
                <a:schemeClr val="accent2"/>
              </a:buClr>
              <a:buSzPts val="8600"/>
              <a:buFont typeface="Arial"/>
              <a:buNone/>
              <a:defRPr b="0" i="0" sz="8600" cap="none">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1"/>
          <p:cNvSpPr/>
          <p:nvPr/>
        </p:nvSpPr>
        <p:spPr>
          <a:xfrm>
            <a:off x="1986208" y="2744421"/>
            <a:ext cx="5179092" cy="440990"/>
          </a:xfrm>
          <a:prstGeom prst="rect">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21"/>
          <p:cNvSpPr txBox="1"/>
          <p:nvPr>
            <p:ph idx="1" type="subTitle"/>
          </p:nvPr>
        </p:nvSpPr>
        <p:spPr>
          <a:xfrm>
            <a:off x="1986207" y="2706475"/>
            <a:ext cx="5171597" cy="553998"/>
          </a:xfrm>
          <a:prstGeom prst="rect">
            <a:avLst/>
          </a:prstGeom>
          <a:noFill/>
          <a:ln>
            <a:noFill/>
          </a:ln>
        </p:spPr>
        <p:txBody>
          <a:bodyPr anchorCtr="0" anchor="t" bIns="0" lIns="0" spcFirstLastPara="1" rIns="0" wrap="square" tIns="0">
            <a:spAutoFit/>
          </a:bodyPr>
          <a:lstStyle>
            <a:lvl1pPr lvl="0" algn="ctr">
              <a:lnSpc>
                <a:spcPct val="100000"/>
              </a:lnSpc>
              <a:spcBef>
                <a:spcPts val="1000"/>
              </a:spcBef>
              <a:spcAft>
                <a:spcPts val="0"/>
              </a:spcAft>
              <a:buSzPts val="3600"/>
              <a:buNone/>
              <a:defRPr b="1" i="0" sz="3600">
                <a:solidFill>
                  <a:schemeClr val="accent4"/>
                </a:solidFill>
                <a:latin typeface="Arial"/>
                <a:ea typeface="Arial"/>
                <a:cs typeface="Arial"/>
                <a:sym typeface="Aria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23" name="Google Shape;123;p21"/>
          <p:cNvSpPr txBox="1"/>
          <p:nvPr>
            <p:ph idx="2" type="body"/>
          </p:nvPr>
        </p:nvSpPr>
        <p:spPr>
          <a:xfrm>
            <a:off x="2156451" y="3540352"/>
            <a:ext cx="5008850" cy="1122744"/>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2400"/>
              <a:buFont typeface="Arial"/>
              <a:buNone/>
              <a:defRPr b="0" i="0" sz="2400">
                <a:solidFill>
                  <a:schemeClr val="dk1"/>
                </a:solidFill>
                <a:latin typeface="Arial"/>
                <a:ea typeface="Arial"/>
                <a:cs typeface="Arial"/>
                <a:sym typeface="Aria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pic>
        <p:nvPicPr>
          <p:cNvPr id="124" name="Google Shape;124;p21"/>
          <p:cNvPicPr preferRelativeResize="0"/>
          <p:nvPr/>
        </p:nvPicPr>
        <p:blipFill rotWithShape="1">
          <a:blip r:embed="rId2">
            <a:alphaModFix/>
          </a:blip>
          <a:srcRect b="0" l="0" r="0" t="0"/>
          <a:stretch/>
        </p:blipFill>
        <p:spPr>
          <a:xfrm>
            <a:off x="7366000" y="0"/>
            <a:ext cx="1778000" cy="6858000"/>
          </a:xfrm>
          <a:prstGeom prst="rect">
            <a:avLst/>
          </a:prstGeom>
          <a:noFill/>
          <a:ln>
            <a:noFill/>
          </a:ln>
        </p:spPr>
      </p:pic>
      <p:sp>
        <p:nvSpPr>
          <p:cNvPr id="125" name="Google Shape;125;p21"/>
          <p:cNvSpPr txBox="1"/>
          <p:nvPr>
            <p:ph idx="10" type="dt"/>
          </p:nvPr>
        </p:nvSpPr>
        <p:spPr>
          <a:xfrm>
            <a:off x="7615646" y="6202177"/>
            <a:ext cx="765261"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26" name="Google Shape;126;p21"/>
          <p:cNvCxnSpPr/>
          <p:nvPr/>
        </p:nvCxnSpPr>
        <p:spPr>
          <a:xfrm>
            <a:off x="8400500" y="6270568"/>
            <a:ext cx="0" cy="160020"/>
          </a:xfrm>
          <a:prstGeom prst="straightConnector1">
            <a:avLst/>
          </a:prstGeom>
          <a:noFill/>
          <a:ln cap="flat" cmpd="sng" w="9525">
            <a:solidFill>
              <a:schemeClr val="accent4"/>
            </a:solidFill>
            <a:prstDash val="solid"/>
            <a:round/>
            <a:headEnd len="sm" w="sm" type="none"/>
            <a:tailEnd len="sm" w="sm" type="none"/>
          </a:ln>
        </p:spPr>
      </p:cxnSp>
      <p:sp>
        <p:nvSpPr>
          <p:cNvPr id="127" name="Google Shape;127;p21"/>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accent4"/>
                </a:solidFill>
                <a:latin typeface="Arial"/>
                <a:ea typeface="Arial"/>
                <a:cs typeface="Arial"/>
                <a:sym typeface="Arial"/>
              </a:defRPr>
            </a:lvl1pPr>
            <a:lvl2pPr indent="0" lvl="1" marL="0" algn="ctr">
              <a:spcBef>
                <a:spcPts val="0"/>
              </a:spcBef>
              <a:buNone/>
              <a:defRPr b="1" i="0" sz="1000">
                <a:solidFill>
                  <a:schemeClr val="accent4"/>
                </a:solidFill>
                <a:latin typeface="Arial"/>
                <a:ea typeface="Arial"/>
                <a:cs typeface="Arial"/>
                <a:sym typeface="Arial"/>
              </a:defRPr>
            </a:lvl2pPr>
            <a:lvl3pPr indent="0" lvl="2" marL="0" algn="ctr">
              <a:spcBef>
                <a:spcPts val="0"/>
              </a:spcBef>
              <a:buNone/>
              <a:defRPr b="1" i="0" sz="1000">
                <a:solidFill>
                  <a:schemeClr val="accent4"/>
                </a:solidFill>
                <a:latin typeface="Arial"/>
                <a:ea typeface="Arial"/>
                <a:cs typeface="Arial"/>
                <a:sym typeface="Arial"/>
              </a:defRPr>
            </a:lvl3pPr>
            <a:lvl4pPr indent="0" lvl="3" marL="0" algn="ctr">
              <a:spcBef>
                <a:spcPts val="0"/>
              </a:spcBef>
              <a:buNone/>
              <a:defRPr b="1" i="0" sz="1000">
                <a:solidFill>
                  <a:schemeClr val="accent4"/>
                </a:solidFill>
                <a:latin typeface="Arial"/>
                <a:ea typeface="Arial"/>
                <a:cs typeface="Arial"/>
                <a:sym typeface="Arial"/>
              </a:defRPr>
            </a:lvl4pPr>
            <a:lvl5pPr indent="0" lvl="4" marL="0" algn="ctr">
              <a:spcBef>
                <a:spcPts val="0"/>
              </a:spcBef>
              <a:buNone/>
              <a:defRPr b="1" i="0" sz="1000">
                <a:solidFill>
                  <a:schemeClr val="accent4"/>
                </a:solidFill>
                <a:latin typeface="Arial"/>
                <a:ea typeface="Arial"/>
                <a:cs typeface="Arial"/>
                <a:sym typeface="Arial"/>
              </a:defRPr>
            </a:lvl5pPr>
            <a:lvl6pPr indent="0" lvl="5" marL="0" algn="ctr">
              <a:spcBef>
                <a:spcPts val="0"/>
              </a:spcBef>
              <a:buNone/>
              <a:defRPr b="1" i="0" sz="1000">
                <a:solidFill>
                  <a:schemeClr val="accent4"/>
                </a:solidFill>
                <a:latin typeface="Arial"/>
                <a:ea typeface="Arial"/>
                <a:cs typeface="Arial"/>
                <a:sym typeface="Arial"/>
              </a:defRPr>
            </a:lvl6pPr>
            <a:lvl7pPr indent="0" lvl="6" marL="0" algn="ctr">
              <a:spcBef>
                <a:spcPts val="0"/>
              </a:spcBef>
              <a:buNone/>
              <a:defRPr b="1" i="0" sz="1000">
                <a:solidFill>
                  <a:schemeClr val="accent4"/>
                </a:solidFill>
                <a:latin typeface="Arial"/>
                <a:ea typeface="Arial"/>
                <a:cs typeface="Arial"/>
                <a:sym typeface="Arial"/>
              </a:defRPr>
            </a:lvl7pPr>
            <a:lvl8pPr indent="0" lvl="7" marL="0" algn="ctr">
              <a:spcBef>
                <a:spcPts val="0"/>
              </a:spcBef>
              <a:buNone/>
              <a:defRPr b="1" i="0" sz="1000">
                <a:solidFill>
                  <a:schemeClr val="accent4"/>
                </a:solidFill>
                <a:latin typeface="Arial"/>
                <a:ea typeface="Arial"/>
                <a:cs typeface="Arial"/>
                <a:sym typeface="Arial"/>
              </a:defRPr>
            </a:lvl8pPr>
            <a:lvl9pPr indent="0" lvl="8" marL="0" algn="ctr">
              <a:spcBef>
                <a:spcPts val="0"/>
              </a:spcBef>
              <a:buNone/>
              <a:defRPr b="1" i="0" sz="1000">
                <a:solidFill>
                  <a:schemeClr val="accent4"/>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28" name="Google Shape;128;p21"/>
          <p:cNvPicPr preferRelativeResize="0"/>
          <p:nvPr/>
        </p:nvPicPr>
        <p:blipFill rotWithShape="1">
          <a:blip r:embed="rId3">
            <a:alphaModFix/>
          </a:blip>
          <a:srcRect b="0" l="0" r="0" t="0"/>
          <a:stretch/>
        </p:blipFill>
        <p:spPr>
          <a:xfrm>
            <a:off x="731558" y="6073297"/>
            <a:ext cx="3451339" cy="374486"/>
          </a:xfrm>
          <a:prstGeom prst="rect">
            <a:avLst/>
          </a:prstGeom>
          <a:noFill/>
          <a:ln>
            <a:noFill/>
          </a:ln>
        </p:spPr>
      </p:pic>
      <p:sp>
        <p:nvSpPr>
          <p:cNvPr id="129" name="Google Shape;129;p21"/>
          <p:cNvSpPr txBox="1"/>
          <p:nvPr/>
        </p:nvSpPr>
        <p:spPr>
          <a:xfrm>
            <a:off x="4182897" y="6526145"/>
            <a:ext cx="3125701" cy="320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700">
                <a:solidFill>
                  <a:srgbClr val="969AA1"/>
                </a:solidFill>
                <a:latin typeface="Arial"/>
                <a:ea typeface="Arial"/>
                <a:cs typeface="Arial"/>
                <a:sym typeface="Arial"/>
              </a:rPr>
              <a:t>Purdue University is an Equal Access / Equal Opportunity institution.</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bg>
      <p:bgPr>
        <a:solidFill>
          <a:schemeClr val="accent2"/>
        </a:solidFill>
      </p:bgPr>
    </p:bg>
    <p:spTree>
      <p:nvGrpSpPr>
        <p:cNvPr id="130" name="Shape 130"/>
        <p:cNvGrpSpPr/>
        <p:nvPr/>
      </p:nvGrpSpPr>
      <p:grpSpPr>
        <a:xfrm>
          <a:off x="0" y="0"/>
          <a:ext cx="0" cy="0"/>
          <a:chOff x="0" y="0"/>
          <a:chExt cx="0" cy="0"/>
        </a:xfrm>
      </p:grpSpPr>
      <p:sp>
        <p:nvSpPr>
          <p:cNvPr id="131" name="Google Shape;131;p23"/>
          <p:cNvSpPr/>
          <p:nvPr/>
        </p:nvSpPr>
        <p:spPr>
          <a:xfrm>
            <a:off x="0" y="0"/>
            <a:ext cx="9144000" cy="6858000"/>
          </a:xfrm>
          <a:prstGeom prst="rect">
            <a:avLst/>
          </a:prstGeom>
          <a:solidFill>
            <a:schemeClr val="lt2"/>
          </a:solidFill>
          <a:ln cap="flat" cmpd="sng" w="127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 name="Google Shape;132;p23"/>
          <p:cNvSpPr txBox="1"/>
          <p:nvPr>
            <p:ph type="ctrTitle"/>
          </p:nvPr>
        </p:nvSpPr>
        <p:spPr>
          <a:xfrm>
            <a:off x="1089144" y="1557666"/>
            <a:ext cx="5500897" cy="85408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6000"/>
              <a:buFont typeface="Arial"/>
              <a:buNone/>
              <a:defRPr b="1" i="1"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3"/>
          <p:cNvSpPr txBox="1"/>
          <p:nvPr>
            <p:ph idx="1" type="body"/>
          </p:nvPr>
        </p:nvSpPr>
        <p:spPr>
          <a:xfrm>
            <a:off x="1107311" y="2578489"/>
            <a:ext cx="5500891" cy="88079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800"/>
              <a:buFont typeface="Arial"/>
              <a:buNone/>
              <a:defRPr b="0" i="0" sz="1800">
                <a:solidFill>
                  <a:schemeClr val="dk1"/>
                </a:solidFill>
                <a:latin typeface="Arial"/>
                <a:ea typeface="Arial"/>
                <a:cs typeface="Arial"/>
                <a:sym typeface="Aria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pic>
        <p:nvPicPr>
          <p:cNvPr id="134" name="Google Shape;134;p23"/>
          <p:cNvPicPr preferRelativeResize="0"/>
          <p:nvPr/>
        </p:nvPicPr>
        <p:blipFill rotWithShape="1">
          <a:blip r:embed="rId2">
            <a:alphaModFix/>
          </a:blip>
          <a:srcRect b="0" l="0" r="0" t="0"/>
          <a:stretch/>
        </p:blipFill>
        <p:spPr>
          <a:xfrm>
            <a:off x="7366000" y="0"/>
            <a:ext cx="1778000" cy="6858000"/>
          </a:xfrm>
          <a:prstGeom prst="rect">
            <a:avLst/>
          </a:prstGeom>
          <a:noFill/>
          <a:ln>
            <a:noFill/>
          </a:ln>
        </p:spPr>
      </p:pic>
      <p:sp>
        <p:nvSpPr>
          <p:cNvPr id="135" name="Google Shape;135;p23"/>
          <p:cNvSpPr txBox="1"/>
          <p:nvPr>
            <p:ph idx="10" type="dt"/>
          </p:nvPr>
        </p:nvSpPr>
        <p:spPr>
          <a:xfrm>
            <a:off x="7563394" y="6202177"/>
            <a:ext cx="817513"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36" name="Google Shape;136;p23"/>
          <p:cNvCxnSpPr/>
          <p:nvPr/>
        </p:nvCxnSpPr>
        <p:spPr>
          <a:xfrm>
            <a:off x="8400500" y="6270568"/>
            <a:ext cx="0" cy="160020"/>
          </a:xfrm>
          <a:prstGeom prst="straightConnector1">
            <a:avLst/>
          </a:prstGeom>
          <a:noFill/>
          <a:ln cap="flat" cmpd="sng" w="9525">
            <a:solidFill>
              <a:schemeClr val="accent4"/>
            </a:solidFill>
            <a:prstDash val="solid"/>
            <a:round/>
            <a:headEnd len="sm" w="sm" type="none"/>
            <a:tailEnd len="sm" w="sm" type="none"/>
          </a:ln>
        </p:spPr>
      </p:cxnSp>
      <p:sp>
        <p:nvSpPr>
          <p:cNvPr id="137" name="Google Shape;137;p23"/>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accent4"/>
                </a:solidFill>
                <a:latin typeface="Arial"/>
                <a:ea typeface="Arial"/>
                <a:cs typeface="Arial"/>
                <a:sym typeface="Arial"/>
              </a:defRPr>
            </a:lvl1pPr>
            <a:lvl2pPr indent="0" lvl="1" marL="0" algn="ctr">
              <a:spcBef>
                <a:spcPts val="0"/>
              </a:spcBef>
              <a:buNone/>
              <a:defRPr b="1" i="0" sz="1000">
                <a:solidFill>
                  <a:schemeClr val="accent4"/>
                </a:solidFill>
                <a:latin typeface="Arial"/>
                <a:ea typeface="Arial"/>
                <a:cs typeface="Arial"/>
                <a:sym typeface="Arial"/>
              </a:defRPr>
            </a:lvl2pPr>
            <a:lvl3pPr indent="0" lvl="2" marL="0" algn="ctr">
              <a:spcBef>
                <a:spcPts val="0"/>
              </a:spcBef>
              <a:buNone/>
              <a:defRPr b="1" i="0" sz="1000">
                <a:solidFill>
                  <a:schemeClr val="accent4"/>
                </a:solidFill>
                <a:latin typeface="Arial"/>
                <a:ea typeface="Arial"/>
                <a:cs typeface="Arial"/>
                <a:sym typeface="Arial"/>
              </a:defRPr>
            </a:lvl3pPr>
            <a:lvl4pPr indent="0" lvl="3" marL="0" algn="ctr">
              <a:spcBef>
                <a:spcPts val="0"/>
              </a:spcBef>
              <a:buNone/>
              <a:defRPr b="1" i="0" sz="1000">
                <a:solidFill>
                  <a:schemeClr val="accent4"/>
                </a:solidFill>
                <a:latin typeface="Arial"/>
                <a:ea typeface="Arial"/>
                <a:cs typeface="Arial"/>
                <a:sym typeface="Arial"/>
              </a:defRPr>
            </a:lvl4pPr>
            <a:lvl5pPr indent="0" lvl="4" marL="0" algn="ctr">
              <a:spcBef>
                <a:spcPts val="0"/>
              </a:spcBef>
              <a:buNone/>
              <a:defRPr b="1" i="0" sz="1000">
                <a:solidFill>
                  <a:schemeClr val="accent4"/>
                </a:solidFill>
                <a:latin typeface="Arial"/>
                <a:ea typeface="Arial"/>
                <a:cs typeface="Arial"/>
                <a:sym typeface="Arial"/>
              </a:defRPr>
            </a:lvl5pPr>
            <a:lvl6pPr indent="0" lvl="5" marL="0" algn="ctr">
              <a:spcBef>
                <a:spcPts val="0"/>
              </a:spcBef>
              <a:buNone/>
              <a:defRPr b="1" i="0" sz="1000">
                <a:solidFill>
                  <a:schemeClr val="accent4"/>
                </a:solidFill>
                <a:latin typeface="Arial"/>
                <a:ea typeface="Arial"/>
                <a:cs typeface="Arial"/>
                <a:sym typeface="Arial"/>
              </a:defRPr>
            </a:lvl6pPr>
            <a:lvl7pPr indent="0" lvl="6" marL="0" algn="ctr">
              <a:spcBef>
                <a:spcPts val="0"/>
              </a:spcBef>
              <a:buNone/>
              <a:defRPr b="1" i="0" sz="1000">
                <a:solidFill>
                  <a:schemeClr val="accent4"/>
                </a:solidFill>
                <a:latin typeface="Arial"/>
                <a:ea typeface="Arial"/>
                <a:cs typeface="Arial"/>
                <a:sym typeface="Arial"/>
              </a:defRPr>
            </a:lvl7pPr>
            <a:lvl8pPr indent="0" lvl="7" marL="0" algn="ctr">
              <a:spcBef>
                <a:spcPts val="0"/>
              </a:spcBef>
              <a:buNone/>
              <a:defRPr b="1" i="0" sz="1000">
                <a:solidFill>
                  <a:schemeClr val="accent4"/>
                </a:solidFill>
                <a:latin typeface="Arial"/>
                <a:ea typeface="Arial"/>
                <a:cs typeface="Arial"/>
                <a:sym typeface="Arial"/>
              </a:defRPr>
            </a:lvl8pPr>
            <a:lvl9pPr indent="0" lvl="8" marL="0" algn="ctr">
              <a:spcBef>
                <a:spcPts val="0"/>
              </a:spcBef>
              <a:buNone/>
              <a:defRPr b="1" i="0" sz="1000">
                <a:solidFill>
                  <a:schemeClr val="accent4"/>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38" name="Google Shape;138;p23"/>
          <p:cNvPicPr preferRelativeResize="0"/>
          <p:nvPr/>
        </p:nvPicPr>
        <p:blipFill rotWithShape="1">
          <a:blip r:embed="rId3">
            <a:alphaModFix/>
          </a:blip>
          <a:srcRect b="0" l="0" r="0" t="0"/>
          <a:stretch/>
        </p:blipFill>
        <p:spPr>
          <a:xfrm>
            <a:off x="731558" y="6073297"/>
            <a:ext cx="3451339" cy="374486"/>
          </a:xfrm>
          <a:prstGeom prst="rect">
            <a:avLst/>
          </a:prstGeom>
          <a:noFill/>
          <a:ln>
            <a:noFill/>
          </a:ln>
        </p:spPr>
      </p:pic>
      <p:sp>
        <p:nvSpPr>
          <p:cNvPr id="139" name="Google Shape;139;p23"/>
          <p:cNvSpPr txBox="1"/>
          <p:nvPr/>
        </p:nvSpPr>
        <p:spPr>
          <a:xfrm>
            <a:off x="4182897" y="6526145"/>
            <a:ext cx="3125701" cy="320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700">
                <a:solidFill>
                  <a:srgbClr val="969AA1"/>
                </a:solidFill>
                <a:latin typeface="Arial"/>
                <a:ea typeface="Arial"/>
                <a:cs typeface="Arial"/>
                <a:sym typeface="Arial"/>
              </a:rPr>
              <a:t>Purdue University is an Equal Access / Equal Opportunity institution.</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g1161ae24c49_0_106"/>
          <p:cNvSpPr txBox="1"/>
          <p:nvPr>
            <p:ph type="title"/>
          </p:nvPr>
        </p:nvSpPr>
        <p:spPr>
          <a:xfrm>
            <a:off x="311700" y="593367"/>
            <a:ext cx="8520600" cy="763500"/>
          </a:xfrm>
          <a:prstGeom prst="rect">
            <a:avLst/>
          </a:prstGeom>
        </p:spPr>
        <p:txBody>
          <a:bodyPr anchorCtr="0" anchor="ctr" bIns="182875" lIns="182875" spcFirstLastPara="1" rIns="182875" wrap="square" tIns="182875">
            <a:normAutofit/>
          </a:bodyPr>
          <a:lstStyle>
            <a:lvl1pPr lvl="0" rtl="0">
              <a:spcBef>
                <a:spcPts val="0"/>
              </a:spcBef>
              <a:spcAft>
                <a:spcPts val="0"/>
              </a:spcAft>
              <a:buSzPts val="2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 name="Google Shape;142;g1161ae24c49_0_106"/>
          <p:cNvSpPr txBox="1"/>
          <p:nvPr>
            <p:ph idx="1" type="body"/>
          </p:nvPr>
        </p:nvSpPr>
        <p:spPr>
          <a:xfrm>
            <a:off x="311700" y="1536633"/>
            <a:ext cx="3999900" cy="4555200"/>
          </a:xfrm>
          <a:prstGeom prst="rect">
            <a:avLst/>
          </a:prstGeom>
        </p:spPr>
        <p:txBody>
          <a:bodyPr anchorCtr="0" anchor="t" bIns="45700" lIns="91425" spcFirstLastPara="1" rIns="91425" wrap="square" tIns="45700">
            <a:norm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43" name="Google Shape;143;g1161ae24c49_0_106"/>
          <p:cNvSpPr txBox="1"/>
          <p:nvPr>
            <p:ph idx="2" type="body"/>
          </p:nvPr>
        </p:nvSpPr>
        <p:spPr>
          <a:xfrm>
            <a:off x="4832400" y="1536633"/>
            <a:ext cx="3999900" cy="4555200"/>
          </a:xfrm>
          <a:prstGeom prst="rect">
            <a:avLst/>
          </a:prstGeom>
        </p:spPr>
        <p:txBody>
          <a:bodyPr anchorCtr="0" anchor="t" bIns="45700" lIns="91425" spcFirstLastPara="1" rIns="91425" wrap="square" tIns="45700">
            <a:norm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44" name="Google Shape;144;g1161ae24c49_0_106"/>
          <p:cNvSpPr txBox="1"/>
          <p:nvPr>
            <p:ph idx="12" type="sldNum"/>
          </p:nvPr>
        </p:nvSpPr>
        <p:spPr>
          <a:xfrm>
            <a:off x="8472458" y="6217622"/>
            <a:ext cx="548700" cy="524700"/>
          </a:xfrm>
          <a:prstGeom prst="rect">
            <a:avLst/>
          </a:prstGeom>
        </p:spPr>
        <p:txBody>
          <a:bodyPr anchorCtr="0" anchor="ctr" bIns="45700" lIns="18275" spcFirstLastPara="1" rIns="1827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2"/>
        </a:solidFill>
      </p:bgPr>
    </p:bg>
    <p:spTree>
      <p:nvGrpSpPr>
        <p:cNvPr id="20" name="Shape 20"/>
        <p:cNvGrpSpPr/>
        <p:nvPr/>
      </p:nvGrpSpPr>
      <p:grpSpPr>
        <a:xfrm>
          <a:off x="0" y="0"/>
          <a:ext cx="0" cy="0"/>
          <a:chOff x="0" y="0"/>
          <a:chExt cx="0" cy="0"/>
        </a:xfrm>
      </p:grpSpPr>
      <p:sp>
        <p:nvSpPr>
          <p:cNvPr id="21" name="Google Shape;21;p12"/>
          <p:cNvSpPr/>
          <p:nvPr/>
        </p:nvSpPr>
        <p:spPr>
          <a:xfrm>
            <a:off x="0" y="0"/>
            <a:ext cx="9144000" cy="6858000"/>
          </a:xfrm>
          <a:prstGeom prst="rect">
            <a:avLst/>
          </a:prstGeom>
          <a:solidFill>
            <a:schemeClr val="lt2"/>
          </a:solidFill>
          <a:ln cap="flat" cmpd="sng" w="127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 name="Google Shape;22;p12"/>
          <p:cNvSpPr txBox="1"/>
          <p:nvPr>
            <p:ph type="ctrTitle"/>
          </p:nvPr>
        </p:nvSpPr>
        <p:spPr>
          <a:xfrm>
            <a:off x="1116116" y="1626244"/>
            <a:ext cx="5933959" cy="1523494"/>
          </a:xfrm>
          <a:prstGeom prst="rect">
            <a:avLst/>
          </a:prstGeom>
          <a:noFill/>
          <a:ln>
            <a:noFill/>
          </a:ln>
        </p:spPr>
        <p:txBody>
          <a:bodyPr anchorCtr="0" anchor="t" bIns="0" lIns="0" spcFirstLastPara="1" rIns="0" wrap="square" tIns="0">
            <a:spAutoFit/>
          </a:bodyPr>
          <a:lstStyle>
            <a:lvl1pPr lvl="0" algn="l">
              <a:lnSpc>
                <a:spcPct val="80000"/>
              </a:lnSpc>
              <a:spcBef>
                <a:spcPts val="0"/>
              </a:spcBef>
              <a:spcAft>
                <a:spcPts val="0"/>
              </a:spcAft>
              <a:buClr>
                <a:schemeClr val="dk1"/>
              </a:buClr>
              <a:buSzPts val="6000"/>
              <a:buFont typeface="Arial"/>
              <a:buNone/>
              <a:defRPr b="1" i="1"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
          <p:cNvSpPr txBox="1"/>
          <p:nvPr>
            <p:ph idx="1" type="subTitle"/>
          </p:nvPr>
        </p:nvSpPr>
        <p:spPr>
          <a:xfrm>
            <a:off x="1121760" y="3990084"/>
            <a:ext cx="5322202" cy="336015"/>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Arial"/>
                <a:ea typeface="Arial"/>
                <a:cs typeface="Arial"/>
                <a:sym typeface="Aria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pic>
        <p:nvPicPr>
          <p:cNvPr id="24" name="Google Shape;24;p12"/>
          <p:cNvPicPr preferRelativeResize="0"/>
          <p:nvPr/>
        </p:nvPicPr>
        <p:blipFill rotWithShape="1">
          <a:blip r:embed="rId2">
            <a:alphaModFix/>
          </a:blip>
          <a:srcRect b="0" l="0" r="0" t="0"/>
          <a:stretch/>
        </p:blipFill>
        <p:spPr>
          <a:xfrm>
            <a:off x="7366000" y="0"/>
            <a:ext cx="1778000" cy="6858000"/>
          </a:xfrm>
          <a:prstGeom prst="rect">
            <a:avLst/>
          </a:prstGeom>
          <a:noFill/>
          <a:ln>
            <a:noFill/>
          </a:ln>
        </p:spPr>
      </p:pic>
      <p:sp>
        <p:nvSpPr>
          <p:cNvPr id="25" name="Google Shape;25;p12"/>
          <p:cNvSpPr txBox="1"/>
          <p:nvPr>
            <p:ph idx="10" type="dt"/>
          </p:nvPr>
        </p:nvSpPr>
        <p:spPr>
          <a:xfrm>
            <a:off x="7615646" y="6202177"/>
            <a:ext cx="765261"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6" name="Google Shape;26;p12"/>
          <p:cNvCxnSpPr/>
          <p:nvPr/>
        </p:nvCxnSpPr>
        <p:spPr>
          <a:xfrm>
            <a:off x="8400500" y="6270568"/>
            <a:ext cx="0" cy="160020"/>
          </a:xfrm>
          <a:prstGeom prst="straightConnector1">
            <a:avLst/>
          </a:prstGeom>
          <a:noFill/>
          <a:ln cap="flat" cmpd="sng" w="9525">
            <a:solidFill>
              <a:schemeClr val="accent4"/>
            </a:solidFill>
            <a:prstDash val="solid"/>
            <a:round/>
            <a:headEnd len="sm" w="sm" type="none"/>
            <a:tailEnd len="sm" w="sm" type="none"/>
          </a:ln>
        </p:spPr>
      </p:cxnSp>
      <p:sp>
        <p:nvSpPr>
          <p:cNvPr id="27" name="Google Shape;27;p12"/>
          <p:cNvSpPr/>
          <p:nvPr>
            <p:ph idx="12" type="sldNum"/>
          </p:nvPr>
        </p:nvSpPr>
        <p:spPr>
          <a:xfrm>
            <a:off x="8410660"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accent4"/>
                </a:solidFill>
                <a:latin typeface="Arial"/>
                <a:ea typeface="Arial"/>
                <a:cs typeface="Arial"/>
                <a:sym typeface="Arial"/>
              </a:defRPr>
            </a:lvl1pPr>
            <a:lvl2pPr indent="0" lvl="1" marL="0" algn="ctr">
              <a:spcBef>
                <a:spcPts val="0"/>
              </a:spcBef>
              <a:buNone/>
              <a:defRPr b="1" i="0" sz="1000">
                <a:solidFill>
                  <a:schemeClr val="accent4"/>
                </a:solidFill>
                <a:latin typeface="Arial"/>
                <a:ea typeface="Arial"/>
                <a:cs typeface="Arial"/>
                <a:sym typeface="Arial"/>
              </a:defRPr>
            </a:lvl2pPr>
            <a:lvl3pPr indent="0" lvl="2" marL="0" algn="ctr">
              <a:spcBef>
                <a:spcPts val="0"/>
              </a:spcBef>
              <a:buNone/>
              <a:defRPr b="1" i="0" sz="1000">
                <a:solidFill>
                  <a:schemeClr val="accent4"/>
                </a:solidFill>
                <a:latin typeface="Arial"/>
                <a:ea typeface="Arial"/>
                <a:cs typeface="Arial"/>
                <a:sym typeface="Arial"/>
              </a:defRPr>
            </a:lvl3pPr>
            <a:lvl4pPr indent="0" lvl="3" marL="0" algn="ctr">
              <a:spcBef>
                <a:spcPts val="0"/>
              </a:spcBef>
              <a:buNone/>
              <a:defRPr b="1" i="0" sz="1000">
                <a:solidFill>
                  <a:schemeClr val="accent4"/>
                </a:solidFill>
                <a:latin typeface="Arial"/>
                <a:ea typeface="Arial"/>
                <a:cs typeface="Arial"/>
                <a:sym typeface="Arial"/>
              </a:defRPr>
            </a:lvl4pPr>
            <a:lvl5pPr indent="0" lvl="4" marL="0" algn="ctr">
              <a:spcBef>
                <a:spcPts val="0"/>
              </a:spcBef>
              <a:buNone/>
              <a:defRPr b="1" i="0" sz="1000">
                <a:solidFill>
                  <a:schemeClr val="accent4"/>
                </a:solidFill>
                <a:latin typeface="Arial"/>
                <a:ea typeface="Arial"/>
                <a:cs typeface="Arial"/>
                <a:sym typeface="Arial"/>
              </a:defRPr>
            </a:lvl5pPr>
            <a:lvl6pPr indent="0" lvl="5" marL="0" algn="ctr">
              <a:spcBef>
                <a:spcPts val="0"/>
              </a:spcBef>
              <a:buNone/>
              <a:defRPr b="1" i="0" sz="1000">
                <a:solidFill>
                  <a:schemeClr val="accent4"/>
                </a:solidFill>
                <a:latin typeface="Arial"/>
                <a:ea typeface="Arial"/>
                <a:cs typeface="Arial"/>
                <a:sym typeface="Arial"/>
              </a:defRPr>
            </a:lvl6pPr>
            <a:lvl7pPr indent="0" lvl="6" marL="0" algn="ctr">
              <a:spcBef>
                <a:spcPts val="0"/>
              </a:spcBef>
              <a:buNone/>
              <a:defRPr b="1" i="0" sz="1000">
                <a:solidFill>
                  <a:schemeClr val="accent4"/>
                </a:solidFill>
                <a:latin typeface="Arial"/>
                <a:ea typeface="Arial"/>
                <a:cs typeface="Arial"/>
                <a:sym typeface="Arial"/>
              </a:defRPr>
            </a:lvl7pPr>
            <a:lvl8pPr indent="0" lvl="7" marL="0" algn="ctr">
              <a:spcBef>
                <a:spcPts val="0"/>
              </a:spcBef>
              <a:buNone/>
              <a:defRPr b="1" i="0" sz="1000">
                <a:solidFill>
                  <a:schemeClr val="accent4"/>
                </a:solidFill>
                <a:latin typeface="Arial"/>
                <a:ea typeface="Arial"/>
                <a:cs typeface="Arial"/>
                <a:sym typeface="Arial"/>
              </a:defRPr>
            </a:lvl8pPr>
            <a:lvl9pPr indent="0" lvl="8" marL="0" algn="ctr">
              <a:spcBef>
                <a:spcPts val="0"/>
              </a:spcBef>
              <a:buNone/>
              <a:defRPr b="1" i="0" sz="1000">
                <a:solidFill>
                  <a:schemeClr val="accent4"/>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28" name="Google Shape;28;p12"/>
          <p:cNvPicPr preferRelativeResize="0"/>
          <p:nvPr/>
        </p:nvPicPr>
        <p:blipFill rotWithShape="1">
          <a:blip r:embed="rId3">
            <a:alphaModFix/>
          </a:blip>
          <a:srcRect b="0" l="0" r="0" t="0"/>
          <a:stretch/>
        </p:blipFill>
        <p:spPr>
          <a:xfrm>
            <a:off x="731558" y="6073297"/>
            <a:ext cx="3451339" cy="374486"/>
          </a:xfrm>
          <a:prstGeom prst="rect">
            <a:avLst/>
          </a:prstGeom>
          <a:noFill/>
          <a:ln>
            <a:noFill/>
          </a:ln>
        </p:spPr>
      </p:pic>
      <p:sp>
        <p:nvSpPr>
          <p:cNvPr id="29" name="Google Shape;29;p12"/>
          <p:cNvSpPr txBox="1"/>
          <p:nvPr/>
        </p:nvSpPr>
        <p:spPr>
          <a:xfrm>
            <a:off x="4182897" y="6526145"/>
            <a:ext cx="3125701" cy="320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700">
                <a:solidFill>
                  <a:srgbClr val="969AA1"/>
                </a:solidFill>
                <a:latin typeface="Arial"/>
                <a:ea typeface="Arial"/>
                <a:cs typeface="Arial"/>
                <a:sym typeface="Arial"/>
              </a:rPr>
              <a:t>Purdue University is an Equal Access / Equal Opportunity institution.</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p:cSld name="Content Slide - Copy">
    <p:bg>
      <p:bgPr>
        <a:solidFill>
          <a:schemeClr val="accent4"/>
        </a:solidFill>
      </p:bgPr>
    </p:bg>
    <p:spTree>
      <p:nvGrpSpPr>
        <p:cNvPr id="30" name="Shape 30"/>
        <p:cNvGrpSpPr/>
        <p:nvPr/>
      </p:nvGrpSpPr>
      <p:grpSpPr>
        <a:xfrm>
          <a:off x="0" y="0"/>
          <a:ext cx="0" cy="0"/>
          <a:chOff x="0" y="0"/>
          <a:chExt cx="0" cy="0"/>
        </a:xfrm>
      </p:grpSpPr>
      <p:pic>
        <p:nvPicPr>
          <p:cNvPr id="31" name="Google Shape;31;p14"/>
          <p:cNvPicPr preferRelativeResize="0"/>
          <p:nvPr/>
        </p:nvPicPr>
        <p:blipFill rotWithShape="1">
          <a:blip r:embed="rId2">
            <a:alphaModFix/>
          </a:blip>
          <a:srcRect b="0" l="0" r="0" t="0"/>
          <a:stretch/>
        </p:blipFill>
        <p:spPr>
          <a:xfrm>
            <a:off x="5257" y="0"/>
            <a:ext cx="8636000" cy="914400"/>
          </a:xfrm>
          <a:prstGeom prst="rect">
            <a:avLst/>
          </a:prstGeom>
          <a:noFill/>
          <a:ln>
            <a:noFill/>
          </a:ln>
        </p:spPr>
      </p:pic>
      <p:sp>
        <p:nvSpPr>
          <p:cNvPr id="32" name="Google Shape;32;p14"/>
          <p:cNvSpPr txBox="1"/>
          <p:nvPr>
            <p:ph type="ctrTitle"/>
          </p:nvPr>
        </p:nvSpPr>
        <p:spPr>
          <a:xfrm>
            <a:off x="1117214" y="442674"/>
            <a:ext cx="6925732" cy="51244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3600"/>
              <a:buFont typeface="Arial"/>
              <a:buNone/>
              <a:defRPr b="1" i="1" sz="3600" cap="none">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4"/>
          <p:cNvSpPr txBox="1"/>
          <p:nvPr>
            <p:ph idx="1" type="subTitle"/>
          </p:nvPr>
        </p:nvSpPr>
        <p:spPr>
          <a:xfrm>
            <a:off x="1117213" y="1345166"/>
            <a:ext cx="5491495" cy="341599"/>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Arial"/>
                <a:ea typeface="Arial"/>
                <a:cs typeface="Arial"/>
                <a:sym typeface="Aria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34" name="Google Shape;34;p14"/>
          <p:cNvSpPr txBox="1"/>
          <p:nvPr>
            <p:ph idx="2" type="body"/>
          </p:nvPr>
        </p:nvSpPr>
        <p:spPr>
          <a:xfrm>
            <a:off x="1821465" y="1962540"/>
            <a:ext cx="5524500" cy="3411537"/>
          </a:xfrm>
          <a:prstGeom prst="rect">
            <a:avLst/>
          </a:prstGeom>
          <a:noFill/>
          <a:ln>
            <a:noFill/>
          </a:ln>
        </p:spPr>
        <p:txBody>
          <a:bodyPr anchorCtr="0" anchor="t" bIns="0" lIns="0" spcFirstLastPara="1" rIns="0" wrap="square" tIns="0">
            <a:normAutofit/>
          </a:bodyPr>
          <a:lstStyle>
            <a:lvl1pPr indent="-342900" lvl="0" marL="457200" marR="0" algn="l">
              <a:lnSpc>
                <a:spcPct val="100000"/>
              </a:lnSpc>
              <a:spcBef>
                <a:spcPts val="0"/>
              </a:spcBef>
              <a:spcAft>
                <a:spcPts val="0"/>
              </a:spcAft>
              <a:buClr>
                <a:schemeClr val="dk1"/>
              </a:buClr>
              <a:buSzPts val="1800"/>
              <a:buFont typeface="Noto Sans Symbols"/>
              <a:buChar char="▪"/>
              <a:defRPr b="0" i="0" sz="1800">
                <a:solidFill>
                  <a:schemeClr val="dk1"/>
                </a:solidFill>
                <a:latin typeface="Arial"/>
                <a:ea typeface="Arial"/>
                <a:cs typeface="Arial"/>
                <a:sym typeface="Aria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5" name="Google Shape;35;p14"/>
          <p:cNvSpPr txBox="1"/>
          <p:nvPr>
            <p:ph idx="10" type="dt"/>
          </p:nvPr>
        </p:nvSpPr>
        <p:spPr>
          <a:xfrm>
            <a:off x="7602587" y="6202177"/>
            <a:ext cx="778320"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10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36" name="Google Shape;36;p14"/>
          <p:cNvCxnSpPr/>
          <p:nvPr/>
        </p:nvCxnSpPr>
        <p:spPr>
          <a:xfrm>
            <a:off x="8400500" y="6270568"/>
            <a:ext cx="0" cy="160020"/>
          </a:xfrm>
          <a:prstGeom prst="straightConnector1">
            <a:avLst/>
          </a:prstGeom>
          <a:noFill/>
          <a:ln cap="flat" cmpd="sng" w="9525">
            <a:solidFill>
              <a:schemeClr val="dk1"/>
            </a:solidFill>
            <a:prstDash val="solid"/>
            <a:round/>
            <a:headEnd len="sm" w="sm" type="none"/>
            <a:tailEnd len="sm" w="sm" type="none"/>
          </a:ln>
        </p:spPr>
      </p:cxnSp>
      <p:sp>
        <p:nvSpPr>
          <p:cNvPr id="37" name="Google Shape;37;p14"/>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dk1"/>
                </a:solidFill>
                <a:latin typeface="Arial"/>
                <a:ea typeface="Arial"/>
                <a:cs typeface="Arial"/>
                <a:sym typeface="Arial"/>
              </a:defRPr>
            </a:lvl1pPr>
            <a:lvl2pPr indent="0" lvl="1" marL="0" algn="ctr">
              <a:spcBef>
                <a:spcPts val="0"/>
              </a:spcBef>
              <a:buNone/>
              <a:defRPr b="1" i="0" sz="1000">
                <a:solidFill>
                  <a:schemeClr val="dk1"/>
                </a:solidFill>
                <a:latin typeface="Arial"/>
                <a:ea typeface="Arial"/>
                <a:cs typeface="Arial"/>
                <a:sym typeface="Arial"/>
              </a:defRPr>
            </a:lvl2pPr>
            <a:lvl3pPr indent="0" lvl="2" marL="0" algn="ctr">
              <a:spcBef>
                <a:spcPts val="0"/>
              </a:spcBef>
              <a:buNone/>
              <a:defRPr b="1" i="0" sz="1000">
                <a:solidFill>
                  <a:schemeClr val="dk1"/>
                </a:solidFill>
                <a:latin typeface="Arial"/>
                <a:ea typeface="Arial"/>
                <a:cs typeface="Arial"/>
                <a:sym typeface="Arial"/>
              </a:defRPr>
            </a:lvl3pPr>
            <a:lvl4pPr indent="0" lvl="3" marL="0" algn="ctr">
              <a:spcBef>
                <a:spcPts val="0"/>
              </a:spcBef>
              <a:buNone/>
              <a:defRPr b="1" i="0" sz="1000">
                <a:solidFill>
                  <a:schemeClr val="dk1"/>
                </a:solidFill>
                <a:latin typeface="Arial"/>
                <a:ea typeface="Arial"/>
                <a:cs typeface="Arial"/>
                <a:sym typeface="Arial"/>
              </a:defRPr>
            </a:lvl4pPr>
            <a:lvl5pPr indent="0" lvl="4" marL="0" algn="ctr">
              <a:spcBef>
                <a:spcPts val="0"/>
              </a:spcBef>
              <a:buNone/>
              <a:defRPr b="1" i="0" sz="1000">
                <a:solidFill>
                  <a:schemeClr val="dk1"/>
                </a:solidFill>
                <a:latin typeface="Arial"/>
                <a:ea typeface="Arial"/>
                <a:cs typeface="Arial"/>
                <a:sym typeface="Arial"/>
              </a:defRPr>
            </a:lvl5pPr>
            <a:lvl6pPr indent="0" lvl="5" marL="0" algn="ctr">
              <a:spcBef>
                <a:spcPts val="0"/>
              </a:spcBef>
              <a:buNone/>
              <a:defRPr b="1" i="0" sz="1000">
                <a:solidFill>
                  <a:schemeClr val="dk1"/>
                </a:solidFill>
                <a:latin typeface="Arial"/>
                <a:ea typeface="Arial"/>
                <a:cs typeface="Arial"/>
                <a:sym typeface="Arial"/>
              </a:defRPr>
            </a:lvl6pPr>
            <a:lvl7pPr indent="0" lvl="6" marL="0" algn="ctr">
              <a:spcBef>
                <a:spcPts val="0"/>
              </a:spcBef>
              <a:buNone/>
              <a:defRPr b="1" i="0" sz="1000">
                <a:solidFill>
                  <a:schemeClr val="dk1"/>
                </a:solidFill>
                <a:latin typeface="Arial"/>
                <a:ea typeface="Arial"/>
                <a:cs typeface="Arial"/>
                <a:sym typeface="Arial"/>
              </a:defRPr>
            </a:lvl7pPr>
            <a:lvl8pPr indent="0" lvl="7" marL="0" algn="ctr">
              <a:spcBef>
                <a:spcPts val="0"/>
              </a:spcBef>
              <a:buNone/>
              <a:defRPr b="1" i="0" sz="1000">
                <a:solidFill>
                  <a:schemeClr val="dk1"/>
                </a:solidFill>
                <a:latin typeface="Arial"/>
                <a:ea typeface="Arial"/>
                <a:cs typeface="Arial"/>
                <a:sym typeface="Arial"/>
              </a:defRPr>
            </a:lvl8pPr>
            <a:lvl9pPr indent="0" lvl="8" marL="0" algn="ctr">
              <a:spcBef>
                <a:spcPts val="0"/>
              </a:spcBef>
              <a:buNone/>
              <a:defRPr b="1" i="0" sz="10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amp; Pic/Chart">
  <p:cSld name="Content Slide - Copy &amp; Pic/Chart">
    <p:bg>
      <p:bgPr>
        <a:solidFill>
          <a:schemeClr val="accent4"/>
        </a:solidFill>
      </p:bgPr>
    </p:bg>
    <p:spTree>
      <p:nvGrpSpPr>
        <p:cNvPr id="38" name="Shape 38"/>
        <p:cNvGrpSpPr/>
        <p:nvPr/>
      </p:nvGrpSpPr>
      <p:grpSpPr>
        <a:xfrm>
          <a:off x="0" y="0"/>
          <a:ext cx="0" cy="0"/>
          <a:chOff x="0" y="0"/>
          <a:chExt cx="0" cy="0"/>
        </a:xfrm>
      </p:grpSpPr>
      <p:pic>
        <p:nvPicPr>
          <p:cNvPr id="39" name="Google Shape;39;p16"/>
          <p:cNvPicPr preferRelativeResize="0"/>
          <p:nvPr/>
        </p:nvPicPr>
        <p:blipFill rotWithShape="1">
          <a:blip r:embed="rId2">
            <a:alphaModFix/>
          </a:blip>
          <a:srcRect b="0" l="0" r="0" t="0"/>
          <a:stretch/>
        </p:blipFill>
        <p:spPr>
          <a:xfrm>
            <a:off x="5257" y="0"/>
            <a:ext cx="8636000" cy="914400"/>
          </a:xfrm>
          <a:prstGeom prst="rect">
            <a:avLst/>
          </a:prstGeom>
          <a:noFill/>
          <a:ln>
            <a:noFill/>
          </a:ln>
        </p:spPr>
      </p:pic>
      <p:sp>
        <p:nvSpPr>
          <p:cNvPr id="40" name="Google Shape;40;p16"/>
          <p:cNvSpPr txBox="1"/>
          <p:nvPr>
            <p:ph type="ctrTitle"/>
          </p:nvPr>
        </p:nvSpPr>
        <p:spPr>
          <a:xfrm>
            <a:off x="1117214" y="442674"/>
            <a:ext cx="6925732" cy="51244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3600"/>
              <a:buFont typeface="Arial"/>
              <a:buNone/>
              <a:defRPr b="1" i="1" sz="3600" cap="none">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6"/>
          <p:cNvSpPr txBox="1"/>
          <p:nvPr>
            <p:ph idx="1" type="subTitle"/>
          </p:nvPr>
        </p:nvSpPr>
        <p:spPr>
          <a:xfrm>
            <a:off x="1117679" y="1345166"/>
            <a:ext cx="5466371" cy="338554"/>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Arial"/>
                <a:ea typeface="Arial"/>
                <a:cs typeface="Arial"/>
                <a:sym typeface="Aria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42" name="Google Shape;42;p16"/>
          <p:cNvSpPr txBox="1"/>
          <p:nvPr>
            <p:ph idx="2" type="body"/>
          </p:nvPr>
        </p:nvSpPr>
        <p:spPr>
          <a:xfrm>
            <a:off x="1128501" y="1917388"/>
            <a:ext cx="3443499" cy="3411537"/>
          </a:xfrm>
          <a:prstGeom prst="rect">
            <a:avLst/>
          </a:prstGeom>
          <a:noFill/>
          <a:ln>
            <a:noFill/>
          </a:ln>
        </p:spPr>
        <p:txBody>
          <a:bodyPr anchorCtr="0" anchor="t" bIns="0" lIns="0" spcFirstLastPara="1" rIns="0" wrap="square" tIns="0">
            <a:normAutofit/>
          </a:bodyPr>
          <a:lstStyle>
            <a:lvl1pPr indent="-342900" lvl="0" marL="457200" marR="0" algn="l">
              <a:lnSpc>
                <a:spcPct val="100000"/>
              </a:lnSpc>
              <a:spcBef>
                <a:spcPts val="0"/>
              </a:spcBef>
              <a:spcAft>
                <a:spcPts val="0"/>
              </a:spcAft>
              <a:buClr>
                <a:schemeClr val="dk1"/>
              </a:buClr>
              <a:buSzPts val="1800"/>
              <a:buFont typeface="Noto Sans Symbols"/>
              <a:buChar char="▪"/>
              <a:defRPr b="0" i="0" sz="1800">
                <a:solidFill>
                  <a:schemeClr val="dk1"/>
                </a:solidFill>
                <a:latin typeface="Arial"/>
                <a:ea typeface="Arial"/>
                <a:cs typeface="Arial"/>
                <a:sym typeface="Aria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descr="Picture or Chart" id="43" name="Google Shape;43;p16"/>
          <p:cNvSpPr txBox="1"/>
          <p:nvPr>
            <p:ph idx="3" type="body"/>
          </p:nvPr>
        </p:nvSpPr>
        <p:spPr>
          <a:xfrm>
            <a:off x="4765675" y="1920875"/>
            <a:ext cx="3965575" cy="2982913"/>
          </a:xfrm>
          <a:prstGeom prst="rect">
            <a:avLst/>
          </a:prstGeom>
          <a:noFill/>
          <a:ln>
            <a:noFill/>
          </a:ln>
        </p:spPr>
        <p:txBody>
          <a:bodyPr anchorCtr="0" anchor="ctr" bIns="0" lIns="0" spcFirstLastPara="1" rIns="0" wrap="square" tIns="0">
            <a:normAutofit/>
          </a:bodyPr>
          <a:lstStyle>
            <a:lvl1pPr indent="-342900" lvl="0" marL="457200" algn="ctr">
              <a:lnSpc>
                <a:spcPct val="100000"/>
              </a:lnSpc>
              <a:spcBef>
                <a:spcPts val="1000"/>
              </a:spcBef>
              <a:spcAft>
                <a:spcPts val="0"/>
              </a:spcAft>
              <a:buSzPts val="1800"/>
              <a:buChar char="•"/>
              <a:defRPr b="0" i="0">
                <a:solidFill>
                  <a:schemeClr val="dk1"/>
                </a:solidFill>
                <a:latin typeface="Arial"/>
                <a:ea typeface="Arial"/>
                <a:cs typeface="Arial"/>
                <a:sym typeface="Aria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228600" lvl="3" marL="1828800" algn="ctr">
              <a:lnSpc>
                <a:spcPct val="100000"/>
              </a:lnSpc>
              <a:spcBef>
                <a:spcPts val="1000"/>
              </a:spcBef>
              <a:spcAft>
                <a:spcPts val="0"/>
              </a:spcAft>
              <a:buSzPts val="1600"/>
              <a:buNone/>
              <a:defRPr>
                <a:solidFill>
                  <a:schemeClr val="dk1"/>
                </a:solidFill>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4" name="Google Shape;44;p16"/>
          <p:cNvSpPr txBox="1"/>
          <p:nvPr>
            <p:ph idx="10" type="dt"/>
          </p:nvPr>
        </p:nvSpPr>
        <p:spPr>
          <a:xfrm>
            <a:off x="7537270" y="6202177"/>
            <a:ext cx="843637"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10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45" name="Google Shape;45;p16"/>
          <p:cNvCxnSpPr/>
          <p:nvPr/>
        </p:nvCxnSpPr>
        <p:spPr>
          <a:xfrm>
            <a:off x="8400500" y="6270568"/>
            <a:ext cx="0" cy="160020"/>
          </a:xfrm>
          <a:prstGeom prst="straightConnector1">
            <a:avLst/>
          </a:prstGeom>
          <a:noFill/>
          <a:ln cap="flat" cmpd="sng" w="9525">
            <a:solidFill>
              <a:schemeClr val="dk1"/>
            </a:solidFill>
            <a:prstDash val="solid"/>
            <a:round/>
            <a:headEnd len="sm" w="sm" type="none"/>
            <a:tailEnd len="sm" w="sm" type="none"/>
          </a:ln>
        </p:spPr>
      </p:cxnSp>
      <p:sp>
        <p:nvSpPr>
          <p:cNvPr id="46" name="Google Shape;46;p16"/>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dk1"/>
                </a:solidFill>
                <a:latin typeface="Arial"/>
                <a:ea typeface="Arial"/>
                <a:cs typeface="Arial"/>
                <a:sym typeface="Arial"/>
              </a:defRPr>
            </a:lvl1pPr>
            <a:lvl2pPr indent="0" lvl="1" marL="0" algn="ctr">
              <a:spcBef>
                <a:spcPts val="0"/>
              </a:spcBef>
              <a:buNone/>
              <a:defRPr b="1" i="0" sz="1000">
                <a:solidFill>
                  <a:schemeClr val="dk1"/>
                </a:solidFill>
                <a:latin typeface="Arial"/>
                <a:ea typeface="Arial"/>
                <a:cs typeface="Arial"/>
                <a:sym typeface="Arial"/>
              </a:defRPr>
            </a:lvl2pPr>
            <a:lvl3pPr indent="0" lvl="2" marL="0" algn="ctr">
              <a:spcBef>
                <a:spcPts val="0"/>
              </a:spcBef>
              <a:buNone/>
              <a:defRPr b="1" i="0" sz="1000">
                <a:solidFill>
                  <a:schemeClr val="dk1"/>
                </a:solidFill>
                <a:latin typeface="Arial"/>
                <a:ea typeface="Arial"/>
                <a:cs typeface="Arial"/>
                <a:sym typeface="Arial"/>
              </a:defRPr>
            </a:lvl3pPr>
            <a:lvl4pPr indent="0" lvl="3" marL="0" algn="ctr">
              <a:spcBef>
                <a:spcPts val="0"/>
              </a:spcBef>
              <a:buNone/>
              <a:defRPr b="1" i="0" sz="1000">
                <a:solidFill>
                  <a:schemeClr val="dk1"/>
                </a:solidFill>
                <a:latin typeface="Arial"/>
                <a:ea typeface="Arial"/>
                <a:cs typeface="Arial"/>
                <a:sym typeface="Arial"/>
              </a:defRPr>
            </a:lvl4pPr>
            <a:lvl5pPr indent="0" lvl="4" marL="0" algn="ctr">
              <a:spcBef>
                <a:spcPts val="0"/>
              </a:spcBef>
              <a:buNone/>
              <a:defRPr b="1" i="0" sz="1000">
                <a:solidFill>
                  <a:schemeClr val="dk1"/>
                </a:solidFill>
                <a:latin typeface="Arial"/>
                <a:ea typeface="Arial"/>
                <a:cs typeface="Arial"/>
                <a:sym typeface="Arial"/>
              </a:defRPr>
            </a:lvl5pPr>
            <a:lvl6pPr indent="0" lvl="5" marL="0" algn="ctr">
              <a:spcBef>
                <a:spcPts val="0"/>
              </a:spcBef>
              <a:buNone/>
              <a:defRPr b="1" i="0" sz="1000">
                <a:solidFill>
                  <a:schemeClr val="dk1"/>
                </a:solidFill>
                <a:latin typeface="Arial"/>
                <a:ea typeface="Arial"/>
                <a:cs typeface="Arial"/>
                <a:sym typeface="Arial"/>
              </a:defRPr>
            </a:lvl6pPr>
            <a:lvl7pPr indent="0" lvl="6" marL="0" algn="ctr">
              <a:spcBef>
                <a:spcPts val="0"/>
              </a:spcBef>
              <a:buNone/>
              <a:defRPr b="1" i="0" sz="1000">
                <a:solidFill>
                  <a:schemeClr val="dk1"/>
                </a:solidFill>
                <a:latin typeface="Arial"/>
                <a:ea typeface="Arial"/>
                <a:cs typeface="Arial"/>
                <a:sym typeface="Arial"/>
              </a:defRPr>
            </a:lvl7pPr>
            <a:lvl8pPr indent="0" lvl="7" marL="0" algn="ctr">
              <a:spcBef>
                <a:spcPts val="0"/>
              </a:spcBef>
              <a:buNone/>
              <a:defRPr b="1" i="0" sz="1000">
                <a:solidFill>
                  <a:schemeClr val="dk1"/>
                </a:solidFill>
                <a:latin typeface="Arial"/>
                <a:ea typeface="Arial"/>
                <a:cs typeface="Arial"/>
                <a:sym typeface="Arial"/>
              </a:defRPr>
            </a:lvl8pPr>
            <a:lvl9pPr indent="0" lvl="8" marL="0" algn="ctr">
              <a:spcBef>
                <a:spcPts val="0"/>
              </a:spcBef>
              <a:buNone/>
              <a:defRPr b="1" i="0" sz="10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icture">
  <p:cSld name="Content Slide - Picture">
    <p:bg>
      <p:bgPr>
        <a:solidFill>
          <a:schemeClr val="accent4"/>
        </a:solidFill>
      </p:bgPr>
    </p:bg>
    <p:spTree>
      <p:nvGrpSpPr>
        <p:cNvPr id="47" name="Shape 47"/>
        <p:cNvGrpSpPr/>
        <p:nvPr/>
      </p:nvGrpSpPr>
      <p:grpSpPr>
        <a:xfrm>
          <a:off x="0" y="0"/>
          <a:ext cx="0" cy="0"/>
          <a:chOff x="0" y="0"/>
          <a:chExt cx="0" cy="0"/>
        </a:xfrm>
      </p:grpSpPr>
      <p:sp>
        <p:nvSpPr>
          <p:cNvPr descr="Description of Picture" id="48" name="Google Shape;48;p18"/>
          <p:cNvSpPr/>
          <p:nvPr>
            <p:ph idx="2" type="pic"/>
          </p:nvPr>
        </p:nvSpPr>
        <p:spPr>
          <a:xfrm>
            <a:off x="0" y="0"/>
            <a:ext cx="9144000" cy="6858000"/>
          </a:xfrm>
          <a:prstGeom prst="rect">
            <a:avLst/>
          </a:prstGeom>
          <a:noFill/>
          <a:ln>
            <a:noFill/>
          </a:ln>
        </p:spPr>
      </p:sp>
      <p:sp>
        <p:nvSpPr>
          <p:cNvPr id="49" name="Google Shape;49;p18"/>
          <p:cNvSpPr txBox="1"/>
          <p:nvPr>
            <p:ph type="ctrTitle"/>
          </p:nvPr>
        </p:nvSpPr>
        <p:spPr>
          <a:xfrm>
            <a:off x="381000" y="304800"/>
            <a:ext cx="2879168" cy="125342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1800"/>
              <a:buFont typeface="Arial"/>
              <a:buNone/>
              <a:defRPr b="1" i="0" sz="18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0" name="Google Shape;50;p18"/>
          <p:cNvPicPr preferRelativeResize="0"/>
          <p:nvPr/>
        </p:nvPicPr>
        <p:blipFill rotWithShape="1">
          <a:blip r:embed="rId2">
            <a:alphaModFix/>
          </a:blip>
          <a:srcRect b="0" l="0" r="0" t="0"/>
          <a:stretch/>
        </p:blipFill>
        <p:spPr>
          <a:xfrm>
            <a:off x="7366000" y="0"/>
            <a:ext cx="1778000" cy="6858000"/>
          </a:xfrm>
          <a:prstGeom prst="rect">
            <a:avLst/>
          </a:prstGeom>
          <a:noFill/>
          <a:ln>
            <a:noFill/>
          </a:ln>
        </p:spPr>
      </p:pic>
      <p:sp>
        <p:nvSpPr>
          <p:cNvPr id="51" name="Google Shape;51;p18"/>
          <p:cNvSpPr txBox="1"/>
          <p:nvPr>
            <p:ph idx="10" type="dt"/>
          </p:nvPr>
        </p:nvSpPr>
        <p:spPr>
          <a:xfrm>
            <a:off x="7524207" y="6202177"/>
            <a:ext cx="856700"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2" name="Google Shape;52;p18"/>
          <p:cNvCxnSpPr/>
          <p:nvPr/>
        </p:nvCxnSpPr>
        <p:spPr>
          <a:xfrm>
            <a:off x="8400500" y="6270568"/>
            <a:ext cx="0" cy="160020"/>
          </a:xfrm>
          <a:prstGeom prst="straightConnector1">
            <a:avLst/>
          </a:prstGeom>
          <a:noFill/>
          <a:ln cap="flat" cmpd="sng" w="9525">
            <a:solidFill>
              <a:schemeClr val="accent4"/>
            </a:solidFill>
            <a:prstDash val="solid"/>
            <a:round/>
            <a:headEnd len="sm" w="sm" type="none"/>
            <a:tailEnd len="sm" w="sm" type="none"/>
          </a:ln>
        </p:spPr>
      </p:cxnSp>
      <p:sp>
        <p:nvSpPr>
          <p:cNvPr id="53" name="Google Shape;53;p18"/>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accent4"/>
                </a:solidFill>
                <a:latin typeface="Arial"/>
                <a:ea typeface="Arial"/>
                <a:cs typeface="Arial"/>
                <a:sym typeface="Arial"/>
              </a:defRPr>
            </a:lvl1pPr>
            <a:lvl2pPr indent="0" lvl="1" marL="0" algn="ctr">
              <a:spcBef>
                <a:spcPts val="0"/>
              </a:spcBef>
              <a:buNone/>
              <a:defRPr b="1" i="0" sz="1000">
                <a:solidFill>
                  <a:schemeClr val="accent4"/>
                </a:solidFill>
                <a:latin typeface="Arial"/>
                <a:ea typeface="Arial"/>
                <a:cs typeface="Arial"/>
                <a:sym typeface="Arial"/>
              </a:defRPr>
            </a:lvl2pPr>
            <a:lvl3pPr indent="0" lvl="2" marL="0" algn="ctr">
              <a:spcBef>
                <a:spcPts val="0"/>
              </a:spcBef>
              <a:buNone/>
              <a:defRPr b="1" i="0" sz="1000">
                <a:solidFill>
                  <a:schemeClr val="accent4"/>
                </a:solidFill>
                <a:latin typeface="Arial"/>
                <a:ea typeface="Arial"/>
                <a:cs typeface="Arial"/>
                <a:sym typeface="Arial"/>
              </a:defRPr>
            </a:lvl3pPr>
            <a:lvl4pPr indent="0" lvl="3" marL="0" algn="ctr">
              <a:spcBef>
                <a:spcPts val="0"/>
              </a:spcBef>
              <a:buNone/>
              <a:defRPr b="1" i="0" sz="1000">
                <a:solidFill>
                  <a:schemeClr val="accent4"/>
                </a:solidFill>
                <a:latin typeface="Arial"/>
                <a:ea typeface="Arial"/>
                <a:cs typeface="Arial"/>
                <a:sym typeface="Arial"/>
              </a:defRPr>
            </a:lvl4pPr>
            <a:lvl5pPr indent="0" lvl="4" marL="0" algn="ctr">
              <a:spcBef>
                <a:spcPts val="0"/>
              </a:spcBef>
              <a:buNone/>
              <a:defRPr b="1" i="0" sz="1000">
                <a:solidFill>
                  <a:schemeClr val="accent4"/>
                </a:solidFill>
                <a:latin typeface="Arial"/>
                <a:ea typeface="Arial"/>
                <a:cs typeface="Arial"/>
                <a:sym typeface="Arial"/>
              </a:defRPr>
            </a:lvl5pPr>
            <a:lvl6pPr indent="0" lvl="5" marL="0" algn="ctr">
              <a:spcBef>
                <a:spcPts val="0"/>
              </a:spcBef>
              <a:buNone/>
              <a:defRPr b="1" i="0" sz="1000">
                <a:solidFill>
                  <a:schemeClr val="accent4"/>
                </a:solidFill>
                <a:latin typeface="Arial"/>
                <a:ea typeface="Arial"/>
                <a:cs typeface="Arial"/>
                <a:sym typeface="Arial"/>
              </a:defRPr>
            </a:lvl6pPr>
            <a:lvl7pPr indent="0" lvl="6" marL="0" algn="ctr">
              <a:spcBef>
                <a:spcPts val="0"/>
              </a:spcBef>
              <a:buNone/>
              <a:defRPr b="1" i="0" sz="1000">
                <a:solidFill>
                  <a:schemeClr val="accent4"/>
                </a:solidFill>
                <a:latin typeface="Arial"/>
                <a:ea typeface="Arial"/>
                <a:cs typeface="Arial"/>
                <a:sym typeface="Arial"/>
              </a:defRPr>
            </a:lvl7pPr>
            <a:lvl8pPr indent="0" lvl="7" marL="0" algn="ctr">
              <a:spcBef>
                <a:spcPts val="0"/>
              </a:spcBef>
              <a:buNone/>
              <a:defRPr b="1" i="0" sz="1000">
                <a:solidFill>
                  <a:schemeClr val="accent4"/>
                </a:solidFill>
                <a:latin typeface="Arial"/>
                <a:ea typeface="Arial"/>
                <a:cs typeface="Arial"/>
                <a:sym typeface="Arial"/>
              </a:defRPr>
            </a:lvl8pPr>
            <a:lvl9pPr indent="0" lvl="8" marL="0" algn="ctr">
              <a:spcBef>
                <a:spcPts val="0"/>
              </a:spcBef>
              <a:buNone/>
              <a:defRPr b="1" i="0" sz="1000">
                <a:solidFill>
                  <a:schemeClr val="accent4"/>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Fact/Highlight">
  <p:cSld name="Content Slide - Fact/Highlight">
    <p:bg>
      <p:bgPr>
        <a:solidFill>
          <a:schemeClr val="accent2"/>
        </a:solidFill>
      </p:bgPr>
    </p:bg>
    <p:spTree>
      <p:nvGrpSpPr>
        <p:cNvPr id="54" name="Shape 54"/>
        <p:cNvGrpSpPr/>
        <p:nvPr/>
      </p:nvGrpSpPr>
      <p:grpSpPr>
        <a:xfrm>
          <a:off x="0" y="0"/>
          <a:ext cx="0" cy="0"/>
          <a:chOff x="0" y="0"/>
          <a:chExt cx="0" cy="0"/>
        </a:xfrm>
      </p:grpSpPr>
      <p:sp>
        <p:nvSpPr>
          <p:cNvPr id="55" name="Google Shape;55;p20"/>
          <p:cNvSpPr/>
          <p:nvPr/>
        </p:nvSpPr>
        <p:spPr>
          <a:xfrm>
            <a:off x="0" y="5788"/>
            <a:ext cx="9143999" cy="68522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 name="Google Shape;56;p20"/>
          <p:cNvSpPr txBox="1"/>
          <p:nvPr>
            <p:ph type="ctrTitle"/>
          </p:nvPr>
        </p:nvSpPr>
        <p:spPr>
          <a:xfrm>
            <a:off x="2170159" y="1466566"/>
            <a:ext cx="4814498" cy="1210973"/>
          </a:xfrm>
          <a:prstGeom prst="rect">
            <a:avLst/>
          </a:prstGeom>
          <a:noFill/>
          <a:ln>
            <a:noFill/>
          </a:ln>
        </p:spPr>
        <p:txBody>
          <a:bodyPr anchorCtr="0" anchor="t" bIns="0" lIns="0" spcFirstLastPara="1" rIns="0" wrap="square" tIns="0">
            <a:spAutoFit/>
          </a:bodyPr>
          <a:lstStyle>
            <a:lvl1pPr lvl="0" algn="ctr">
              <a:lnSpc>
                <a:spcPct val="90000"/>
              </a:lnSpc>
              <a:spcBef>
                <a:spcPts val="0"/>
              </a:spcBef>
              <a:spcAft>
                <a:spcPts val="0"/>
              </a:spcAft>
              <a:buClr>
                <a:schemeClr val="accent2"/>
              </a:buClr>
              <a:buSzPts val="8600"/>
              <a:buFont typeface="Arial"/>
              <a:buNone/>
              <a:defRPr b="0" i="0" sz="8600" cap="none">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0"/>
          <p:cNvSpPr/>
          <p:nvPr/>
        </p:nvSpPr>
        <p:spPr>
          <a:xfrm>
            <a:off x="1986208" y="2744421"/>
            <a:ext cx="5179092" cy="440990"/>
          </a:xfrm>
          <a:prstGeom prst="rect">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20"/>
          <p:cNvSpPr txBox="1"/>
          <p:nvPr>
            <p:ph idx="1" type="subTitle"/>
          </p:nvPr>
        </p:nvSpPr>
        <p:spPr>
          <a:xfrm>
            <a:off x="1986207" y="2706475"/>
            <a:ext cx="5171597" cy="553998"/>
          </a:xfrm>
          <a:prstGeom prst="rect">
            <a:avLst/>
          </a:prstGeom>
          <a:noFill/>
          <a:ln>
            <a:noFill/>
          </a:ln>
        </p:spPr>
        <p:txBody>
          <a:bodyPr anchorCtr="0" anchor="t" bIns="0" lIns="0" spcFirstLastPara="1" rIns="0" wrap="square" tIns="0">
            <a:spAutoFit/>
          </a:bodyPr>
          <a:lstStyle>
            <a:lvl1pPr lvl="0" algn="ctr">
              <a:lnSpc>
                <a:spcPct val="100000"/>
              </a:lnSpc>
              <a:spcBef>
                <a:spcPts val="1000"/>
              </a:spcBef>
              <a:spcAft>
                <a:spcPts val="0"/>
              </a:spcAft>
              <a:buSzPts val="3600"/>
              <a:buNone/>
              <a:defRPr b="1" i="0" sz="3600">
                <a:solidFill>
                  <a:schemeClr val="accent4"/>
                </a:solidFill>
                <a:latin typeface="Arial"/>
                <a:ea typeface="Arial"/>
                <a:cs typeface="Arial"/>
                <a:sym typeface="Aria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59" name="Google Shape;59;p20"/>
          <p:cNvSpPr txBox="1"/>
          <p:nvPr>
            <p:ph idx="2" type="body"/>
          </p:nvPr>
        </p:nvSpPr>
        <p:spPr>
          <a:xfrm>
            <a:off x="2156451" y="3540352"/>
            <a:ext cx="5008850" cy="1122744"/>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2400"/>
              <a:buFont typeface="Arial"/>
              <a:buNone/>
              <a:defRPr b="0" i="0" sz="2400">
                <a:solidFill>
                  <a:schemeClr val="dk1"/>
                </a:solidFill>
                <a:latin typeface="Arial"/>
                <a:ea typeface="Arial"/>
                <a:cs typeface="Arial"/>
                <a:sym typeface="Aria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pic>
        <p:nvPicPr>
          <p:cNvPr id="60" name="Google Shape;60;p20"/>
          <p:cNvPicPr preferRelativeResize="0"/>
          <p:nvPr/>
        </p:nvPicPr>
        <p:blipFill rotWithShape="1">
          <a:blip r:embed="rId2">
            <a:alphaModFix/>
          </a:blip>
          <a:srcRect b="0" l="0" r="0" t="0"/>
          <a:stretch/>
        </p:blipFill>
        <p:spPr>
          <a:xfrm>
            <a:off x="7366000" y="0"/>
            <a:ext cx="1778000" cy="6858000"/>
          </a:xfrm>
          <a:prstGeom prst="rect">
            <a:avLst/>
          </a:prstGeom>
          <a:noFill/>
          <a:ln>
            <a:noFill/>
          </a:ln>
        </p:spPr>
      </p:pic>
      <p:sp>
        <p:nvSpPr>
          <p:cNvPr id="61" name="Google Shape;61;p20"/>
          <p:cNvSpPr txBox="1"/>
          <p:nvPr>
            <p:ph idx="10" type="dt"/>
          </p:nvPr>
        </p:nvSpPr>
        <p:spPr>
          <a:xfrm>
            <a:off x="7615646" y="6202177"/>
            <a:ext cx="765261"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62" name="Google Shape;62;p20"/>
          <p:cNvCxnSpPr/>
          <p:nvPr/>
        </p:nvCxnSpPr>
        <p:spPr>
          <a:xfrm>
            <a:off x="8400500" y="6270568"/>
            <a:ext cx="0" cy="160020"/>
          </a:xfrm>
          <a:prstGeom prst="straightConnector1">
            <a:avLst/>
          </a:prstGeom>
          <a:noFill/>
          <a:ln cap="flat" cmpd="sng" w="9525">
            <a:solidFill>
              <a:schemeClr val="accent4"/>
            </a:solidFill>
            <a:prstDash val="solid"/>
            <a:round/>
            <a:headEnd len="sm" w="sm" type="none"/>
            <a:tailEnd len="sm" w="sm" type="none"/>
          </a:ln>
        </p:spPr>
      </p:cxnSp>
      <p:sp>
        <p:nvSpPr>
          <p:cNvPr id="63" name="Google Shape;63;p20"/>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accent4"/>
                </a:solidFill>
                <a:latin typeface="Arial"/>
                <a:ea typeface="Arial"/>
                <a:cs typeface="Arial"/>
                <a:sym typeface="Arial"/>
              </a:defRPr>
            </a:lvl1pPr>
            <a:lvl2pPr indent="0" lvl="1" marL="0" algn="ctr">
              <a:spcBef>
                <a:spcPts val="0"/>
              </a:spcBef>
              <a:buNone/>
              <a:defRPr b="1" i="0" sz="1000">
                <a:solidFill>
                  <a:schemeClr val="accent4"/>
                </a:solidFill>
                <a:latin typeface="Arial"/>
                <a:ea typeface="Arial"/>
                <a:cs typeface="Arial"/>
                <a:sym typeface="Arial"/>
              </a:defRPr>
            </a:lvl2pPr>
            <a:lvl3pPr indent="0" lvl="2" marL="0" algn="ctr">
              <a:spcBef>
                <a:spcPts val="0"/>
              </a:spcBef>
              <a:buNone/>
              <a:defRPr b="1" i="0" sz="1000">
                <a:solidFill>
                  <a:schemeClr val="accent4"/>
                </a:solidFill>
                <a:latin typeface="Arial"/>
                <a:ea typeface="Arial"/>
                <a:cs typeface="Arial"/>
                <a:sym typeface="Arial"/>
              </a:defRPr>
            </a:lvl3pPr>
            <a:lvl4pPr indent="0" lvl="3" marL="0" algn="ctr">
              <a:spcBef>
                <a:spcPts val="0"/>
              </a:spcBef>
              <a:buNone/>
              <a:defRPr b="1" i="0" sz="1000">
                <a:solidFill>
                  <a:schemeClr val="accent4"/>
                </a:solidFill>
                <a:latin typeface="Arial"/>
                <a:ea typeface="Arial"/>
                <a:cs typeface="Arial"/>
                <a:sym typeface="Arial"/>
              </a:defRPr>
            </a:lvl4pPr>
            <a:lvl5pPr indent="0" lvl="4" marL="0" algn="ctr">
              <a:spcBef>
                <a:spcPts val="0"/>
              </a:spcBef>
              <a:buNone/>
              <a:defRPr b="1" i="0" sz="1000">
                <a:solidFill>
                  <a:schemeClr val="accent4"/>
                </a:solidFill>
                <a:latin typeface="Arial"/>
                <a:ea typeface="Arial"/>
                <a:cs typeface="Arial"/>
                <a:sym typeface="Arial"/>
              </a:defRPr>
            </a:lvl5pPr>
            <a:lvl6pPr indent="0" lvl="5" marL="0" algn="ctr">
              <a:spcBef>
                <a:spcPts val="0"/>
              </a:spcBef>
              <a:buNone/>
              <a:defRPr b="1" i="0" sz="1000">
                <a:solidFill>
                  <a:schemeClr val="accent4"/>
                </a:solidFill>
                <a:latin typeface="Arial"/>
                <a:ea typeface="Arial"/>
                <a:cs typeface="Arial"/>
                <a:sym typeface="Arial"/>
              </a:defRPr>
            </a:lvl6pPr>
            <a:lvl7pPr indent="0" lvl="6" marL="0" algn="ctr">
              <a:spcBef>
                <a:spcPts val="0"/>
              </a:spcBef>
              <a:buNone/>
              <a:defRPr b="1" i="0" sz="1000">
                <a:solidFill>
                  <a:schemeClr val="accent4"/>
                </a:solidFill>
                <a:latin typeface="Arial"/>
                <a:ea typeface="Arial"/>
                <a:cs typeface="Arial"/>
                <a:sym typeface="Arial"/>
              </a:defRPr>
            </a:lvl7pPr>
            <a:lvl8pPr indent="0" lvl="7" marL="0" algn="ctr">
              <a:spcBef>
                <a:spcPts val="0"/>
              </a:spcBef>
              <a:buNone/>
              <a:defRPr b="1" i="0" sz="1000">
                <a:solidFill>
                  <a:schemeClr val="accent4"/>
                </a:solidFill>
                <a:latin typeface="Arial"/>
                <a:ea typeface="Arial"/>
                <a:cs typeface="Arial"/>
                <a:sym typeface="Arial"/>
              </a:defRPr>
            </a:lvl8pPr>
            <a:lvl9pPr indent="0" lvl="8" marL="0" algn="ctr">
              <a:spcBef>
                <a:spcPts val="0"/>
              </a:spcBef>
              <a:buNone/>
              <a:defRPr b="1" i="0" sz="1000">
                <a:solidFill>
                  <a:schemeClr val="accent4"/>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64" name="Google Shape;64;p20"/>
          <p:cNvPicPr preferRelativeResize="0"/>
          <p:nvPr/>
        </p:nvPicPr>
        <p:blipFill rotWithShape="1">
          <a:blip r:embed="rId3">
            <a:alphaModFix/>
          </a:blip>
          <a:srcRect b="0" l="0" r="0" t="0"/>
          <a:stretch/>
        </p:blipFill>
        <p:spPr>
          <a:xfrm>
            <a:off x="731558" y="6073297"/>
            <a:ext cx="3451339" cy="374486"/>
          </a:xfrm>
          <a:prstGeom prst="rect">
            <a:avLst/>
          </a:prstGeom>
          <a:noFill/>
          <a:ln>
            <a:noFill/>
          </a:ln>
        </p:spPr>
      </p:pic>
      <p:sp>
        <p:nvSpPr>
          <p:cNvPr id="65" name="Google Shape;65;p20"/>
          <p:cNvSpPr txBox="1"/>
          <p:nvPr/>
        </p:nvSpPr>
        <p:spPr>
          <a:xfrm>
            <a:off x="4182897" y="6526145"/>
            <a:ext cx="3125701" cy="320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700">
                <a:solidFill>
                  <a:srgbClr val="969AA1"/>
                </a:solidFill>
                <a:latin typeface="Arial"/>
                <a:ea typeface="Arial"/>
                <a:cs typeface="Arial"/>
                <a:sym typeface="Arial"/>
              </a:rPr>
              <a:t>Purdue University is an Equal Access / Equal Opportunity institution.</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bg>
      <p:bgPr>
        <a:solidFill>
          <a:schemeClr val="accent2"/>
        </a:solidFill>
      </p:bgPr>
    </p:bg>
    <p:spTree>
      <p:nvGrpSpPr>
        <p:cNvPr id="66" name="Shape 66"/>
        <p:cNvGrpSpPr/>
        <p:nvPr/>
      </p:nvGrpSpPr>
      <p:grpSpPr>
        <a:xfrm>
          <a:off x="0" y="0"/>
          <a:ext cx="0" cy="0"/>
          <a:chOff x="0" y="0"/>
          <a:chExt cx="0" cy="0"/>
        </a:xfrm>
      </p:grpSpPr>
      <p:sp>
        <p:nvSpPr>
          <p:cNvPr id="67" name="Google Shape;67;p22"/>
          <p:cNvSpPr/>
          <p:nvPr/>
        </p:nvSpPr>
        <p:spPr>
          <a:xfrm>
            <a:off x="0" y="0"/>
            <a:ext cx="9144000" cy="6858000"/>
          </a:xfrm>
          <a:prstGeom prst="rect">
            <a:avLst/>
          </a:prstGeom>
          <a:solidFill>
            <a:schemeClr val="lt2"/>
          </a:solidFill>
          <a:ln cap="flat" cmpd="sng" w="127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22"/>
          <p:cNvSpPr txBox="1"/>
          <p:nvPr>
            <p:ph type="ctrTitle"/>
          </p:nvPr>
        </p:nvSpPr>
        <p:spPr>
          <a:xfrm>
            <a:off x="1089144" y="1557666"/>
            <a:ext cx="5500897" cy="85408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6000"/>
              <a:buFont typeface="Arial"/>
              <a:buNone/>
              <a:defRPr b="1" i="1"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2"/>
          <p:cNvSpPr txBox="1"/>
          <p:nvPr>
            <p:ph idx="1" type="body"/>
          </p:nvPr>
        </p:nvSpPr>
        <p:spPr>
          <a:xfrm>
            <a:off x="1107311" y="2578489"/>
            <a:ext cx="5500891" cy="88079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800"/>
              <a:buFont typeface="Arial"/>
              <a:buNone/>
              <a:defRPr b="0" i="0" sz="1800">
                <a:solidFill>
                  <a:schemeClr val="dk1"/>
                </a:solidFill>
                <a:latin typeface="Arial"/>
                <a:ea typeface="Arial"/>
                <a:cs typeface="Arial"/>
                <a:sym typeface="Aria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pic>
        <p:nvPicPr>
          <p:cNvPr id="70" name="Google Shape;70;p22"/>
          <p:cNvPicPr preferRelativeResize="0"/>
          <p:nvPr/>
        </p:nvPicPr>
        <p:blipFill rotWithShape="1">
          <a:blip r:embed="rId2">
            <a:alphaModFix/>
          </a:blip>
          <a:srcRect b="0" l="0" r="0" t="0"/>
          <a:stretch/>
        </p:blipFill>
        <p:spPr>
          <a:xfrm>
            <a:off x="7366000" y="0"/>
            <a:ext cx="1778000" cy="6858000"/>
          </a:xfrm>
          <a:prstGeom prst="rect">
            <a:avLst/>
          </a:prstGeom>
          <a:noFill/>
          <a:ln>
            <a:noFill/>
          </a:ln>
        </p:spPr>
      </p:pic>
      <p:sp>
        <p:nvSpPr>
          <p:cNvPr id="71" name="Google Shape;71;p22"/>
          <p:cNvSpPr txBox="1"/>
          <p:nvPr>
            <p:ph idx="10" type="dt"/>
          </p:nvPr>
        </p:nvSpPr>
        <p:spPr>
          <a:xfrm>
            <a:off x="7563394" y="6202177"/>
            <a:ext cx="817513"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2" name="Google Shape;72;p22"/>
          <p:cNvCxnSpPr/>
          <p:nvPr/>
        </p:nvCxnSpPr>
        <p:spPr>
          <a:xfrm>
            <a:off x="8400500" y="6270568"/>
            <a:ext cx="0" cy="160020"/>
          </a:xfrm>
          <a:prstGeom prst="straightConnector1">
            <a:avLst/>
          </a:prstGeom>
          <a:noFill/>
          <a:ln cap="flat" cmpd="sng" w="9525">
            <a:solidFill>
              <a:schemeClr val="accent4"/>
            </a:solidFill>
            <a:prstDash val="solid"/>
            <a:round/>
            <a:headEnd len="sm" w="sm" type="none"/>
            <a:tailEnd len="sm" w="sm" type="none"/>
          </a:ln>
        </p:spPr>
      </p:cxnSp>
      <p:sp>
        <p:nvSpPr>
          <p:cNvPr id="73" name="Google Shape;73;p22"/>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accent4"/>
                </a:solidFill>
                <a:latin typeface="Arial"/>
                <a:ea typeface="Arial"/>
                <a:cs typeface="Arial"/>
                <a:sym typeface="Arial"/>
              </a:defRPr>
            </a:lvl1pPr>
            <a:lvl2pPr indent="0" lvl="1" marL="0" algn="ctr">
              <a:spcBef>
                <a:spcPts val="0"/>
              </a:spcBef>
              <a:buNone/>
              <a:defRPr b="1" i="0" sz="1000">
                <a:solidFill>
                  <a:schemeClr val="accent4"/>
                </a:solidFill>
                <a:latin typeface="Arial"/>
                <a:ea typeface="Arial"/>
                <a:cs typeface="Arial"/>
                <a:sym typeface="Arial"/>
              </a:defRPr>
            </a:lvl2pPr>
            <a:lvl3pPr indent="0" lvl="2" marL="0" algn="ctr">
              <a:spcBef>
                <a:spcPts val="0"/>
              </a:spcBef>
              <a:buNone/>
              <a:defRPr b="1" i="0" sz="1000">
                <a:solidFill>
                  <a:schemeClr val="accent4"/>
                </a:solidFill>
                <a:latin typeface="Arial"/>
                <a:ea typeface="Arial"/>
                <a:cs typeface="Arial"/>
                <a:sym typeface="Arial"/>
              </a:defRPr>
            </a:lvl3pPr>
            <a:lvl4pPr indent="0" lvl="3" marL="0" algn="ctr">
              <a:spcBef>
                <a:spcPts val="0"/>
              </a:spcBef>
              <a:buNone/>
              <a:defRPr b="1" i="0" sz="1000">
                <a:solidFill>
                  <a:schemeClr val="accent4"/>
                </a:solidFill>
                <a:latin typeface="Arial"/>
                <a:ea typeface="Arial"/>
                <a:cs typeface="Arial"/>
                <a:sym typeface="Arial"/>
              </a:defRPr>
            </a:lvl4pPr>
            <a:lvl5pPr indent="0" lvl="4" marL="0" algn="ctr">
              <a:spcBef>
                <a:spcPts val="0"/>
              </a:spcBef>
              <a:buNone/>
              <a:defRPr b="1" i="0" sz="1000">
                <a:solidFill>
                  <a:schemeClr val="accent4"/>
                </a:solidFill>
                <a:latin typeface="Arial"/>
                <a:ea typeface="Arial"/>
                <a:cs typeface="Arial"/>
                <a:sym typeface="Arial"/>
              </a:defRPr>
            </a:lvl5pPr>
            <a:lvl6pPr indent="0" lvl="5" marL="0" algn="ctr">
              <a:spcBef>
                <a:spcPts val="0"/>
              </a:spcBef>
              <a:buNone/>
              <a:defRPr b="1" i="0" sz="1000">
                <a:solidFill>
                  <a:schemeClr val="accent4"/>
                </a:solidFill>
                <a:latin typeface="Arial"/>
                <a:ea typeface="Arial"/>
                <a:cs typeface="Arial"/>
                <a:sym typeface="Arial"/>
              </a:defRPr>
            </a:lvl6pPr>
            <a:lvl7pPr indent="0" lvl="6" marL="0" algn="ctr">
              <a:spcBef>
                <a:spcPts val="0"/>
              </a:spcBef>
              <a:buNone/>
              <a:defRPr b="1" i="0" sz="1000">
                <a:solidFill>
                  <a:schemeClr val="accent4"/>
                </a:solidFill>
                <a:latin typeface="Arial"/>
                <a:ea typeface="Arial"/>
                <a:cs typeface="Arial"/>
                <a:sym typeface="Arial"/>
              </a:defRPr>
            </a:lvl7pPr>
            <a:lvl8pPr indent="0" lvl="7" marL="0" algn="ctr">
              <a:spcBef>
                <a:spcPts val="0"/>
              </a:spcBef>
              <a:buNone/>
              <a:defRPr b="1" i="0" sz="1000">
                <a:solidFill>
                  <a:schemeClr val="accent4"/>
                </a:solidFill>
                <a:latin typeface="Arial"/>
                <a:ea typeface="Arial"/>
                <a:cs typeface="Arial"/>
                <a:sym typeface="Arial"/>
              </a:defRPr>
            </a:lvl8pPr>
            <a:lvl9pPr indent="0" lvl="8" marL="0" algn="ctr">
              <a:spcBef>
                <a:spcPts val="0"/>
              </a:spcBef>
              <a:buNone/>
              <a:defRPr b="1" i="0" sz="1000">
                <a:solidFill>
                  <a:schemeClr val="accent4"/>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74" name="Google Shape;74;p22"/>
          <p:cNvPicPr preferRelativeResize="0"/>
          <p:nvPr/>
        </p:nvPicPr>
        <p:blipFill rotWithShape="1">
          <a:blip r:embed="rId3">
            <a:alphaModFix/>
          </a:blip>
          <a:srcRect b="0" l="0" r="0" t="0"/>
          <a:stretch/>
        </p:blipFill>
        <p:spPr>
          <a:xfrm>
            <a:off x="731558" y="6073297"/>
            <a:ext cx="3451339" cy="374486"/>
          </a:xfrm>
          <a:prstGeom prst="rect">
            <a:avLst/>
          </a:prstGeom>
          <a:noFill/>
          <a:ln>
            <a:noFill/>
          </a:ln>
        </p:spPr>
      </p:pic>
      <p:sp>
        <p:nvSpPr>
          <p:cNvPr id="75" name="Google Shape;75;p22"/>
          <p:cNvSpPr txBox="1"/>
          <p:nvPr/>
        </p:nvSpPr>
        <p:spPr>
          <a:xfrm>
            <a:off x="4182897" y="6526145"/>
            <a:ext cx="3125701" cy="320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700">
                <a:solidFill>
                  <a:srgbClr val="969AA1"/>
                </a:solidFill>
                <a:latin typeface="Arial"/>
                <a:ea typeface="Arial"/>
                <a:cs typeface="Arial"/>
                <a:sym typeface="Arial"/>
              </a:rPr>
              <a:t>Purdue University is an Equal Access / Equal Opportunity institution.</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2"/>
        </a:solidFill>
      </p:bgPr>
    </p:bg>
    <p:spTree>
      <p:nvGrpSpPr>
        <p:cNvPr id="84" name="Shape 84"/>
        <p:cNvGrpSpPr/>
        <p:nvPr/>
      </p:nvGrpSpPr>
      <p:grpSpPr>
        <a:xfrm>
          <a:off x="0" y="0"/>
          <a:ext cx="0" cy="0"/>
          <a:chOff x="0" y="0"/>
          <a:chExt cx="0" cy="0"/>
        </a:xfrm>
      </p:grpSpPr>
      <p:sp>
        <p:nvSpPr>
          <p:cNvPr id="85" name="Google Shape;85;p13"/>
          <p:cNvSpPr/>
          <p:nvPr/>
        </p:nvSpPr>
        <p:spPr>
          <a:xfrm>
            <a:off x="0" y="0"/>
            <a:ext cx="9144000" cy="6858000"/>
          </a:xfrm>
          <a:prstGeom prst="rect">
            <a:avLst/>
          </a:prstGeom>
          <a:solidFill>
            <a:schemeClr val="lt2"/>
          </a:solidFill>
          <a:ln cap="flat" cmpd="sng" w="127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3"/>
          <p:cNvSpPr txBox="1"/>
          <p:nvPr>
            <p:ph type="ctrTitle"/>
          </p:nvPr>
        </p:nvSpPr>
        <p:spPr>
          <a:xfrm>
            <a:off x="1116116" y="1626244"/>
            <a:ext cx="5933959" cy="1523494"/>
          </a:xfrm>
          <a:prstGeom prst="rect">
            <a:avLst/>
          </a:prstGeom>
          <a:noFill/>
          <a:ln>
            <a:noFill/>
          </a:ln>
        </p:spPr>
        <p:txBody>
          <a:bodyPr anchorCtr="0" anchor="t" bIns="0" lIns="0" spcFirstLastPara="1" rIns="0" wrap="square" tIns="0">
            <a:spAutoFit/>
          </a:bodyPr>
          <a:lstStyle>
            <a:lvl1pPr lvl="0" algn="l">
              <a:lnSpc>
                <a:spcPct val="80000"/>
              </a:lnSpc>
              <a:spcBef>
                <a:spcPts val="0"/>
              </a:spcBef>
              <a:spcAft>
                <a:spcPts val="0"/>
              </a:spcAft>
              <a:buClr>
                <a:schemeClr val="dk1"/>
              </a:buClr>
              <a:buSzPts val="6000"/>
              <a:buFont typeface="Arial"/>
              <a:buNone/>
              <a:defRPr b="1" i="1"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3"/>
          <p:cNvSpPr txBox="1"/>
          <p:nvPr>
            <p:ph idx="1" type="subTitle"/>
          </p:nvPr>
        </p:nvSpPr>
        <p:spPr>
          <a:xfrm>
            <a:off x="1121760" y="3990084"/>
            <a:ext cx="5322202" cy="336015"/>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Arial"/>
                <a:ea typeface="Arial"/>
                <a:cs typeface="Arial"/>
                <a:sym typeface="Aria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pic>
        <p:nvPicPr>
          <p:cNvPr id="88" name="Google Shape;88;p13"/>
          <p:cNvPicPr preferRelativeResize="0"/>
          <p:nvPr/>
        </p:nvPicPr>
        <p:blipFill rotWithShape="1">
          <a:blip r:embed="rId2">
            <a:alphaModFix/>
          </a:blip>
          <a:srcRect b="0" l="0" r="0" t="0"/>
          <a:stretch/>
        </p:blipFill>
        <p:spPr>
          <a:xfrm>
            <a:off x="7366000" y="0"/>
            <a:ext cx="1778000" cy="6858000"/>
          </a:xfrm>
          <a:prstGeom prst="rect">
            <a:avLst/>
          </a:prstGeom>
          <a:noFill/>
          <a:ln>
            <a:noFill/>
          </a:ln>
        </p:spPr>
      </p:pic>
      <p:sp>
        <p:nvSpPr>
          <p:cNvPr id="89" name="Google Shape;89;p13"/>
          <p:cNvSpPr txBox="1"/>
          <p:nvPr>
            <p:ph idx="10" type="dt"/>
          </p:nvPr>
        </p:nvSpPr>
        <p:spPr>
          <a:xfrm>
            <a:off x="7615646" y="6202177"/>
            <a:ext cx="765261"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90" name="Google Shape;90;p13"/>
          <p:cNvCxnSpPr/>
          <p:nvPr/>
        </p:nvCxnSpPr>
        <p:spPr>
          <a:xfrm>
            <a:off x="8400500" y="6270568"/>
            <a:ext cx="0" cy="160020"/>
          </a:xfrm>
          <a:prstGeom prst="straightConnector1">
            <a:avLst/>
          </a:prstGeom>
          <a:noFill/>
          <a:ln cap="flat" cmpd="sng" w="9525">
            <a:solidFill>
              <a:schemeClr val="accent4"/>
            </a:solidFill>
            <a:prstDash val="solid"/>
            <a:round/>
            <a:headEnd len="sm" w="sm" type="none"/>
            <a:tailEnd len="sm" w="sm" type="none"/>
          </a:ln>
        </p:spPr>
      </p:cxnSp>
      <p:sp>
        <p:nvSpPr>
          <p:cNvPr id="91" name="Google Shape;91;p13"/>
          <p:cNvSpPr/>
          <p:nvPr>
            <p:ph idx="12" type="sldNum"/>
          </p:nvPr>
        </p:nvSpPr>
        <p:spPr>
          <a:xfrm>
            <a:off x="8410660"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accent4"/>
                </a:solidFill>
                <a:latin typeface="Arial"/>
                <a:ea typeface="Arial"/>
                <a:cs typeface="Arial"/>
                <a:sym typeface="Arial"/>
              </a:defRPr>
            </a:lvl1pPr>
            <a:lvl2pPr indent="0" lvl="1" marL="0" algn="ctr">
              <a:spcBef>
                <a:spcPts val="0"/>
              </a:spcBef>
              <a:buNone/>
              <a:defRPr b="1" i="0" sz="1000">
                <a:solidFill>
                  <a:schemeClr val="accent4"/>
                </a:solidFill>
                <a:latin typeface="Arial"/>
                <a:ea typeface="Arial"/>
                <a:cs typeface="Arial"/>
                <a:sym typeface="Arial"/>
              </a:defRPr>
            </a:lvl2pPr>
            <a:lvl3pPr indent="0" lvl="2" marL="0" algn="ctr">
              <a:spcBef>
                <a:spcPts val="0"/>
              </a:spcBef>
              <a:buNone/>
              <a:defRPr b="1" i="0" sz="1000">
                <a:solidFill>
                  <a:schemeClr val="accent4"/>
                </a:solidFill>
                <a:latin typeface="Arial"/>
                <a:ea typeface="Arial"/>
                <a:cs typeface="Arial"/>
                <a:sym typeface="Arial"/>
              </a:defRPr>
            </a:lvl3pPr>
            <a:lvl4pPr indent="0" lvl="3" marL="0" algn="ctr">
              <a:spcBef>
                <a:spcPts val="0"/>
              </a:spcBef>
              <a:buNone/>
              <a:defRPr b="1" i="0" sz="1000">
                <a:solidFill>
                  <a:schemeClr val="accent4"/>
                </a:solidFill>
                <a:latin typeface="Arial"/>
                <a:ea typeface="Arial"/>
                <a:cs typeface="Arial"/>
                <a:sym typeface="Arial"/>
              </a:defRPr>
            </a:lvl4pPr>
            <a:lvl5pPr indent="0" lvl="4" marL="0" algn="ctr">
              <a:spcBef>
                <a:spcPts val="0"/>
              </a:spcBef>
              <a:buNone/>
              <a:defRPr b="1" i="0" sz="1000">
                <a:solidFill>
                  <a:schemeClr val="accent4"/>
                </a:solidFill>
                <a:latin typeface="Arial"/>
                <a:ea typeface="Arial"/>
                <a:cs typeface="Arial"/>
                <a:sym typeface="Arial"/>
              </a:defRPr>
            </a:lvl5pPr>
            <a:lvl6pPr indent="0" lvl="5" marL="0" algn="ctr">
              <a:spcBef>
                <a:spcPts val="0"/>
              </a:spcBef>
              <a:buNone/>
              <a:defRPr b="1" i="0" sz="1000">
                <a:solidFill>
                  <a:schemeClr val="accent4"/>
                </a:solidFill>
                <a:latin typeface="Arial"/>
                <a:ea typeface="Arial"/>
                <a:cs typeface="Arial"/>
                <a:sym typeface="Arial"/>
              </a:defRPr>
            </a:lvl6pPr>
            <a:lvl7pPr indent="0" lvl="6" marL="0" algn="ctr">
              <a:spcBef>
                <a:spcPts val="0"/>
              </a:spcBef>
              <a:buNone/>
              <a:defRPr b="1" i="0" sz="1000">
                <a:solidFill>
                  <a:schemeClr val="accent4"/>
                </a:solidFill>
                <a:latin typeface="Arial"/>
                <a:ea typeface="Arial"/>
                <a:cs typeface="Arial"/>
                <a:sym typeface="Arial"/>
              </a:defRPr>
            </a:lvl7pPr>
            <a:lvl8pPr indent="0" lvl="7" marL="0" algn="ctr">
              <a:spcBef>
                <a:spcPts val="0"/>
              </a:spcBef>
              <a:buNone/>
              <a:defRPr b="1" i="0" sz="1000">
                <a:solidFill>
                  <a:schemeClr val="accent4"/>
                </a:solidFill>
                <a:latin typeface="Arial"/>
                <a:ea typeface="Arial"/>
                <a:cs typeface="Arial"/>
                <a:sym typeface="Arial"/>
              </a:defRPr>
            </a:lvl8pPr>
            <a:lvl9pPr indent="0" lvl="8" marL="0" algn="ctr">
              <a:spcBef>
                <a:spcPts val="0"/>
              </a:spcBef>
              <a:buNone/>
              <a:defRPr b="1" i="0" sz="1000">
                <a:solidFill>
                  <a:schemeClr val="accent4"/>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92" name="Google Shape;92;p13"/>
          <p:cNvPicPr preferRelativeResize="0"/>
          <p:nvPr/>
        </p:nvPicPr>
        <p:blipFill rotWithShape="1">
          <a:blip r:embed="rId3">
            <a:alphaModFix/>
          </a:blip>
          <a:srcRect b="0" l="0" r="0" t="0"/>
          <a:stretch/>
        </p:blipFill>
        <p:spPr>
          <a:xfrm>
            <a:off x="731558" y="6073297"/>
            <a:ext cx="3451339" cy="374486"/>
          </a:xfrm>
          <a:prstGeom prst="rect">
            <a:avLst/>
          </a:prstGeom>
          <a:noFill/>
          <a:ln>
            <a:noFill/>
          </a:ln>
        </p:spPr>
      </p:pic>
      <p:sp>
        <p:nvSpPr>
          <p:cNvPr id="93" name="Google Shape;93;p13"/>
          <p:cNvSpPr txBox="1"/>
          <p:nvPr/>
        </p:nvSpPr>
        <p:spPr>
          <a:xfrm>
            <a:off x="4182897" y="6526145"/>
            <a:ext cx="3125701" cy="320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700">
                <a:solidFill>
                  <a:srgbClr val="969AA1"/>
                </a:solidFill>
                <a:latin typeface="Arial"/>
                <a:ea typeface="Arial"/>
                <a:cs typeface="Arial"/>
                <a:sym typeface="Arial"/>
              </a:rPr>
              <a:t>Purdue University is an Equal Access / Equal Opportunity institution.</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p:cSld name="Content Slide - Copy">
    <p:bg>
      <p:bgPr>
        <a:solidFill>
          <a:schemeClr val="accent4"/>
        </a:solidFill>
      </p:bgPr>
    </p:bg>
    <p:spTree>
      <p:nvGrpSpPr>
        <p:cNvPr id="94" name="Shape 94"/>
        <p:cNvGrpSpPr/>
        <p:nvPr/>
      </p:nvGrpSpPr>
      <p:grpSpPr>
        <a:xfrm>
          <a:off x="0" y="0"/>
          <a:ext cx="0" cy="0"/>
          <a:chOff x="0" y="0"/>
          <a:chExt cx="0" cy="0"/>
        </a:xfrm>
      </p:grpSpPr>
      <p:pic>
        <p:nvPicPr>
          <p:cNvPr id="95" name="Google Shape;95;p15"/>
          <p:cNvPicPr preferRelativeResize="0"/>
          <p:nvPr/>
        </p:nvPicPr>
        <p:blipFill rotWithShape="1">
          <a:blip r:embed="rId2">
            <a:alphaModFix/>
          </a:blip>
          <a:srcRect b="0" l="0" r="0" t="0"/>
          <a:stretch/>
        </p:blipFill>
        <p:spPr>
          <a:xfrm>
            <a:off x="5257" y="0"/>
            <a:ext cx="8636000" cy="914400"/>
          </a:xfrm>
          <a:prstGeom prst="rect">
            <a:avLst/>
          </a:prstGeom>
          <a:noFill/>
          <a:ln>
            <a:noFill/>
          </a:ln>
        </p:spPr>
      </p:pic>
      <p:sp>
        <p:nvSpPr>
          <p:cNvPr id="96" name="Google Shape;96;p15"/>
          <p:cNvSpPr txBox="1"/>
          <p:nvPr>
            <p:ph type="ctrTitle"/>
          </p:nvPr>
        </p:nvSpPr>
        <p:spPr>
          <a:xfrm>
            <a:off x="1117214" y="442674"/>
            <a:ext cx="6925732" cy="51244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3600"/>
              <a:buFont typeface="Arial"/>
              <a:buNone/>
              <a:defRPr b="1" i="1" sz="3600" cap="none">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5"/>
          <p:cNvSpPr txBox="1"/>
          <p:nvPr>
            <p:ph idx="1" type="subTitle"/>
          </p:nvPr>
        </p:nvSpPr>
        <p:spPr>
          <a:xfrm>
            <a:off x="1117213" y="1345166"/>
            <a:ext cx="5491495" cy="341599"/>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Arial"/>
                <a:ea typeface="Arial"/>
                <a:cs typeface="Arial"/>
                <a:sym typeface="Aria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98" name="Google Shape;98;p15"/>
          <p:cNvSpPr txBox="1"/>
          <p:nvPr>
            <p:ph idx="2" type="body"/>
          </p:nvPr>
        </p:nvSpPr>
        <p:spPr>
          <a:xfrm>
            <a:off x="1821465" y="1962540"/>
            <a:ext cx="5524500" cy="3411537"/>
          </a:xfrm>
          <a:prstGeom prst="rect">
            <a:avLst/>
          </a:prstGeom>
          <a:noFill/>
          <a:ln>
            <a:noFill/>
          </a:ln>
        </p:spPr>
        <p:txBody>
          <a:bodyPr anchorCtr="0" anchor="t" bIns="0" lIns="0" spcFirstLastPara="1" rIns="0" wrap="square" tIns="0">
            <a:normAutofit/>
          </a:bodyPr>
          <a:lstStyle>
            <a:lvl1pPr indent="-342900" lvl="0" marL="457200" marR="0" algn="l">
              <a:lnSpc>
                <a:spcPct val="100000"/>
              </a:lnSpc>
              <a:spcBef>
                <a:spcPts val="0"/>
              </a:spcBef>
              <a:spcAft>
                <a:spcPts val="0"/>
              </a:spcAft>
              <a:buClr>
                <a:schemeClr val="dk1"/>
              </a:buClr>
              <a:buSzPts val="1800"/>
              <a:buFont typeface="Noto Sans Symbols"/>
              <a:buChar char="▪"/>
              <a:defRPr b="0" i="0" sz="1800">
                <a:solidFill>
                  <a:schemeClr val="dk1"/>
                </a:solidFill>
                <a:latin typeface="Arial"/>
                <a:ea typeface="Arial"/>
                <a:cs typeface="Arial"/>
                <a:sym typeface="Aria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99" name="Google Shape;99;p15"/>
          <p:cNvSpPr txBox="1"/>
          <p:nvPr>
            <p:ph idx="10" type="dt"/>
          </p:nvPr>
        </p:nvSpPr>
        <p:spPr>
          <a:xfrm>
            <a:off x="7602587" y="6202177"/>
            <a:ext cx="778320"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10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00" name="Google Shape;100;p15"/>
          <p:cNvCxnSpPr/>
          <p:nvPr/>
        </p:nvCxnSpPr>
        <p:spPr>
          <a:xfrm>
            <a:off x="8400500" y="6270568"/>
            <a:ext cx="0" cy="160020"/>
          </a:xfrm>
          <a:prstGeom prst="straightConnector1">
            <a:avLst/>
          </a:prstGeom>
          <a:noFill/>
          <a:ln cap="flat" cmpd="sng" w="9525">
            <a:solidFill>
              <a:schemeClr val="dk1"/>
            </a:solidFill>
            <a:prstDash val="solid"/>
            <a:round/>
            <a:headEnd len="sm" w="sm" type="none"/>
            <a:tailEnd len="sm" w="sm" type="none"/>
          </a:ln>
        </p:spPr>
      </p:cxnSp>
      <p:sp>
        <p:nvSpPr>
          <p:cNvPr id="101" name="Google Shape;101;p15"/>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lvl1pPr indent="0" lvl="0" marL="0" algn="ctr">
              <a:spcBef>
                <a:spcPts val="0"/>
              </a:spcBef>
              <a:buNone/>
              <a:defRPr b="1" i="0" sz="1000">
                <a:solidFill>
                  <a:schemeClr val="dk1"/>
                </a:solidFill>
                <a:latin typeface="Arial"/>
                <a:ea typeface="Arial"/>
                <a:cs typeface="Arial"/>
                <a:sym typeface="Arial"/>
              </a:defRPr>
            </a:lvl1pPr>
            <a:lvl2pPr indent="0" lvl="1" marL="0" algn="ctr">
              <a:spcBef>
                <a:spcPts val="0"/>
              </a:spcBef>
              <a:buNone/>
              <a:defRPr b="1" i="0" sz="1000">
                <a:solidFill>
                  <a:schemeClr val="dk1"/>
                </a:solidFill>
                <a:latin typeface="Arial"/>
                <a:ea typeface="Arial"/>
                <a:cs typeface="Arial"/>
                <a:sym typeface="Arial"/>
              </a:defRPr>
            </a:lvl2pPr>
            <a:lvl3pPr indent="0" lvl="2" marL="0" algn="ctr">
              <a:spcBef>
                <a:spcPts val="0"/>
              </a:spcBef>
              <a:buNone/>
              <a:defRPr b="1" i="0" sz="1000">
                <a:solidFill>
                  <a:schemeClr val="dk1"/>
                </a:solidFill>
                <a:latin typeface="Arial"/>
                <a:ea typeface="Arial"/>
                <a:cs typeface="Arial"/>
                <a:sym typeface="Arial"/>
              </a:defRPr>
            </a:lvl3pPr>
            <a:lvl4pPr indent="0" lvl="3" marL="0" algn="ctr">
              <a:spcBef>
                <a:spcPts val="0"/>
              </a:spcBef>
              <a:buNone/>
              <a:defRPr b="1" i="0" sz="1000">
                <a:solidFill>
                  <a:schemeClr val="dk1"/>
                </a:solidFill>
                <a:latin typeface="Arial"/>
                <a:ea typeface="Arial"/>
                <a:cs typeface="Arial"/>
                <a:sym typeface="Arial"/>
              </a:defRPr>
            </a:lvl4pPr>
            <a:lvl5pPr indent="0" lvl="4" marL="0" algn="ctr">
              <a:spcBef>
                <a:spcPts val="0"/>
              </a:spcBef>
              <a:buNone/>
              <a:defRPr b="1" i="0" sz="1000">
                <a:solidFill>
                  <a:schemeClr val="dk1"/>
                </a:solidFill>
                <a:latin typeface="Arial"/>
                <a:ea typeface="Arial"/>
                <a:cs typeface="Arial"/>
                <a:sym typeface="Arial"/>
              </a:defRPr>
            </a:lvl5pPr>
            <a:lvl6pPr indent="0" lvl="5" marL="0" algn="ctr">
              <a:spcBef>
                <a:spcPts val="0"/>
              </a:spcBef>
              <a:buNone/>
              <a:defRPr b="1" i="0" sz="1000">
                <a:solidFill>
                  <a:schemeClr val="dk1"/>
                </a:solidFill>
                <a:latin typeface="Arial"/>
                <a:ea typeface="Arial"/>
                <a:cs typeface="Arial"/>
                <a:sym typeface="Arial"/>
              </a:defRPr>
            </a:lvl6pPr>
            <a:lvl7pPr indent="0" lvl="6" marL="0" algn="ctr">
              <a:spcBef>
                <a:spcPts val="0"/>
              </a:spcBef>
              <a:buNone/>
              <a:defRPr b="1" i="0" sz="1000">
                <a:solidFill>
                  <a:schemeClr val="dk1"/>
                </a:solidFill>
                <a:latin typeface="Arial"/>
                <a:ea typeface="Arial"/>
                <a:cs typeface="Arial"/>
                <a:sym typeface="Arial"/>
              </a:defRPr>
            </a:lvl7pPr>
            <a:lvl8pPr indent="0" lvl="7" marL="0" algn="ctr">
              <a:spcBef>
                <a:spcPts val="0"/>
              </a:spcBef>
              <a:buNone/>
              <a:defRPr b="1" i="0" sz="1000">
                <a:solidFill>
                  <a:schemeClr val="dk1"/>
                </a:solidFill>
                <a:latin typeface="Arial"/>
                <a:ea typeface="Arial"/>
                <a:cs typeface="Arial"/>
                <a:sym typeface="Arial"/>
              </a:defRPr>
            </a:lvl8pPr>
            <a:lvl9pPr indent="0" lvl="8" marL="0" algn="ctr">
              <a:spcBef>
                <a:spcPts val="0"/>
              </a:spcBef>
              <a:buNone/>
              <a:defRPr b="1" i="0" sz="10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2.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1606045" y="964692"/>
            <a:ext cx="5937755"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600"/>
              <a:buFont typeface="Arial"/>
              <a:buNone/>
              <a:defRPr b="0" i="0" sz="26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1606045" y="2638045"/>
            <a:ext cx="5937755"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Arial"/>
                <a:ea typeface="Arial"/>
                <a:cs typeface="Arial"/>
                <a:sym typeface="Arial"/>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Arial"/>
                <a:ea typeface="Arial"/>
                <a:cs typeface="Arial"/>
                <a:sym typeface="Arial"/>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Arial"/>
                <a:ea typeface="Arial"/>
                <a:cs typeface="Arial"/>
                <a:sym typeface="Arial"/>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Arial"/>
                <a:ea typeface="Arial"/>
                <a:cs typeface="Arial"/>
                <a:sym typeface="Arial"/>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Arial"/>
                <a:ea typeface="Arial"/>
                <a:cs typeface="Arial"/>
                <a:sym typeface="Arial"/>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 name="Google Shape;8;p9"/>
          <p:cNvSpPr txBox="1"/>
          <p:nvPr>
            <p:ph idx="10" type="dt"/>
          </p:nvPr>
        </p:nvSpPr>
        <p:spPr>
          <a:xfrm>
            <a:off x="7615646" y="6202177"/>
            <a:ext cx="765261"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9"/>
          <p:cNvSpPr/>
          <p:nvPr>
            <p:ph idx="12" type="sldNum"/>
          </p:nvPr>
        </p:nvSpPr>
        <p:spPr>
          <a:xfrm>
            <a:off x="8474334" y="6181281"/>
            <a:ext cx="365760" cy="365760"/>
          </a:xfrm>
          <a:prstGeom prst="ellipse">
            <a:avLst/>
          </a:prstGeom>
          <a:noFill/>
          <a:ln>
            <a:noFill/>
          </a:ln>
        </p:spPr>
        <p:txBody>
          <a:bodyPr anchorCtr="0" anchor="ctr" bIns="45700" lIns="18275" spcFirstLastPara="1" rIns="18275" wrap="square" tIns="45700">
            <a:noAutofit/>
          </a:bodyPr>
          <a:lstStyle>
            <a:lvl1pPr indent="0" lvl="0" marL="0" marR="0" rtl="0" algn="ctr">
              <a:spcBef>
                <a:spcPts val="0"/>
              </a:spcBef>
              <a:buNone/>
              <a:defRPr b="1" i="0" sz="1000" u="none" cap="none" strike="noStrike">
                <a:solidFill>
                  <a:schemeClr val="lt1"/>
                </a:solidFill>
                <a:latin typeface="Arial"/>
                <a:ea typeface="Arial"/>
                <a:cs typeface="Arial"/>
                <a:sym typeface="Arial"/>
              </a:defRPr>
            </a:lvl1pPr>
            <a:lvl2pPr indent="0" lvl="1" marL="0" marR="0" rtl="0" algn="ctr">
              <a:spcBef>
                <a:spcPts val="0"/>
              </a:spcBef>
              <a:buNone/>
              <a:defRPr b="1" i="0" sz="1000" u="none" cap="none" strike="noStrike">
                <a:solidFill>
                  <a:schemeClr val="lt1"/>
                </a:solidFill>
                <a:latin typeface="Arial"/>
                <a:ea typeface="Arial"/>
                <a:cs typeface="Arial"/>
                <a:sym typeface="Arial"/>
              </a:defRPr>
            </a:lvl2pPr>
            <a:lvl3pPr indent="0" lvl="2" marL="0" marR="0" rtl="0" algn="ctr">
              <a:spcBef>
                <a:spcPts val="0"/>
              </a:spcBef>
              <a:buNone/>
              <a:defRPr b="1" i="0" sz="1000" u="none" cap="none" strike="noStrike">
                <a:solidFill>
                  <a:schemeClr val="lt1"/>
                </a:solidFill>
                <a:latin typeface="Arial"/>
                <a:ea typeface="Arial"/>
                <a:cs typeface="Arial"/>
                <a:sym typeface="Arial"/>
              </a:defRPr>
            </a:lvl3pPr>
            <a:lvl4pPr indent="0" lvl="3" marL="0" marR="0" rtl="0" algn="ctr">
              <a:spcBef>
                <a:spcPts val="0"/>
              </a:spcBef>
              <a:buNone/>
              <a:defRPr b="1" i="0" sz="1000" u="none" cap="none" strike="noStrike">
                <a:solidFill>
                  <a:schemeClr val="lt1"/>
                </a:solidFill>
                <a:latin typeface="Arial"/>
                <a:ea typeface="Arial"/>
                <a:cs typeface="Arial"/>
                <a:sym typeface="Arial"/>
              </a:defRPr>
            </a:lvl4pPr>
            <a:lvl5pPr indent="0" lvl="4" marL="0" marR="0" rtl="0" algn="ctr">
              <a:spcBef>
                <a:spcPts val="0"/>
              </a:spcBef>
              <a:buNone/>
              <a:defRPr b="1" i="0" sz="1000" u="none" cap="none" strike="noStrike">
                <a:solidFill>
                  <a:schemeClr val="lt1"/>
                </a:solidFill>
                <a:latin typeface="Arial"/>
                <a:ea typeface="Arial"/>
                <a:cs typeface="Arial"/>
                <a:sym typeface="Arial"/>
              </a:defRPr>
            </a:lvl5pPr>
            <a:lvl6pPr indent="0" lvl="5" marL="0" marR="0" rtl="0" algn="ctr">
              <a:spcBef>
                <a:spcPts val="0"/>
              </a:spcBef>
              <a:buNone/>
              <a:defRPr b="1" i="0" sz="1000" u="none" cap="none" strike="noStrike">
                <a:solidFill>
                  <a:schemeClr val="lt1"/>
                </a:solidFill>
                <a:latin typeface="Arial"/>
                <a:ea typeface="Arial"/>
                <a:cs typeface="Arial"/>
                <a:sym typeface="Arial"/>
              </a:defRPr>
            </a:lvl6pPr>
            <a:lvl7pPr indent="0" lvl="6" marL="0" marR="0" rtl="0" algn="ctr">
              <a:spcBef>
                <a:spcPts val="0"/>
              </a:spcBef>
              <a:buNone/>
              <a:defRPr b="1" i="0" sz="1000" u="none" cap="none" strike="noStrike">
                <a:solidFill>
                  <a:schemeClr val="lt1"/>
                </a:solidFill>
                <a:latin typeface="Arial"/>
                <a:ea typeface="Arial"/>
                <a:cs typeface="Arial"/>
                <a:sym typeface="Arial"/>
              </a:defRPr>
            </a:lvl7pPr>
            <a:lvl8pPr indent="0" lvl="7" marL="0" marR="0" rtl="0" algn="ctr">
              <a:spcBef>
                <a:spcPts val="0"/>
              </a:spcBef>
              <a:buNone/>
              <a:defRPr b="1" i="0" sz="1000" u="none" cap="none" strike="noStrike">
                <a:solidFill>
                  <a:schemeClr val="lt1"/>
                </a:solidFill>
                <a:latin typeface="Arial"/>
                <a:ea typeface="Arial"/>
                <a:cs typeface="Arial"/>
                <a:sym typeface="Arial"/>
              </a:defRPr>
            </a:lvl8pPr>
            <a:lvl9pPr indent="0" lvl="8" marL="0" marR="0" rtl="0" algn="ctr">
              <a:spcBef>
                <a:spcPts val="0"/>
              </a:spcBef>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10" name="Google Shape;10;p9"/>
          <p:cNvCxnSpPr/>
          <p:nvPr/>
        </p:nvCxnSpPr>
        <p:spPr>
          <a:xfrm>
            <a:off x="8400500" y="6270568"/>
            <a:ext cx="0" cy="160020"/>
          </a:xfrm>
          <a:prstGeom prst="straightConnector1">
            <a:avLst/>
          </a:prstGeom>
          <a:noFill/>
          <a:ln cap="flat" cmpd="sng" w="9525">
            <a:solidFill>
              <a:schemeClr val="dk1"/>
            </a:solidFill>
            <a:prstDash val="solid"/>
            <a:round/>
            <a:headEnd len="sm" w="sm" type="none"/>
            <a:tailEnd len="sm" w="sm" type="none"/>
          </a:ln>
        </p:spPr>
      </p:cxnSp>
      <p:pic>
        <p:nvPicPr>
          <p:cNvPr id="11" name="Google Shape;11;p9"/>
          <p:cNvPicPr preferRelativeResize="0"/>
          <p:nvPr/>
        </p:nvPicPr>
        <p:blipFill rotWithShape="1">
          <a:blip r:embed="rId1">
            <a:alphaModFix/>
          </a:blip>
          <a:srcRect b="0" l="0" r="0" t="0"/>
          <a:stretch/>
        </p:blipFill>
        <p:spPr>
          <a:xfrm>
            <a:off x="731558" y="6073297"/>
            <a:ext cx="3451339" cy="374486"/>
          </a:xfrm>
          <a:prstGeom prst="rect">
            <a:avLst/>
          </a:prstGeom>
          <a:noFill/>
          <a:ln>
            <a:noFill/>
          </a:ln>
        </p:spPr>
      </p:pic>
      <p:sp>
        <p:nvSpPr>
          <p:cNvPr id="12" name="Google Shape;12;p9"/>
          <p:cNvSpPr txBox="1"/>
          <p:nvPr/>
        </p:nvSpPr>
        <p:spPr>
          <a:xfrm>
            <a:off x="4182897" y="6526145"/>
            <a:ext cx="3125701" cy="320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700" u="none" cap="none" strike="noStrike">
                <a:solidFill>
                  <a:srgbClr val="969AA1"/>
                </a:solidFill>
                <a:latin typeface="Arial"/>
                <a:ea typeface="Arial"/>
                <a:cs typeface="Arial"/>
                <a:sym typeface="Arial"/>
              </a:rPr>
              <a:t>Purdue University is an Equal Access / Equal Opportunity institution.</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76" name="Shape 76"/>
        <p:cNvGrpSpPr/>
        <p:nvPr/>
      </p:nvGrpSpPr>
      <p:grpSpPr>
        <a:xfrm>
          <a:off x="0" y="0"/>
          <a:ext cx="0" cy="0"/>
          <a:chOff x="0" y="0"/>
          <a:chExt cx="0" cy="0"/>
        </a:xfrm>
      </p:grpSpPr>
      <p:sp>
        <p:nvSpPr>
          <p:cNvPr id="77" name="Google Shape;77;p11"/>
          <p:cNvSpPr txBox="1"/>
          <p:nvPr>
            <p:ph type="title"/>
          </p:nvPr>
        </p:nvSpPr>
        <p:spPr>
          <a:xfrm>
            <a:off x="1606045" y="964692"/>
            <a:ext cx="5937755"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600"/>
              <a:buFont typeface="Arial"/>
              <a:buNone/>
              <a:defRPr b="0" i="0" sz="26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11"/>
          <p:cNvSpPr txBox="1"/>
          <p:nvPr>
            <p:ph idx="1" type="body"/>
          </p:nvPr>
        </p:nvSpPr>
        <p:spPr>
          <a:xfrm>
            <a:off x="1606045" y="2638045"/>
            <a:ext cx="5937755"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Arial"/>
                <a:ea typeface="Arial"/>
                <a:cs typeface="Arial"/>
                <a:sym typeface="Arial"/>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Arial"/>
                <a:ea typeface="Arial"/>
                <a:cs typeface="Arial"/>
                <a:sym typeface="Arial"/>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Arial"/>
                <a:ea typeface="Arial"/>
                <a:cs typeface="Arial"/>
                <a:sym typeface="Arial"/>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Arial"/>
                <a:ea typeface="Arial"/>
                <a:cs typeface="Arial"/>
                <a:sym typeface="Arial"/>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Arial"/>
                <a:ea typeface="Arial"/>
                <a:cs typeface="Arial"/>
                <a:sym typeface="Arial"/>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79" name="Google Shape;79;p11"/>
          <p:cNvSpPr txBox="1"/>
          <p:nvPr>
            <p:ph idx="10" type="dt"/>
          </p:nvPr>
        </p:nvSpPr>
        <p:spPr>
          <a:xfrm>
            <a:off x="7615646" y="6202177"/>
            <a:ext cx="765261"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0" name="Google Shape;80;p11"/>
          <p:cNvSpPr/>
          <p:nvPr>
            <p:ph idx="12" type="sldNum"/>
          </p:nvPr>
        </p:nvSpPr>
        <p:spPr>
          <a:xfrm>
            <a:off x="8474334" y="6181281"/>
            <a:ext cx="365760" cy="365760"/>
          </a:xfrm>
          <a:prstGeom prst="ellipse">
            <a:avLst/>
          </a:prstGeom>
          <a:noFill/>
          <a:ln>
            <a:noFill/>
          </a:ln>
        </p:spPr>
        <p:txBody>
          <a:bodyPr anchorCtr="0" anchor="ctr" bIns="45700" lIns="18275" spcFirstLastPara="1" rIns="18275" wrap="square" tIns="45700">
            <a:noAutofit/>
          </a:bodyPr>
          <a:lstStyle>
            <a:lvl1pPr indent="0" lvl="0" marL="0" marR="0" rtl="0" algn="ctr">
              <a:spcBef>
                <a:spcPts val="0"/>
              </a:spcBef>
              <a:buNone/>
              <a:defRPr b="1" i="0" sz="1000" u="none">
                <a:solidFill>
                  <a:schemeClr val="dk1"/>
                </a:solidFill>
                <a:latin typeface="Arial"/>
                <a:ea typeface="Arial"/>
                <a:cs typeface="Arial"/>
                <a:sym typeface="Arial"/>
              </a:defRPr>
            </a:lvl1pPr>
            <a:lvl2pPr indent="0" lvl="1" marL="0" marR="0" rtl="0" algn="ctr">
              <a:spcBef>
                <a:spcPts val="0"/>
              </a:spcBef>
              <a:buNone/>
              <a:defRPr b="1" i="0" sz="1000" u="none">
                <a:solidFill>
                  <a:schemeClr val="dk1"/>
                </a:solidFill>
                <a:latin typeface="Arial"/>
                <a:ea typeface="Arial"/>
                <a:cs typeface="Arial"/>
                <a:sym typeface="Arial"/>
              </a:defRPr>
            </a:lvl2pPr>
            <a:lvl3pPr indent="0" lvl="2" marL="0" marR="0" rtl="0" algn="ctr">
              <a:spcBef>
                <a:spcPts val="0"/>
              </a:spcBef>
              <a:buNone/>
              <a:defRPr b="1" i="0" sz="1000" u="none">
                <a:solidFill>
                  <a:schemeClr val="dk1"/>
                </a:solidFill>
                <a:latin typeface="Arial"/>
                <a:ea typeface="Arial"/>
                <a:cs typeface="Arial"/>
                <a:sym typeface="Arial"/>
              </a:defRPr>
            </a:lvl3pPr>
            <a:lvl4pPr indent="0" lvl="3" marL="0" marR="0" rtl="0" algn="ctr">
              <a:spcBef>
                <a:spcPts val="0"/>
              </a:spcBef>
              <a:buNone/>
              <a:defRPr b="1" i="0" sz="1000" u="none">
                <a:solidFill>
                  <a:schemeClr val="dk1"/>
                </a:solidFill>
                <a:latin typeface="Arial"/>
                <a:ea typeface="Arial"/>
                <a:cs typeface="Arial"/>
                <a:sym typeface="Arial"/>
              </a:defRPr>
            </a:lvl4pPr>
            <a:lvl5pPr indent="0" lvl="4" marL="0" marR="0" rtl="0" algn="ctr">
              <a:spcBef>
                <a:spcPts val="0"/>
              </a:spcBef>
              <a:buNone/>
              <a:defRPr b="1" i="0" sz="1000" u="none">
                <a:solidFill>
                  <a:schemeClr val="dk1"/>
                </a:solidFill>
                <a:latin typeface="Arial"/>
                <a:ea typeface="Arial"/>
                <a:cs typeface="Arial"/>
                <a:sym typeface="Arial"/>
              </a:defRPr>
            </a:lvl5pPr>
            <a:lvl6pPr indent="0" lvl="5" marL="0" marR="0" rtl="0" algn="ctr">
              <a:spcBef>
                <a:spcPts val="0"/>
              </a:spcBef>
              <a:buNone/>
              <a:defRPr b="1" i="0" sz="1000" u="none">
                <a:solidFill>
                  <a:schemeClr val="dk1"/>
                </a:solidFill>
                <a:latin typeface="Arial"/>
                <a:ea typeface="Arial"/>
                <a:cs typeface="Arial"/>
                <a:sym typeface="Arial"/>
              </a:defRPr>
            </a:lvl6pPr>
            <a:lvl7pPr indent="0" lvl="6" marL="0" marR="0" rtl="0" algn="ctr">
              <a:spcBef>
                <a:spcPts val="0"/>
              </a:spcBef>
              <a:buNone/>
              <a:defRPr b="1" i="0" sz="1000" u="none">
                <a:solidFill>
                  <a:schemeClr val="dk1"/>
                </a:solidFill>
                <a:latin typeface="Arial"/>
                <a:ea typeface="Arial"/>
                <a:cs typeface="Arial"/>
                <a:sym typeface="Arial"/>
              </a:defRPr>
            </a:lvl7pPr>
            <a:lvl8pPr indent="0" lvl="7" marL="0" marR="0" rtl="0" algn="ctr">
              <a:spcBef>
                <a:spcPts val="0"/>
              </a:spcBef>
              <a:buNone/>
              <a:defRPr b="1" i="0" sz="1000" u="none">
                <a:solidFill>
                  <a:schemeClr val="dk1"/>
                </a:solidFill>
                <a:latin typeface="Arial"/>
                <a:ea typeface="Arial"/>
                <a:cs typeface="Arial"/>
                <a:sym typeface="Arial"/>
              </a:defRPr>
            </a:lvl8pPr>
            <a:lvl9pPr indent="0" lvl="8" marL="0" marR="0" rtl="0" algn="ctr">
              <a:spcBef>
                <a:spcPts val="0"/>
              </a:spcBef>
              <a:buNone/>
              <a:defRPr b="1" i="0" sz="1000" u="non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81" name="Google Shape;81;p11"/>
          <p:cNvCxnSpPr/>
          <p:nvPr/>
        </p:nvCxnSpPr>
        <p:spPr>
          <a:xfrm>
            <a:off x="8400500" y="6270568"/>
            <a:ext cx="0" cy="160020"/>
          </a:xfrm>
          <a:prstGeom prst="straightConnector1">
            <a:avLst/>
          </a:prstGeom>
          <a:noFill/>
          <a:ln cap="flat" cmpd="sng" w="9525">
            <a:solidFill>
              <a:schemeClr val="lt1"/>
            </a:solidFill>
            <a:prstDash val="solid"/>
            <a:round/>
            <a:headEnd len="sm" w="sm" type="none"/>
            <a:tailEnd len="sm" w="sm" type="none"/>
          </a:ln>
        </p:spPr>
      </p:cxnSp>
      <p:pic>
        <p:nvPicPr>
          <p:cNvPr id="82" name="Google Shape;82;p11"/>
          <p:cNvPicPr preferRelativeResize="0"/>
          <p:nvPr/>
        </p:nvPicPr>
        <p:blipFill rotWithShape="1">
          <a:blip r:embed="rId1">
            <a:alphaModFix/>
          </a:blip>
          <a:srcRect b="0" l="0" r="0" t="0"/>
          <a:stretch/>
        </p:blipFill>
        <p:spPr>
          <a:xfrm>
            <a:off x="731558" y="6073297"/>
            <a:ext cx="3451339" cy="374486"/>
          </a:xfrm>
          <a:prstGeom prst="rect">
            <a:avLst/>
          </a:prstGeom>
          <a:noFill/>
          <a:ln>
            <a:noFill/>
          </a:ln>
        </p:spPr>
      </p:pic>
      <p:sp>
        <p:nvSpPr>
          <p:cNvPr id="83" name="Google Shape;83;p11"/>
          <p:cNvSpPr txBox="1"/>
          <p:nvPr/>
        </p:nvSpPr>
        <p:spPr>
          <a:xfrm>
            <a:off x="4182897" y="6526145"/>
            <a:ext cx="3125701" cy="320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lang="en-US" sz="700" u="none">
                <a:solidFill>
                  <a:srgbClr val="969AA1"/>
                </a:solidFill>
                <a:latin typeface="Arial"/>
                <a:ea typeface="Arial"/>
                <a:cs typeface="Arial"/>
                <a:sym typeface="Arial"/>
              </a:rPr>
              <a:t>Purdue University is an Equal Access / Equal Opportunity institution.</a:t>
            </a:r>
            <a:endParaRPr/>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s://www.youtube.com/watch?v=RpqVmvMCmp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type="ctrTitle"/>
          </p:nvPr>
        </p:nvSpPr>
        <p:spPr>
          <a:xfrm>
            <a:off x="2659581" y="2217203"/>
            <a:ext cx="5933959" cy="752835"/>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SzPts val="6000"/>
              <a:buFont typeface="Arial"/>
              <a:buNone/>
            </a:pPr>
            <a:r>
              <a:rPr lang="en-US"/>
              <a:t>LEADING THE CHANGE</a:t>
            </a:r>
            <a:endParaRPr/>
          </a:p>
        </p:txBody>
      </p:sp>
      <p:sp>
        <p:nvSpPr>
          <p:cNvPr id="150" name="Google Shape;150;p2"/>
          <p:cNvSpPr txBox="1"/>
          <p:nvPr>
            <p:ph idx="1" type="subTitle"/>
          </p:nvPr>
        </p:nvSpPr>
        <p:spPr>
          <a:xfrm>
            <a:off x="626807" y="4090752"/>
            <a:ext cx="6285719" cy="1241365"/>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200"/>
              <a:buNone/>
            </a:pPr>
            <a:r>
              <a:rPr lang="en-US"/>
              <a:t>Pandora Taylor - 4-H Educator Boone County </a:t>
            </a:r>
            <a:endParaRPr/>
          </a:p>
          <a:p>
            <a:pPr indent="0" lvl="0" marL="0" rtl="0" algn="l">
              <a:lnSpc>
                <a:spcPct val="100000"/>
              </a:lnSpc>
              <a:spcBef>
                <a:spcPts val="1000"/>
              </a:spcBef>
              <a:spcAft>
                <a:spcPts val="0"/>
              </a:spcAft>
              <a:buSzPts val="2200"/>
              <a:buNone/>
            </a:pPr>
            <a:r>
              <a:rPr lang="en-US"/>
              <a:t>Kathleen Bohde – 4-H Educator Hamilton County</a:t>
            </a:r>
            <a:endParaRPr/>
          </a:p>
          <a:p>
            <a:pPr indent="0" lvl="0" marL="0" rtl="0" algn="l">
              <a:lnSpc>
                <a:spcPct val="100000"/>
              </a:lnSpc>
              <a:spcBef>
                <a:spcPts val="1000"/>
              </a:spcBef>
              <a:spcAft>
                <a:spcPts val="0"/>
              </a:spcAft>
              <a:buSzPts val="2000"/>
              <a:buNone/>
            </a:pPr>
            <a:r>
              <a:rPr i="1" lang="en-US" sz="2000"/>
              <a:t>Adapted from Area 6 4-H Youth Development Educators </a:t>
            </a:r>
            <a:endParaRPr/>
          </a:p>
        </p:txBody>
      </p:sp>
      <p:sp>
        <p:nvSpPr>
          <p:cNvPr id="151" name="Google Shape;151;p2"/>
          <p:cNvSpPr txBox="1"/>
          <p:nvPr>
            <p:ph idx="10" type="dt"/>
          </p:nvPr>
        </p:nvSpPr>
        <p:spPr>
          <a:xfrm>
            <a:off x="7615646" y="6202177"/>
            <a:ext cx="765261" cy="32396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152" name="Google Shape;152;p2"/>
          <p:cNvSpPr/>
          <p:nvPr>
            <p:ph idx="12" type="sldNum"/>
          </p:nvPr>
        </p:nvSpPr>
        <p:spPr>
          <a:xfrm>
            <a:off x="8410660" y="6181281"/>
            <a:ext cx="365760" cy="36576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53" name="Google Shape;153;p2"/>
          <p:cNvPicPr preferRelativeResize="0"/>
          <p:nvPr/>
        </p:nvPicPr>
        <p:blipFill rotWithShape="1">
          <a:blip r:embed="rId3">
            <a:alphaModFix/>
          </a:blip>
          <a:srcRect b="0" l="0" r="0" t="0"/>
          <a:stretch/>
        </p:blipFill>
        <p:spPr>
          <a:xfrm>
            <a:off x="334219" y="486194"/>
            <a:ext cx="6870896" cy="146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161ae24c49_0_189"/>
          <p:cNvSpPr txBox="1"/>
          <p:nvPr>
            <p:ph type="ctrTitle"/>
          </p:nvPr>
        </p:nvSpPr>
        <p:spPr>
          <a:xfrm>
            <a:off x="936364" y="345299"/>
            <a:ext cx="6925800" cy="492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b="0" i="0" lang="en-US" sz="3200">
                <a:solidFill>
                  <a:schemeClr val="accent4"/>
                </a:solidFill>
                <a:latin typeface="Impact"/>
                <a:ea typeface="Impact"/>
                <a:cs typeface="Impact"/>
                <a:sym typeface="Impact"/>
              </a:rPr>
              <a:t>Time to dive deeper into the cause</a:t>
            </a:r>
            <a:endParaRPr/>
          </a:p>
        </p:txBody>
      </p:sp>
      <p:sp>
        <p:nvSpPr>
          <p:cNvPr id="242" name="Google Shape;242;g1161ae24c49_0_189"/>
          <p:cNvSpPr txBox="1"/>
          <p:nvPr>
            <p:ph idx="10" type="dt"/>
          </p:nvPr>
        </p:nvSpPr>
        <p:spPr>
          <a:xfrm>
            <a:off x="7537270" y="6202177"/>
            <a:ext cx="843600" cy="324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243" name="Google Shape;243;g1161ae24c49_0_189"/>
          <p:cNvSpPr/>
          <p:nvPr>
            <p:ph idx="12" type="sldNum"/>
          </p:nvPr>
        </p:nvSpPr>
        <p:spPr>
          <a:xfrm>
            <a:off x="8413374" y="6181281"/>
            <a:ext cx="365700" cy="36570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44" name="Google Shape;244;g1161ae24c49_0_189"/>
          <p:cNvPicPr preferRelativeResize="0"/>
          <p:nvPr/>
        </p:nvPicPr>
        <p:blipFill rotWithShape="1">
          <a:blip r:embed="rId3">
            <a:alphaModFix/>
          </a:blip>
          <a:srcRect b="0" l="0" r="0" t="0"/>
          <a:stretch/>
        </p:blipFill>
        <p:spPr>
          <a:xfrm>
            <a:off x="731558" y="6073297"/>
            <a:ext cx="3451338" cy="374486"/>
          </a:xfrm>
          <a:prstGeom prst="rect">
            <a:avLst/>
          </a:prstGeom>
          <a:noFill/>
          <a:ln>
            <a:noFill/>
          </a:ln>
        </p:spPr>
      </p:pic>
      <p:sp>
        <p:nvSpPr>
          <p:cNvPr id="245" name="Google Shape;245;g1161ae24c49_0_189"/>
          <p:cNvSpPr txBox="1"/>
          <p:nvPr/>
        </p:nvSpPr>
        <p:spPr>
          <a:xfrm rot="-1010737">
            <a:off x="713915" y="1600179"/>
            <a:ext cx="4487670" cy="63119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latin typeface="Impact"/>
                <a:ea typeface="Impact"/>
                <a:cs typeface="Impact"/>
                <a:sym typeface="Impact"/>
              </a:rPr>
              <a:t>Community Mapping</a:t>
            </a:r>
            <a:endParaRPr sz="2900">
              <a:latin typeface="Impact"/>
              <a:ea typeface="Impact"/>
              <a:cs typeface="Impact"/>
              <a:sym typeface="Impact"/>
            </a:endParaRPr>
          </a:p>
        </p:txBody>
      </p:sp>
      <p:sp>
        <p:nvSpPr>
          <p:cNvPr id="246" name="Google Shape;246;g1161ae24c49_0_189"/>
          <p:cNvSpPr txBox="1"/>
          <p:nvPr/>
        </p:nvSpPr>
        <p:spPr>
          <a:xfrm rot="760116">
            <a:off x="4190399" y="2046050"/>
            <a:ext cx="4374600" cy="1293001"/>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600">
                <a:solidFill>
                  <a:schemeClr val="accent2"/>
                </a:solidFill>
                <a:latin typeface="Impact"/>
                <a:ea typeface="Impact"/>
                <a:cs typeface="Impact"/>
                <a:sym typeface="Impact"/>
              </a:rPr>
              <a:t>Create Interview Questions</a:t>
            </a:r>
            <a:endParaRPr sz="3600">
              <a:solidFill>
                <a:schemeClr val="accent2"/>
              </a:solidFill>
              <a:latin typeface="Impact"/>
              <a:ea typeface="Impact"/>
              <a:cs typeface="Impact"/>
              <a:sym typeface="Impact"/>
            </a:endParaRPr>
          </a:p>
        </p:txBody>
      </p:sp>
      <p:sp>
        <p:nvSpPr>
          <p:cNvPr id="247" name="Google Shape;247;g1161ae24c49_0_189"/>
          <p:cNvSpPr txBox="1"/>
          <p:nvPr/>
        </p:nvSpPr>
        <p:spPr>
          <a:xfrm rot="1271152">
            <a:off x="919801" y="4010470"/>
            <a:ext cx="4075876" cy="80046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000">
                <a:latin typeface="Impact"/>
                <a:ea typeface="Impact"/>
                <a:cs typeface="Impact"/>
                <a:sym typeface="Impact"/>
              </a:rPr>
              <a:t>Partnerships</a:t>
            </a:r>
            <a:endParaRPr sz="4000">
              <a:latin typeface="Impact"/>
              <a:ea typeface="Impact"/>
              <a:cs typeface="Impact"/>
              <a:sym typeface="Impact"/>
            </a:endParaRPr>
          </a:p>
        </p:txBody>
      </p:sp>
      <p:sp>
        <p:nvSpPr>
          <p:cNvPr id="248" name="Google Shape;248;g1161ae24c49_0_189"/>
          <p:cNvSpPr txBox="1"/>
          <p:nvPr/>
        </p:nvSpPr>
        <p:spPr>
          <a:xfrm rot="-644424">
            <a:off x="4821048" y="4479197"/>
            <a:ext cx="3113341" cy="78507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900">
                <a:latin typeface="Impact"/>
                <a:ea typeface="Impact"/>
                <a:cs typeface="Impact"/>
                <a:sym typeface="Impact"/>
              </a:rPr>
              <a:t>Stakeholders</a:t>
            </a:r>
            <a:endParaRPr sz="3900">
              <a:latin typeface="Impact"/>
              <a:ea typeface="Impact"/>
              <a:cs typeface="Impact"/>
              <a:sym typeface="Impac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1161ae24c49_0_112"/>
          <p:cNvSpPr txBox="1"/>
          <p:nvPr>
            <p:ph type="ctrTitle"/>
          </p:nvPr>
        </p:nvSpPr>
        <p:spPr>
          <a:xfrm>
            <a:off x="1117214" y="442674"/>
            <a:ext cx="69258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2"/>
              </a:buClr>
              <a:buSzPts val="3600"/>
              <a:buFont typeface="Arial"/>
              <a:buNone/>
            </a:pPr>
            <a:r>
              <a:rPr lang="en-US"/>
              <a:t>How might you raise funds?</a:t>
            </a:r>
            <a:endParaRPr/>
          </a:p>
        </p:txBody>
      </p:sp>
      <p:sp>
        <p:nvSpPr>
          <p:cNvPr id="254" name="Google Shape;254;g1161ae24c49_0_112"/>
          <p:cNvSpPr txBox="1"/>
          <p:nvPr>
            <p:ph idx="2" type="body"/>
          </p:nvPr>
        </p:nvSpPr>
        <p:spPr>
          <a:xfrm>
            <a:off x="1128501" y="1917388"/>
            <a:ext cx="3443400" cy="3411600"/>
          </a:xfrm>
          <a:prstGeom prst="rect">
            <a:avLst/>
          </a:prstGeom>
          <a:noFill/>
          <a:ln>
            <a:noFill/>
          </a:ln>
        </p:spPr>
        <p:txBody>
          <a:bodyPr anchorCtr="0" anchor="t" bIns="0" lIns="0" spcFirstLastPara="1" rIns="0" wrap="square" tIns="0">
            <a:normAutofit/>
          </a:bodyPr>
          <a:lstStyle/>
          <a:p>
            <a:pPr indent="-267970" lvl="0" marL="274320" rtl="0" algn="l">
              <a:lnSpc>
                <a:spcPct val="150000"/>
              </a:lnSpc>
              <a:spcBef>
                <a:spcPts val="1000"/>
              </a:spcBef>
              <a:spcAft>
                <a:spcPts val="0"/>
              </a:spcAft>
              <a:buSzPts val="1700"/>
              <a:buFont typeface="Arial"/>
              <a:buChar char="▪"/>
            </a:pPr>
            <a:r>
              <a:rPr lang="en-US" sz="1900"/>
              <a:t>Grants</a:t>
            </a:r>
            <a:endParaRPr sz="1900"/>
          </a:p>
          <a:p>
            <a:pPr indent="-280670" lvl="0" marL="274320" rtl="0" algn="l">
              <a:lnSpc>
                <a:spcPct val="150000"/>
              </a:lnSpc>
              <a:spcBef>
                <a:spcPts val="0"/>
              </a:spcBef>
              <a:spcAft>
                <a:spcPts val="0"/>
              </a:spcAft>
              <a:buSzPts val="1900"/>
              <a:buFont typeface="Arial"/>
              <a:buChar char="▪"/>
            </a:pPr>
            <a:r>
              <a:rPr lang="en-US" sz="1900"/>
              <a:t>Crowdfunding/Event fundraising</a:t>
            </a:r>
            <a:endParaRPr sz="1900"/>
          </a:p>
          <a:p>
            <a:pPr indent="-280670" lvl="0" marL="274320" rtl="0" algn="l">
              <a:lnSpc>
                <a:spcPct val="150000"/>
              </a:lnSpc>
              <a:spcBef>
                <a:spcPts val="0"/>
              </a:spcBef>
              <a:spcAft>
                <a:spcPts val="0"/>
              </a:spcAft>
              <a:buSzPts val="1900"/>
              <a:buFont typeface="Arial"/>
              <a:buChar char="▪"/>
            </a:pPr>
            <a:r>
              <a:rPr lang="en-US" sz="1900"/>
              <a:t>Product selling</a:t>
            </a:r>
            <a:endParaRPr sz="1900"/>
          </a:p>
          <a:p>
            <a:pPr indent="-274320" lvl="0" marL="274320" rtl="0" algn="l">
              <a:lnSpc>
                <a:spcPct val="100000"/>
              </a:lnSpc>
              <a:spcBef>
                <a:spcPts val="0"/>
              </a:spcBef>
              <a:spcAft>
                <a:spcPts val="0"/>
              </a:spcAft>
              <a:buSzPts val="1800"/>
              <a:buChar char="▪"/>
            </a:pPr>
            <a:r>
              <a:rPr lang="en-US" sz="1900"/>
              <a:t>In-kind donations</a:t>
            </a:r>
            <a:r>
              <a:rPr lang="en-US"/>
              <a:t>.</a:t>
            </a:r>
            <a:endParaRPr/>
          </a:p>
        </p:txBody>
      </p:sp>
      <p:sp>
        <p:nvSpPr>
          <p:cNvPr descr="Picture or Chart" id="255" name="Google Shape;255;g1161ae24c49_0_112"/>
          <p:cNvSpPr txBox="1"/>
          <p:nvPr>
            <p:ph idx="3" type="body"/>
          </p:nvPr>
        </p:nvSpPr>
        <p:spPr>
          <a:xfrm>
            <a:off x="4765675" y="1920875"/>
            <a:ext cx="3965700" cy="2982900"/>
          </a:xfrm>
          <a:prstGeom prst="rect">
            <a:avLst/>
          </a:prstGeom>
          <a:noFill/>
          <a:ln>
            <a:noFill/>
          </a:ln>
        </p:spPr>
        <p:txBody>
          <a:bodyPr anchorCtr="0" anchor="ctr" bIns="0" lIns="0" spcFirstLastPara="1" rIns="0" wrap="square" tIns="0">
            <a:normAutofit/>
          </a:bodyPr>
          <a:lstStyle/>
          <a:p>
            <a:pPr indent="-114300" lvl="0" marL="228600" rtl="0" algn="ctr">
              <a:lnSpc>
                <a:spcPct val="100000"/>
              </a:lnSpc>
              <a:spcBef>
                <a:spcPts val="0"/>
              </a:spcBef>
              <a:spcAft>
                <a:spcPts val="0"/>
              </a:spcAft>
              <a:buSzPts val="1800"/>
              <a:buNone/>
            </a:pPr>
            <a:r>
              <a:t/>
            </a:r>
            <a:endParaRPr/>
          </a:p>
        </p:txBody>
      </p:sp>
      <p:sp>
        <p:nvSpPr>
          <p:cNvPr id="256" name="Google Shape;256;g1161ae24c49_0_112"/>
          <p:cNvSpPr txBox="1"/>
          <p:nvPr>
            <p:ph idx="10" type="dt"/>
          </p:nvPr>
        </p:nvSpPr>
        <p:spPr>
          <a:xfrm>
            <a:off x="7537270" y="6202177"/>
            <a:ext cx="843600" cy="324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257" name="Google Shape;257;g1161ae24c49_0_112"/>
          <p:cNvSpPr/>
          <p:nvPr>
            <p:ph idx="12" type="sldNum"/>
          </p:nvPr>
        </p:nvSpPr>
        <p:spPr>
          <a:xfrm>
            <a:off x="8413374" y="6181281"/>
            <a:ext cx="365700" cy="36570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58" name="Google Shape;258;g1161ae24c49_0_112"/>
          <p:cNvPicPr preferRelativeResize="0"/>
          <p:nvPr/>
        </p:nvPicPr>
        <p:blipFill rotWithShape="1">
          <a:blip r:embed="rId3">
            <a:alphaModFix/>
          </a:blip>
          <a:srcRect b="0" l="0" r="0" t="0"/>
          <a:stretch/>
        </p:blipFill>
        <p:spPr>
          <a:xfrm>
            <a:off x="731558" y="6073297"/>
            <a:ext cx="3451338" cy="374486"/>
          </a:xfrm>
          <a:prstGeom prst="rect">
            <a:avLst/>
          </a:prstGeom>
          <a:noFill/>
          <a:ln>
            <a:noFill/>
          </a:ln>
        </p:spPr>
      </p:pic>
      <p:pic>
        <p:nvPicPr>
          <p:cNvPr id="259" name="Google Shape;259;g1161ae24c49_0_112"/>
          <p:cNvPicPr preferRelativeResize="0"/>
          <p:nvPr/>
        </p:nvPicPr>
        <p:blipFill>
          <a:blip r:embed="rId4">
            <a:alphaModFix/>
          </a:blip>
          <a:stretch>
            <a:fillRect/>
          </a:stretch>
        </p:blipFill>
        <p:spPr>
          <a:xfrm>
            <a:off x="4461900" y="1933747"/>
            <a:ext cx="4682100" cy="28207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
          <p:cNvSpPr txBox="1"/>
          <p:nvPr>
            <p:ph type="ctrTitle"/>
          </p:nvPr>
        </p:nvSpPr>
        <p:spPr>
          <a:xfrm>
            <a:off x="1117214" y="442674"/>
            <a:ext cx="69258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2"/>
              </a:buClr>
              <a:buSzPts val="3600"/>
              <a:buFont typeface="Arial"/>
              <a:buNone/>
            </a:pPr>
            <a:r>
              <a:t/>
            </a:r>
            <a:endParaRPr/>
          </a:p>
        </p:txBody>
      </p:sp>
      <p:sp>
        <p:nvSpPr>
          <p:cNvPr id="265" name="Google Shape;265;p4"/>
          <p:cNvSpPr txBox="1"/>
          <p:nvPr>
            <p:ph idx="10" type="dt"/>
          </p:nvPr>
        </p:nvSpPr>
        <p:spPr>
          <a:xfrm>
            <a:off x="7602587" y="6202177"/>
            <a:ext cx="778320" cy="32396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266" name="Google Shape;266;p4"/>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67" name="Google Shape;267;p4"/>
          <p:cNvPicPr preferRelativeResize="0"/>
          <p:nvPr/>
        </p:nvPicPr>
        <p:blipFill>
          <a:blip r:embed="rId3">
            <a:alphaModFix/>
          </a:blip>
          <a:stretch>
            <a:fillRect/>
          </a:stretch>
        </p:blipFill>
        <p:spPr>
          <a:xfrm>
            <a:off x="722725" y="1039325"/>
            <a:ext cx="11852601" cy="5057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161ae24c49_0_204"/>
          <p:cNvSpPr txBox="1"/>
          <p:nvPr>
            <p:ph type="ctrTitle"/>
          </p:nvPr>
        </p:nvSpPr>
        <p:spPr>
          <a:xfrm>
            <a:off x="1117214" y="442674"/>
            <a:ext cx="69258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2"/>
              </a:buClr>
              <a:buSzPts val="3600"/>
              <a:buFont typeface="Arial"/>
              <a:buNone/>
            </a:pPr>
            <a:r>
              <a:rPr lang="en-US"/>
              <a:t>How might you raise funds?</a:t>
            </a:r>
            <a:endParaRPr/>
          </a:p>
        </p:txBody>
      </p:sp>
      <p:sp>
        <p:nvSpPr>
          <p:cNvPr id="273" name="Google Shape;273;g1161ae24c49_0_204"/>
          <p:cNvSpPr txBox="1"/>
          <p:nvPr>
            <p:ph idx="2" type="body"/>
          </p:nvPr>
        </p:nvSpPr>
        <p:spPr>
          <a:xfrm>
            <a:off x="1128501" y="1917388"/>
            <a:ext cx="3443400" cy="3411600"/>
          </a:xfrm>
          <a:prstGeom prst="rect">
            <a:avLst/>
          </a:prstGeom>
          <a:noFill/>
          <a:ln>
            <a:noFill/>
          </a:ln>
        </p:spPr>
        <p:txBody>
          <a:bodyPr anchorCtr="0" anchor="t" bIns="0" lIns="0" spcFirstLastPara="1" rIns="0" wrap="square" tIns="0">
            <a:normAutofit/>
          </a:bodyPr>
          <a:lstStyle/>
          <a:p>
            <a:pPr indent="-274320" lvl="0" marL="274320" rtl="0" algn="l">
              <a:lnSpc>
                <a:spcPct val="100000"/>
              </a:lnSpc>
              <a:spcBef>
                <a:spcPts val="0"/>
              </a:spcBef>
              <a:spcAft>
                <a:spcPts val="0"/>
              </a:spcAft>
              <a:buSzPts val="1800"/>
              <a:buChar char="▪"/>
            </a:pPr>
            <a:r>
              <a:t/>
            </a:r>
            <a:endParaRPr/>
          </a:p>
        </p:txBody>
      </p:sp>
      <p:sp>
        <p:nvSpPr>
          <p:cNvPr descr="Picture or Chart" id="274" name="Google Shape;274;g1161ae24c49_0_204"/>
          <p:cNvSpPr txBox="1"/>
          <p:nvPr>
            <p:ph idx="3" type="body"/>
          </p:nvPr>
        </p:nvSpPr>
        <p:spPr>
          <a:xfrm>
            <a:off x="4765675" y="1920875"/>
            <a:ext cx="3965700" cy="2982900"/>
          </a:xfrm>
          <a:prstGeom prst="rect">
            <a:avLst/>
          </a:prstGeom>
          <a:noFill/>
          <a:ln>
            <a:noFill/>
          </a:ln>
        </p:spPr>
        <p:txBody>
          <a:bodyPr anchorCtr="0" anchor="ctr" bIns="0" lIns="0" spcFirstLastPara="1" rIns="0" wrap="square" tIns="0">
            <a:normAutofit/>
          </a:bodyPr>
          <a:lstStyle/>
          <a:p>
            <a:pPr indent="-114300" lvl="0" marL="228600" rtl="0" algn="ctr">
              <a:lnSpc>
                <a:spcPct val="100000"/>
              </a:lnSpc>
              <a:spcBef>
                <a:spcPts val="0"/>
              </a:spcBef>
              <a:spcAft>
                <a:spcPts val="0"/>
              </a:spcAft>
              <a:buSzPts val="1800"/>
              <a:buNone/>
            </a:pPr>
            <a:r>
              <a:t/>
            </a:r>
            <a:endParaRPr/>
          </a:p>
        </p:txBody>
      </p:sp>
      <p:sp>
        <p:nvSpPr>
          <p:cNvPr id="275" name="Google Shape;275;g1161ae24c49_0_204"/>
          <p:cNvSpPr txBox="1"/>
          <p:nvPr>
            <p:ph idx="10" type="dt"/>
          </p:nvPr>
        </p:nvSpPr>
        <p:spPr>
          <a:xfrm>
            <a:off x="7537270" y="6202177"/>
            <a:ext cx="843600" cy="324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276" name="Google Shape;276;g1161ae24c49_0_204"/>
          <p:cNvSpPr/>
          <p:nvPr>
            <p:ph idx="12" type="sldNum"/>
          </p:nvPr>
        </p:nvSpPr>
        <p:spPr>
          <a:xfrm>
            <a:off x="8413374" y="6181281"/>
            <a:ext cx="365700" cy="36570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77" name="Google Shape;277;g1161ae24c49_0_204"/>
          <p:cNvPicPr preferRelativeResize="0"/>
          <p:nvPr/>
        </p:nvPicPr>
        <p:blipFill rotWithShape="1">
          <a:blip r:embed="rId3">
            <a:alphaModFix/>
          </a:blip>
          <a:srcRect b="0" l="0" r="0" t="0"/>
          <a:stretch/>
        </p:blipFill>
        <p:spPr>
          <a:xfrm>
            <a:off x="731558" y="6073297"/>
            <a:ext cx="3451338" cy="374486"/>
          </a:xfrm>
          <a:prstGeom prst="rect">
            <a:avLst/>
          </a:prstGeom>
          <a:noFill/>
          <a:ln>
            <a:noFill/>
          </a:ln>
        </p:spPr>
      </p:pic>
      <p:pic>
        <p:nvPicPr>
          <p:cNvPr id="278" name="Google Shape;278;g1161ae24c49_0_204"/>
          <p:cNvPicPr preferRelativeResize="0"/>
          <p:nvPr/>
        </p:nvPicPr>
        <p:blipFill>
          <a:blip r:embed="rId4">
            <a:alphaModFix/>
          </a:blip>
          <a:stretch>
            <a:fillRect/>
          </a:stretch>
        </p:blipFill>
        <p:spPr>
          <a:xfrm>
            <a:off x="1249325" y="1008325"/>
            <a:ext cx="6532779" cy="4982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8"/>
          <p:cNvSpPr txBox="1"/>
          <p:nvPr>
            <p:ph type="ctrTitle"/>
          </p:nvPr>
        </p:nvSpPr>
        <p:spPr>
          <a:xfrm>
            <a:off x="1089144" y="1557666"/>
            <a:ext cx="5500800" cy="1662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6000"/>
              <a:buFont typeface="Arial"/>
              <a:buNone/>
            </a:pPr>
            <a:r>
              <a:rPr lang="en-US"/>
              <a:t>Where do we go from here?</a:t>
            </a:r>
            <a:endParaRPr/>
          </a:p>
        </p:txBody>
      </p:sp>
      <p:sp>
        <p:nvSpPr>
          <p:cNvPr id="284" name="Google Shape;284;p8"/>
          <p:cNvSpPr txBox="1"/>
          <p:nvPr>
            <p:ph idx="10" type="dt"/>
          </p:nvPr>
        </p:nvSpPr>
        <p:spPr>
          <a:xfrm>
            <a:off x="7563394" y="6202177"/>
            <a:ext cx="817513" cy="32396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285" name="Google Shape;285;p8"/>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7"/>
          <p:cNvSpPr txBox="1"/>
          <p:nvPr>
            <p:ph type="ctrTitle"/>
          </p:nvPr>
        </p:nvSpPr>
        <p:spPr>
          <a:xfrm>
            <a:off x="2170159" y="1466566"/>
            <a:ext cx="4814400" cy="11913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accent2"/>
              </a:buClr>
              <a:buSzPts val="8600"/>
              <a:buFont typeface="Arial"/>
              <a:buNone/>
            </a:pPr>
            <a:r>
              <a:t/>
            </a:r>
            <a:endParaRPr/>
          </a:p>
        </p:txBody>
      </p:sp>
      <p:sp>
        <p:nvSpPr>
          <p:cNvPr id="291" name="Google Shape;291;p7"/>
          <p:cNvSpPr txBox="1"/>
          <p:nvPr>
            <p:ph idx="1" type="subTitle"/>
          </p:nvPr>
        </p:nvSpPr>
        <p:spPr>
          <a:xfrm>
            <a:off x="1461375" y="1997050"/>
            <a:ext cx="6399000" cy="5541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rgbClr val="000000"/>
              </a:buClr>
              <a:buSzPts val="3600"/>
              <a:buFont typeface="Arial"/>
              <a:buNone/>
            </a:pPr>
            <a:r>
              <a:rPr lang="en-US"/>
              <a:t>Where do we go from here?</a:t>
            </a:r>
            <a:endParaRPr/>
          </a:p>
        </p:txBody>
      </p:sp>
      <p:sp>
        <p:nvSpPr>
          <p:cNvPr id="292" name="Google Shape;292;p7"/>
          <p:cNvSpPr txBox="1"/>
          <p:nvPr>
            <p:ph idx="2" type="body"/>
          </p:nvPr>
        </p:nvSpPr>
        <p:spPr>
          <a:xfrm>
            <a:off x="2156451" y="3540352"/>
            <a:ext cx="5008850" cy="11227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t/>
            </a:r>
            <a:endParaRPr/>
          </a:p>
        </p:txBody>
      </p:sp>
      <p:sp>
        <p:nvSpPr>
          <p:cNvPr id="293" name="Google Shape;293;p7"/>
          <p:cNvSpPr txBox="1"/>
          <p:nvPr>
            <p:ph idx="10" type="dt"/>
          </p:nvPr>
        </p:nvSpPr>
        <p:spPr>
          <a:xfrm>
            <a:off x="7615646" y="6202177"/>
            <a:ext cx="765261" cy="32396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294" name="Google Shape;294;p7"/>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ph type="ctrTitle"/>
          </p:nvPr>
        </p:nvSpPr>
        <p:spPr>
          <a:xfrm>
            <a:off x="1117214" y="442674"/>
            <a:ext cx="69258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2"/>
              </a:buClr>
              <a:buSzPts val="3600"/>
              <a:buFont typeface="Arial"/>
              <a:buNone/>
            </a:pPr>
            <a:r>
              <a:rPr lang="en-US"/>
              <a:t>What is a Changemaker?</a:t>
            </a:r>
            <a:endParaRPr/>
          </a:p>
        </p:txBody>
      </p:sp>
      <p:sp>
        <p:nvSpPr>
          <p:cNvPr id="159" name="Google Shape;159;p3"/>
          <p:cNvSpPr txBox="1"/>
          <p:nvPr>
            <p:ph idx="1" type="subTitle"/>
          </p:nvPr>
        </p:nvSpPr>
        <p:spPr>
          <a:xfrm>
            <a:off x="1117213" y="1345166"/>
            <a:ext cx="5491495" cy="338554"/>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200"/>
              <a:buNone/>
            </a:pPr>
            <a:r>
              <a:t/>
            </a:r>
            <a:endParaRPr/>
          </a:p>
        </p:txBody>
      </p:sp>
      <p:sp>
        <p:nvSpPr>
          <p:cNvPr id="160" name="Google Shape;160;p3"/>
          <p:cNvSpPr txBox="1"/>
          <p:nvPr>
            <p:ph idx="2" type="body"/>
          </p:nvPr>
        </p:nvSpPr>
        <p:spPr>
          <a:xfrm>
            <a:off x="1821465" y="1962540"/>
            <a:ext cx="5524500" cy="3411537"/>
          </a:xfrm>
          <a:prstGeom prst="rect">
            <a:avLst/>
          </a:prstGeom>
          <a:noFill/>
          <a:ln>
            <a:noFill/>
          </a:ln>
        </p:spPr>
        <p:txBody>
          <a:bodyPr anchorCtr="0" anchor="t" bIns="0" lIns="0" spcFirstLastPara="1" rIns="0" wrap="square" tIns="0">
            <a:normAutofit/>
          </a:bodyPr>
          <a:lstStyle/>
          <a:p>
            <a:pPr indent="-274320" lvl="0" marL="274320" rtl="0" algn="l">
              <a:lnSpc>
                <a:spcPct val="100000"/>
              </a:lnSpc>
              <a:spcBef>
                <a:spcPts val="0"/>
              </a:spcBef>
              <a:spcAft>
                <a:spcPts val="0"/>
              </a:spcAft>
              <a:buSzPts val="1800"/>
              <a:buChar char="▪"/>
            </a:pPr>
            <a:r>
              <a:t/>
            </a:r>
            <a:endParaRPr/>
          </a:p>
        </p:txBody>
      </p:sp>
      <p:sp>
        <p:nvSpPr>
          <p:cNvPr id="161" name="Google Shape;161;p3"/>
          <p:cNvSpPr txBox="1"/>
          <p:nvPr>
            <p:ph idx="10" type="dt"/>
          </p:nvPr>
        </p:nvSpPr>
        <p:spPr>
          <a:xfrm>
            <a:off x="7602587" y="6202177"/>
            <a:ext cx="778320" cy="32396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162" name="Google Shape;162;p3"/>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63" name="Google Shape;163;p3"/>
          <p:cNvSpPr txBox="1"/>
          <p:nvPr/>
        </p:nvSpPr>
        <p:spPr>
          <a:xfrm>
            <a:off x="779000" y="2447175"/>
            <a:ext cx="72642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400">
                <a:solidFill>
                  <a:schemeClr val="dk1"/>
                </a:solidFill>
                <a:latin typeface="Impact"/>
                <a:ea typeface="Impact"/>
                <a:cs typeface="Impact"/>
                <a:sym typeface="Impact"/>
              </a:rPr>
              <a:t>Someone capable of taking creative action to solve a social problem</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161ae24c49_0_0"/>
          <p:cNvSpPr txBox="1"/>
          <p:nvPr>
            <p:ph type="ctrTitle"/>
          </p:nvPr>
        </p:nvSpPr>
        <p:spPr>
          <a:xfrm>
            <a:off x="1117214" y="442674"/>
            <a:ext cx="69258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2"/>
              </a:buClr>
              <a:buSzPts val="3600"/>
              <a:buFont typeface="Arial"/>
              <a:buNone/>
            </a:pPr>
            <a:r>
              <a:rPr lang="en-US"/>
              <a:t>What is a Changemaker?</a:t>
            </a:r>
            <a:endParaRPr/>
          </a:p>
        </p:txBody>
      </p:sp>
      <p:sp>
        <p:nvSpPr>
          <p:cNvPr id="169" name="Google Shape;169;g1161ae24c49_0_0"/>
          <p:cNvSpPr txBox="1"/>
          <p:nvPr>
            <p:ph idx="1" type="subTitle"/>
          </p:nvPr>
        </p:nvSpPr>
        <p:spPr>
          <a:xfrm>
            <a:off x="1117213" y="1345166"/>
            <a:ext cx="54915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p:txBody>
      </p:sp>
      <p:sp>
        <p:nvSpPr>
          <p:cNvPr id="170" name="Google Shape;170;g1161ae24c49_0_0"/>
          <p:cNvSpPr txBox="1"/>
          <p:nvPr>
            <p:ph idx="2" type="body"/>
          </p:nvPr>
        </p:nvSpPr>
        <p:spPr>
          <a:xfrm>
            <a:off x="1821465" y="1962540"/>
            <a:ext cx="5524500" cy="3411600"/>
          </a:xfrm>
          <a:prstGeom prst="rect">
            <a:avLst/>
          </a:prstGeom>
          <a:noFill/>
          <a:ln>
            <a:noFill/>
          </a:ln>
        </p:spPr>
        <p:txBody>
          <a:bodyPr anchorCtr="0" anchor="t" bIns="0" lIns="0" spcFirstLastPara="1" rIns="0" wrap="square" tIns="0">
            <a:normAutofit/>
          </a:bodyPr>
          <a:lstStyle/>
          <a:p>
            <a:pPr indent="-274320" lvl="0" marL="274320" rtl="0" algn="l">
              <a:lnSpc>
                <a:spcPct val="100000"/>
              </a:lnSpc>
              <a:spcBef>
                <a:spcPts val="0"/>
              </a:spcBef>
              <a:spcAft>
                <a:spcPts val="0"/>
              </a:spcAft>
              <a:buSzPts val="1800"/>
              <a:buChar char="▪"/>
            </a:pPr>
            <a:r>
              <a:t/>
            </a:r>
            <a:endParaRPr/>
          </a:p>
        </p:txBody>
      </p:sp>
      <p:sp>
        <p:nvSpPr>
          <p:cNvPr id="171" name="Google Shape;171;g1161ae24c49_0_0"/>
          <p:cNvSpPr txBox="1"/>
          <p:nvPr>
            <p:ph idx="10" type="dt"/>
          </p:nvPr>
        </p:nvSpPr>
        <p:spPr>
          <a:xfrm>
            <a:off x="7602587" y="6202177"/>
            <a:ext cx="778200" cy="324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172" name="Google Shape;172;g1161ae24c49_0_0"/>
          <p:cNvSpPr/>
          <p:nvPr>
            <p:ph idx="12" type="sldNum"/>
          </p:nvPr>
        </p:nvSpPr>
        <p:spPr>
          <a:xfrm>
            <a:off x="8413374" y="6181281"/>
            <a:ext cx="365700" cy="36570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73" name="Google Shape;173;g1161ae24c49_0_0"/>
          <p:cNvPicPr preferRelativeResize="0"/>
          <p:nvPr/>
        </p:nvPicPr>
        <p:blipFill>
          <a:blip r:embed="rId3">
            <a:alphaModFix/>
          </a:blip>
          <a:stretch>
            <a:fillRect/>
          </a:stretch>
        </p:blipFill>
        <p:spPr>
          <a:xfrm>
            <a:off x="0" y="1904440"/>
            <a:ext cx="9144003" cy="19480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161ae24c49_0_11"/>
          <p:cNvSpPr txBox="1"/>
          <p:nvPr>
            <p:ph type="ctrTitle"/>
          </p:nvPr>
        </p:nvSpPr>
        <p:spPr>
          <a:xfrm>
            <a:off x="1117214" y="442674"/>
            <a:ext cx="69258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2"/>
              </a:buClr>
              <a:buSzPts val="3600"/>
              <a:buFont typeface="Arial"/>
              <a:buNone/>
            </a:pPr>
            <a:r>
              <a:rPr lang="en-US"/>
              <a:t>What is a Changemaker?</a:t>
            </a:r>
            <a:endParaRPr/>
          </a:p>
        </p:txBody>
      </p:sp>
      <p:sp>
        <p:nvSpPr>
          <p:cNvPr id="179" name="Google Shape;179;g1161ae24c49_0_11"/>
          <p:cNvSpPr txBox="1"/>
          <p:nvPr>
            <p:ph idx="1" type="subTitle"/>
          </p:nvPr>
        </p:nvSpPr>
        <p:spPr>
          <a:xfrm>
            <a:off x="1117213" y="1345166"/>
            <a:ext cx="5491500" cy="338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200"/>
              <a:buNone/>
            </a:pPr>
            <a:r>
              <a:t/>
            </a:r>
            <a:endParaRPr/>
          </a:p>
        </p:txBody>
      </p:sp>
      <p:sp>
        <p:nvSpPr>
          <p:cNvPr id="180" name="Google Shape;180;g1161ae24c49_0_11"/>
          <p:cNvSpPr txBox="1"/>
          <p:nvPr>
            <p:ph idx="2" type="body"/>
          </p:nvPr>
        </p:nvSpPr>
        <p:spPr>
          <a:xfrm>
            <a:off x="1821465" y="1962540"/>
            <a:ext cx="5524500" cy="3411600"/>
          </a:xfrm>
          <a:prstGeom prst="rect">
            <a:avLst/>
          </a:prstGeom>
          <a:noFill/>
          <a:ln>
            <a:noFill/>
          </a:ln>
        </p:spPr>
        <p:txBody>
          <a:bodyPr anchorCtr="0" anchor="t" bIns="0" lIns="0" spcFirstLastPara="1" rIns="0" wrap="square" tIns="0">
            <a:normAutofit/>
          </a:bodyPr>
          <a:lstStyle/>
          <a:p>
            <a:pPr indent="0" lvl="0" marL="274320" rtl="0" algn="l">
              <a:lnSpc>
                <a:spcPct val="100000"/>
              </a:lnSpc>
              <a:spcBef>
                <a:spcPts val="0"/>
              </a:spcBef>
              <a:spcAft>
                <a:spcPts val="0"/>
              </a:spcAft>
              <a:buNone/>
            </a:pPr>
            <a:r>
              <a:t/>
            </a:r>
            <a:endParaRPr/>
          </a:p>
        </p:txBody>
      </p:sp>
      <p:sp>
        <p:nvSpPr>
          <p:cNvPr id="181" name="Google Shape;181;g1161ae24c49_0_11"/>
          <p:cNvSpPr txBox="1"/>
          <p:nvPr>
            <p:ph idx="10" type="dt"/>
          </p:nvPr>
        </p:nvSpPr>
        <p:spPr>
          <a:xfrm>
            <a:off x="7602587" y="6202177"/>
            <a:ext cx="778200" cy="324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182" name="Google Shape;182;g1161ae24c49_0_11"/>
          <p:cNvSpPr/>
          <p:nvPr>
            <p:ph idx="12" type="sldNum"/>
          </p:nvPr>
        </p:nvSpPr>
        <p:spPr>
          <a:xfrm>
            <a:off x="8413374" y="6181281"/>
            <a:ext cx="365700" cy="36570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83" name="Google Shape;183;g1161ae24c49_0_11"/>
          <p:cNvSpPr txBox="1"/>
          <p:nvPr/>
        </p:nvSpPr>
        <p:spPr>
          <a:xfrm>
            <a:off x="779000" y="2447175"/>
            <a:ext cx="72642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400" u="sng">
                <a:solidFill>
                  <a:schemeClr val="hlink"/>
                </a:solidFill>
                <a:latin typeface="Impact"/>
                <a:ea typeface="Impact"/>
                <a:cs typeface="Impact"/>
                <a:sym typeface="Impact"/>
                <a:hlinkClick r:id="rId3"/>
              </a:rPr>
              <a:t>Global Goals</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txBox="1"/>
          <p:nvPr>
            <p:ph type="ctrTitle"/>
          </p:nvPr>
        </p:nvSpPr>
        <p:spPr>
          <a:xfrm>
            <a:off x="1117214" y="442674"/>
            <a:ext cx="69258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2"/>
              </a:buClr>
              <a:buSzPts val="3600"/>
              <a:buFont typeface="Arial"/>
              <a:buNone/>
            </a:pPr>
            <a:r>
              <a:rPr lang="en-US"/>
              <a:t>Quiz for Global Goals</a:t>
            </a:r>
            <a:endParaRPr/>
          </a:p>
        </p:txBody>
      </p:sp>
      <p:sp>
        <p:nvSpPr>
          <p:cNvPr id="189" name="Google Shape;189;p5"/>
          <p:cNvSpPr txBox="1"/>
          <p:nvPr>
            <p:ph idx="1" type="subTitle"/>
          </p:nvPr>
        </p:nvSpPr>
        <p:spPr>
          <a:xfrm>
            <a:off x="1117679" y="1345166"/>
            <a:ext cx="5466371" cy="338554"/>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200"/>
              <a:buNone/>
            </a:pPr>
            <a:r>
              <a:rPr lang="en-US"/>
              <a:t>How will you change the world?</a:t>
            </a:r>
            <a:endParaRPr/>
          </a:p>
        </p:txBody>
      </p:sp>
      <p:sp>
        <p:nvSpPr>
          <p:cNvPr id="190" name="Google Shape;190;p5"/>
          <p:cNvSpPr txBox="1"/>
          <p:nvPr>
            <p:ph idx="2" type="body"/>
          </p:nvPr>
        </p:nvSpPr>
        <p:spPr>
          <a:xfrm>
            <a:off x="1128501" y="1917388"/>
            <a:ext cx="3443499" cy="3411537"/>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None/>
            </a:pPr>
            <a:r>
              <a:rPr lang="en-US"/>
              <a:t>.</a:t>
            </a:r>
            <a:endParaRPr/>
          </a:p>
        </p:txBody>
      </p:sp>
      <p:sp>
        <p:nvSpPr>
          <p:cNvPr descr="Picture or Chart" id="191" name="Google Shape;191;p5"/>
          <p:cNvSpPr txBox="1"/>
          <p:nvPr>
            <p:ph idx="3" type="body"/>
          </p:nvPr>
        </p:nvSpPr>
        <p:spPr>
          <a:xfrm>
            <a:off x="4765675" y="1920875"/>
            <a:ext cx="3965575" cy="2982913"/>
          </a:xfrm>
          <a:prstGeom prst="rect">
            <a:avLst/>
          </a:prstGeom>
          <a:noFill/>
          <a:ln>
            <a:noFill/>
          </a:ln>
        </p:spPr>
        <p:txBody>
          <a:bodyPr anchorCtr="0" anchor="ctr" bIns="0" lIns="0" spcFirstLastPara="1" rIns="0" wrap="square" tIns="0">
            <a:normAutofit/>
          </a:bodyPr>
          <a:lstStyle/>
          <a:p>
            <a:pPr indent="-114300" lvl="0" marL="228600" rtl="0" algn="ctr">
              <a:lnSpc>
                <a:spcPct val="100000"/>
              </a:lnSpc>
              <a:spcBef>
                <a:spcPts val="0"/>
              </a:spcBef>
              <a:spcAft>
                <a:spcPts val="0"/>
              </a:spcAft>
              <a:buSzPts val="1800"/>
              <a:buNone/>
            </a:pPr>
            <a:r>
              <a:t/>
            </a:r>
            <a:endParaRPr/>
          </a:p>
        </p:txBody>
      </p:sp>
      <p:sp>
        <p:nvSpPr>
          <p:cNvPr id="192" name="Google Shape;192;p5"/>
          <p:cNvSpPr txBox="1"/>
          <p:nvPr>
            <p:ph idx="10" type="dt"/>
          </p:nvPr>
        </p:nvSpPr>
        <p:spPr>
          <a:xfrm>
            <a:off x="7537270" y="6202177"/>
            <a:ext cx="843637" cy="32396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193" name="Google Shape;193;p5"/>
          <p:cNvSpPr/>
          <p:nvPr>
            <p:ph idx="12" type="sldNum"/>
          </p:nvPr>
        </p:nvSpPr>
        <p:spPr>
          <a:xfrm>
            <a:off x="8413374" y="6181281"/>
            <a:ext cx="365760" cy="36576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94" name="Google Shape;194;p5"/>
          <p:cNvPicPr preferRelativeResize="0"/>
          <p:nvPr/>
        </p:nvPicPr>
        <p:blipFill rotWithShape="1">
          <a:blip r:embed="rId3">
            <a:alphaModFix/>
          </a:blip>
          <a:srcRect b="0" l="0" r="0" t="0"/>
          <a:stretch/>
        </p:blipFill>
        <p:spPr>
          <a:xfrm>
            <a:off x="731558" y="6073297"/>
            <a:ext cx="3451339" cy="374486"/>
          </a:xfrm>
          <a:prstGeom prst="rect">
            <a:avLst/>
          </a:prstGeom>
          <a:noFill/>
          <a:ln>
            <a:noFill/>
          </a:ln>
        </p:spPr>
      </p:pic>
      <p:pic>
        <p:nvPicPr>
          <p:cNvPr id="195" name="Google Shape;195;p5"/>
          <p:cNvPicPr preferRelativeResize="0"/>
          <p:nvPr/>
        </p:nvPicPr>
        <p:blipFill>
          <a:blip r:embed="rId4">
            <a:alphaModFix/>
          </a:blip>
          <a:stretch>
            <a:fillRect/>
          </a:stretch>
        </p:blipFill>
        <p:spPr>
          <a:xfrm>
            <a:off x="2516878" y="1795672"/>
            <a:ext cx="3965574" cy="3965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161ae24c49_0_41"/>
          <p:cNvSpPr txBox="1"/>
          <p:nvPr>
            <p:ph type="ctrTitle"/>
          </p:nvPr>
        </p:nvSpPr>
        <p:spPr>
          <a:xfrm>
            <a:off x="1117214" y="442674"/>
            <a:ext cx="69258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2"/>
              </a:buClr>
              <a:buSzPts val="3600"/>
              <a:buFont typeface="Arial"/>
              <a:buNone/>
            </a:pPr>
            <a:r>
              <a:rPr lang="en-US"/>
              <a:t>Selecting Your Cause</a:t>
            </a:r>
            <a:endParaRPr/>
          </a:p>
        </p:txBody>
      </p:sp>
      <p:sp>
        <p:nvSpPr>
          <p:cNvPr id="201" name="Google Shape;201;g1161ae24c49_0_41"/>
          <p:cNvSpPr txBox="1"/>
          <p:nvPr>
            <p:ph idx="2" type="body"/>
          </p:nvPr>
        </p:nvSpPr>
        <p:spPr>
          <a:xfrm>
            <a:off x="1128501" y="1917388"/>
            <a:ext cx="3443400" cy="3411600"/>
          </a:xfrm>
          <a:prstGeom prst="rect">
            <a:avLst/>
          </a:prstGeom>
          <a:noFill/>
          <a:ln>
            <a:noFill/>
          </a:ln>
        </p:spPr>
        <p:txBody>
          <a:bodyPr anchorCtr="0" anchor="t" bIns="0" lIns="0" spcFirstLastPara="1" rIns="0" wrap="square" tIns="0">
            <a:normAutofit/>
          </a:bodyPr>
          <a:lstStyle/>
          <a:p>
            <a:pPr indent="-274320" lvl="0" marL="274320" rtl="0" algn="l">
              <a:lnSpc>
                <a:spcPct val="100000"/>
              </a:lnSpc>
              <a:spcBef>
                <a:spcPts val="0"/>
              </a:spcBef>
              <a:spcAft>
                <a:spcPts val="0"/>
              </a:spcAft>
              <a:buSzPts val="1800"/>
              <a:buChar char="▪"/>
            </a:pPr>
            <a:r>
              <a:t/>
            </a:r>
            <a:endParaRPr/>
          </a:p>
        </p:txBody>
      </p:sp>
      <p:sp>
        <p:nvSpPr>
          <p:cNvPr descr="Picture or Chart" id="202" name="Google Shape;202;g1161ae24c49_0_41"/>
          <p:cNvSpPr txBox="1"/>
          <p:nvPr>
            <p:ph idx="3" type="body"/>
          </p:nvPr>
        </p:nvSpPr>
        <p:spPr>
          <a:xfrm>
            <a:off x="4765675" y="1920875"/>
            <a:ext cx="3965700" cy="2982900"/>
          </a:xfrm>
          <a:prstGeom prst="rect">
            <a:avLst/>
          </a:prstGeom>
          <a:noFill/>
          <a:ln>
            <a:noFill/>
          </a:ln>
        </p:spPr>
        <p:txBody>
          <a:bodyPr anchorCtr="0" anchor="ctr" bIns="0" lIns="0" spcFirstLastPara="1" rIns="0" wrap="square" tIns="0">
            <a:normAutofit/>
          </a:bodyPr>
          <a:lstStyle/>
          <a:p>
            <a:pPr indent="-114300" lvl="0" marL="228600" rtl="0" algn="ctr">
              <a:lnSpc>
                <a:spcPct val="100000"/>
              </a:lnSpc>
              <a:spcBef>
                <a:spcPts val="0"/>
              </a:spcBef>
              <a:spcAft>
                <a:spcPts val="0"/>
              </a:spcAft>
              <a:buSzPts val="1800"/>
              <a:buNone/>
            </a:pPr>
            <a:r>
              <a:t/>
            </a:r>
            <a:endParaRPr/>
          </a:p>
        </p:txBody>
      </p:sp>
      <p:sp>
        <p:nvSpPr>
          <p:cNvPr id="203" name="Google Shape;203;g1161ae24c49_0_41"/>
          <p:cNvSpPr txBox="1"/>
          <p:nvPr>
            <p:ph idx="10" type="dt"/>
          </p:nvPr>
        </p:nvSpPr>
        <p:spPr>
          <a:xfrm>
            <a:off x="7537270" y="6202177"/>
            <a:ext cx="843600" cy="324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204" name="Google Shape;204;g1161ae24c49_0_41"/>
          <p:cNvSpPr/>
          <p:nvPr>
            <p:ph idx="12" type="sldNum"/>
          </p:nvPr>
        </p:nvSpPr>
        <p:spPr>
          <a:xfrm>
            <a:off x="8413374" y="6181281"/>
            <a:ext cx="365700" cy="36570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05" name="Google Shape;205;g1161ae24c49_0_41"/>
          <p:cNvPicPr preferRelativeResize="0"/>
          <p:nvPr/>
        </p:nvPicPr>
        <p:blipFill rotWithShape="1">
          <a:blip r:embed="rId3">
            <a:alphaModFix/>
          </a:blip>
          <a:srcRect b="0" l="0" r="0" t="0"/>
          <a:stretch/>
        </p:blipFill>
        <p:spPr>
          <a:xfrm>
            <a:off x="731558" y="6073297"/>
            <a:ext cx="3451338" cy="374486"/>
          </a:xfrm>
          <a:prstGeom prst="rect">
            <a:avLst/>
          </a:prstGeom>
          <a:noFill/>
          <a:ln>
            <a:noFill/>
          </a:ln>
        </p:spPr>
      </p:pic>
      <p:pic>
        <p:nvPicPr>
          <p:cNvPr id="206" name="Google Shape;206;g1161ae24c49_0_41"/>
          <p:cNvPicPr preferRelativeResize="0"/>
          <p:nvPr/>
        </p:nvPicPr>
        <p:blipFill>
          <a:blip r:embed="rId4">
            <a:alphaModFix/>
          </a:blip>
          <a:stretch>
            <a:fillRect/>
          </a:stretch>
        </p:blipFill>
        <p:spPr>
          <a:xfrm>
            <a:off x="731550" y="941275"/>
            <a:ext cx="7477010" cy="5132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161ae24c49_0_31"/>
          <p:cNvSpPr txBox="1"/>
          <p:nvPr>
            <p:ph type="ctrTitle"/>
          </p:nvPr>
        </p:nvSpPr>
        <p:spPr>
          <a:xfrm>
            <a:off x="1117214" y="442674"/>
            <a:ext cx="69258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2"/>
              </a:buClr>
              <a:buSzPts val="3600"/>
              <a:buFont typeface="Arial"/>
              <a:buNone/>
            </a:pPr>
            <a:r>
              <a:rPr lang="en-US"/>
              <a:t>Changemakers</a:t>
            </a:r>
            <a:endParaRPr/>
          </a:p>
        </p:txBody>
      </p:sp>
      <p:sp>
        <p:nvSpPr>
          <p:cNvPr id="212" name="Google Shape;212;g1161ae24c49_0_31"/>
          <p:cNvSpPr txBox="1"/>
          <p:nvPr>
            <p:ph idx="1" type="subTitle"/>
          </p:nvPr>
        </p:nvSpPr>
        <p:spPr>
          <a:xfrm>
            <a:off x="1117679" y="1345166"/>
            <a:ext cx="5466300" cy="338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200"/>
              <a:buNone/>
            </a:pPr>
            <a:r>
              <a:t/>
            </a:r>
            <a:endParaRPr/>
          </a:p>
        </p:txBody>
      </p:sp>
      <p:sp>
        <p:nvSpPr>
          <p:cNvPr id="213" name="Google Shape;213;g1161ae24c49_0_31"/>
          <p:cNvSpPr txBox="1"/>
          <p:nvPr>
            <p:ph idx="2" type="body"/>
          </p:nvPr>
        </p:nvSpPr>
        <p:spPr>
          <a:xfrm>
            <a:off x="1128499" y="1917400"/>
            <a:ext cx="5958000" cy="3411600"/>
          </a:xfrm>
          <a:prstGeom prst="rect">
            <a:avLst/>
          </a:prstGeom>
          <a:noFill/>
          <a:ln>
            <a:noFill/>
          </a:ln>
        </p:spPr>
        <p:txBody>
          <a:bodyPr anchorCtr="0" anchor="t" bIns="0" lIns="0" spcFirstLastPara="1" rIns="0" wrap="square" tIns="0">
            <a:normAutofit/>
          </a:bodyPr>
          <a:lstStyle/>
          <a:p>
            <a:pPr indent="0" lvl="0" marL="274320" rtl="0" algn="l">
              <a:spcBef>
                <a:spcPts val="0"/>
              </a:spcBef>
              <a:spcAft>
                <a:spcPts val="0"/>
              </a:spcAft>
              <a:buNone/>
            </a:pPr>
            <a:r>
              <a:rPr lang="en-US" sz="4000">
                <a:latin typeface="Impact"/>
                <a:ea typeface="Impact"/>
                <a:cs typeface="Impact"/>
                <a:sym typeface="Impact"/>
              </a:rPr>
              <a:t>Both a noun and a verb:</a:t>
            </a:r>
            <a:endParaRPr sz="4000">
              <a:latin typeface="Impact"/>
              <a:ea typeface="Impact"/>
              <a:cs typeface="Impact"/>
              <a:sym typeface="Impact"/>
            </a:endParaRPr>
          </a:p>
          <a:p>
            <a:pPr indent="0" lvl="0" marL="274320" rtl="0" algn="ctr">
              <a:spcBef>
                <a:spcPts val="0"/>
              </a:spcBef>
              <a:spcAft>
                <a:spcPts val="0"/>
              </a:spcAft>
              <a:buNone/>
            </a:pPr>
            <a:r>
              <a:rPr lang="en-US" sz="4000">
                <a:latin typeface="Impact"/>
                <a:ea typeface="Impact"/>
                <a:cs typeface="Impact"/>
                <a:sym typeface="Impact"/>
              </a:rPr>
              <a:t>It’s something </a:t>
            </a:r>
            <a:r>
              <a:rPr lang="en-US" sz="4000">
                <a:solidFill>
                  <a:srgbClr val="073763"/>
                </a:solidFill>
                <a:latin typeface="Impact"/>
                <a:ea typeface="Impact"/>
                <a:cs typeface="Impact"/>
                <a:sym typeface="Impact"/>
              </a:rPr>
              <a:t>you are</a:t>
            </a:r>
            <a:endParaRPr sz="4000">
              <a:solidFill>
                <a:srgbClr val="073763"/>
              </a:solidFill>
              <a:latin typeface="Impact"/>
              <a:ea typeface="Impact"/>
              <a:cs typeface="Impact"/>
              <a:sym typeface="Impact"/>
            </a:endParaRPr>
          </a:p>
          <a:p>
            <a:pPr indent="0" lvl="0" marL="274320" rtl="0" algn="ctr">
              <a:spcBef>
                <a:spcPts val="0"/>
              </a:spcBef>
              <a:spcAft>
                <a:spcPts val="0"/>
              </a:spcAft>
              <a:buNone/>
            </a:pPr>
            <a:r>
              <a:rPr lang="en-US" sz="4000">
                <a:latin typeface="Impact"/>
                <a:ea typeface="Impact"/>
                <a:cs typeface="Impact"/>
                <a:sym typeface="Impact"/>
              </a:rPr>
              <a:t>It’s something </a:t>
            </a:r>
            <a:r>
              <a:rPr lang="en-US" sz="4000">
                <a:solidFill>
                  <a:srgbClr val="073763"/>
                </a:solidFill>
                <a:latin typeface="Impact"/>
                <a:ea typeface="Impact"/>
                <a:cs typeface="Impact"/>
                <a:sym typeface="Impact"/>
              </a:rPr>
              <a:t>you do</a:t>
            </a:r>
            <a:endParaRPr sz="2800"/>
          </a:p>
        </p:txBody>
      </p:sp>
      <p:sp>
        <p:nvSpPr>
          <p:cNvPr id="214" name="Google Shape;214;g1161ae24c49_0_31"/>
          <p:cNvSpPr txBox="1"/>
          <p:nvPr>
            <p:ph idx="10" type="dt"/>
          </p:nvPr>
        </p:nvSpPr>
        <p:spPr>
          <a:xfrm>
            <a:off x="7537270" y="6202177"/>
            <a:ext cx="843600" cy="324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215" name="Google Shape;215;g1161ae24c49_0_31"/>
          <p:cNvSpPr/>
          <p:nvPr>
            <p:ph idx="12" type="sldNum"/>
          </p:nvPr>
        </p:nvSpPr>
        <p:spPr>
          <a:xfrm>
            <a:off x="8413374" y="6181281"/>
            <a:ext cx="365700" cy="36570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16" name="Google Shape;216;g1161ae24c49_0_31"/>
          <p:cNvPicPr preferRelativeResize="0"/>
          <p:nvPr/>
        </p:nvPicPr>
        <p:blipFill rotWithShape="1">
          <a:blip r:embed="rId3">
            <a:alphaModFix/>
          </a:blip>
          <a:srcRect b="0" l="0" r="0" t="0"/>
          <a:stretch/>
        </p:blipFill>
        <p:spPr>
          <a:xfrm>
            <a:off x="731558" y="6073297"/>
            <a:ext cx="3451338" cy="3744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161ae24c49_0_21"/>
          <p:cNvSpPr txBox="1"/>
          <p:nvPr>
            <p:ph type="ctrTitle"/>
          </p:nvPr>
        </p:nvSpPr>
        <p:spPr>
          <a:xfrm>
            <a:off x="1117214" y="442674"/>
            <a:ext cx="6925800" cy="492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b="0" i="0" lang="en-US" sz="3200">
                <a:solidFill>
                  <a:schemeClr val="accent4"/>
                </a:solidFill>
                <a:latin typeface="Impact"/>
                <a:ea typeface="Impact"/>
                <a:cs typeface="Impact"/>
                <a:sym typeface="Impact"/>
              </a:rPr>
              <a:t>Definitions</a:t>
            </a:r>
            <a:endParaRPr/>
          </a:p>
        </p:txBody>
      </p:sp>
      <p:sp>
        <p:nvSpPr>
          <p:cNvPr id="222" name="Google Shape;222;g1161ae24c49_0_21"/>
          <p:cNvSpPr txBox="1"/>
          <p:nvPr>
            <p:ph idx="2" type="body"/>
          </p:nvPr>
        </p:nvSpPr>
        <p:spPr>
          <a:xfrm>
            <a:off x="1128501" y="1917388"/>
            <a:ext cx="3443400" cy="3411600"/>
          </a:xfrm>
          <a:prstGeom prst="rect">
            <a:avLst/>
          </a:prstGeom>
          <a:noFill/>
          <a:ln>
            <a:noFill/>
          </a:ln>
        </p:spPr>
        <p:txBody>
          <a:bodyPr anchorCtr="0" anchor="t" bIns="0" lIns="0" spcFirstLastPara="1" rIns="0" wrap="square" tIns="0">
            <a:normAutofit/>
          </a:bodyPr>
          <a:lstStyle/>
          <a:p>
            <a:pPr indent="0" lvl="0" marL="0" rtl="0" algn="l">
              <a:spcBef>
                <a:spcPts val="1000"/>
              </a:spcBef>
              <a:spcAft>
                <a:spcPts val="0"/>
              </a:spcAft>
              <a:buNone/>
            </a:pPr>
            <a:r>
              <a:rPr b="1" lang="en-US" sz="1600">
                <a:solidFill>
                  <a:srgbClr val="262626"/>
                </a:solidFill>
              </a:rPr>
              <a:t>Stakeholder/Partner</a:t>
            </a:r>
            <a:endParaRPr b="1" sz="1600">
              <a:solidFill>
                <a:srgbClr val="262626"/>
              </a:solidFill>
            </a:endParaRPr>
          </a:p>
          <a:p>
            <a:pPr indent="-330200" lvl="0" marL="457200" rtl="0" algn="l">
              <a:spcBef>
                <a:spcPts val="1000"/>
              </a:spcBef>
              <a:spcAft>
                <a:spcPts val="0"/>
              </a:spcAft>
              <a:buClr>
                <a:schemeClr val="accent2"/>
              </a:buClr>
              <a:buSzPts val="1600"/>
              <a:buFont typeface="Arial"/>
              <a:buChar char="•"/>
            </a:pPr>
            <a:r>
              <a:rPr lang="en-US"/>
              <a:t>People/organizations involved in your project, including:</a:t>
            </a:r>
            <a:endParaRPr/>
          </a:p>
          <a:p>
            <a:pPr indent="-330200" lvl="1" marL="914400" rtl="0" algn="l">
              <a:spcBef>
                <a:spcPts val="0"/>
              </a:spcBef>
              <a:spcAft>
                <a:spcPts val="0"/>
              </a:spcAft>
              <a:buSzPts val="1600"/>
              <a:buChar char="•"/>
            </a:pPr>
            <a:r>
              <a:rPr lang="en-US"/>
              <a:t>Those who might want to see you succeed or not</a:t>
            </a:r>
            <a:endParaRPr/>
          </a:p>
          <a:p>
            <a:pPr indent="-330200" lvl="1" marL="914400" rtl="0" algn="l">
              <a:spcBef>
                <a:spcPts val="0"/>
              </a:spcBef>
              <a:spcAft>
                <a:spcPts val="0"/>
              </a:spcAft>
              <a:buSzPts val="1600"/>
              <a:buChar char="•"/>
            </a:pPr>
            <a:r>
              <a:rPr lang="en-US"/>
              <a:t>Those who can influence the success of your project</a:t>
            </a:r>
            <a:endParaRPr/>
          </a:p>
        </p:txBody>
      </p:sp>
      <p:sp>
        <p:nvSpPr>
          <p:cNvPr descr="Picture or Chart" id="223" name="Google Shape;223;g1161ae24c49_0_21"/>
          <p:cNvSpPr txBox="1"/>
          <p:nvPr>
            <p:ph idx="3" type="body"/>
          </p:nvPr>
        </p:nvSpPr>
        <p:spPr>
          <a:xfrm>
            <a:off x="4813375" y="1016650"/>
            <a:ext cx="3965700" cy="2982900"/>
          </a:xfrm>
          <a:prstGeom prst="rect">
            <a:avLst/>
          </a:prstGeom>
          <a:noFill/>
          <a:ln>
            <a:noFill/>
          </a:ln>
        </p:spPr>
        <p:txBody>
          <a:bodyPr anchorCtr="0" anchor="ctr" bIns="0" lIns="0" spcFirstLastPara="1" rIns="0" wrap="square" tIns="0">
            <a:normAutofit/>
          </a:bodyPr>
          <a:lstStyle/>
          <a:p>
            <a:pPr indent="0" lvl="0" marL="0" rtl="0" algn="l">
              <a:spcBef>
                <a:spcPts val="1000"/>
              </a:spcBef>
              <a:spcAft>
                <a:spcPts val="0"/>
              </a:spcAft>
              <a:buClr>
                <a:schemeClr val="dk1"/>
              </a:buClr>
              <a:buSzPts val="1100"/>
              <a:buFont typeface="Arial"/>
              <a:buNone/>
            </a:pPr>
            <a:r>
              <a:rPr b="1" lang="en-US" sz="1600">
                <a:solidFill>
                  <a:srgbClr val="262626"/>
                </a:solidFill>
              </a:rPr>
              <a:t>Beneficiary</a:t>
            </a:r>
            <a:endParaRPr b="1" sz="1600">
              <a:solidFill>
                <a:srgbClr val="262626"/>
              </a:solidFill>
            </a:endParaRPr>
          </a:p>
          <a:p>
            <a:pPr indent="-330200" lvl="0" marL="457200" rtl="0" algn="l">
              <a:spcBef>
                <a:spcPts val="1000"/>
              </a:spcBef>
              <a:spcAft>
                <a:spcPts val="0"/>
              </a:spcAft>
              <a:buSzPts val="1600"/>
              <a:buChar char="•"/>
            </a:pPr>
            <a:r>
              <a:rPr lang="en-US"/>
              <a:t>Person or group of people who receive benefit from your activity or project</a:t>
            </a:r>
            <a:endParaRPr/>
          </a:p>
        </p:txBody>
      </p:sp>
      <p:sp>
        <p:nvSpPr>
          <p:cNvPr id="224" name="Google Shape;224;g1161ae24c49_0_21"/>
          <p:cNvSpPr txBox="1"/>
          <p:nvPr>
            <p:ph idx="10" type="dt"/>
          </p:nvPr>
        </p:nvSpPr>
        <p:spPr>
          <a:xfrm>
            <a:off x="7537270" y="6202177"/>
            <a:ext cx="843600" cy="324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225" name="Google Shape;225;g1161ae24c49_0_21"/>
          <p:cNvSpPr/>
          <p:nvPr>
            <p:ph idx="12" type="sldNum"/>
          </p:nvPr>
        </p:nvSpPr>
        <p:spPr>
          <a:xfrm>
            <a:off x="8413374" y="6181281"/>
            <a:ext cx="365700" cy="36570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26" name="Google Shape;226;g1161ae24c49_0_21"/>
          <p:cNvPicPr preferRelativeResize="0"/>
          <p:nvPr/>
        </p:nvPicPr>
        <p:blipFill rotWithShape="1">
          <a:blip r:embed="rId3">
            <a:alphaModFix/>
          </a:blip>
          <a:srcRect b="0" l="0" r="0" t="0"/>
          <a:stretch/>
        </p:blipFill>
        <p:spPr>
          <a:xfrm>
            <a:off x="731558" y="6073297"/>
            <a:ext cx="3451338" cy="374486"/>
          </a:xfrm>
          <a:prstGeom prst="rect">
            <a:avLst/>
          </a:prstGeom>
          <a:noFill/>
          <a:ln>
            <a:noFill/>
          </a:ln>
        </p:spPr>
      </p:pic>
      <p:pic>
        <p:nvPicPr>
          <p:cNvPr id="227" name="Google Shape;227;g1161ae24c49_0_21"/>
          <p:cNvPicPr preferRelativeResize="0"/>
          <p:nvPr/>
        </p:nvPicPr>
        <p:blipFill>
          <a:blip r:embed="rId4">
            <a:alphaModFix/>
          </a:blip>
          <a:stretch>
            <a:fillRect/>
          </a:stretch>
        </p:blipFill>
        <p:spPr>
          <a:xfrm>
            <a:off x="5038862" y="3896481"/>
            <a:ext cx="3514725" cy="16577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161ae24c49_0_178"/>
          <p:cNvSpPr txBox="1"/>
          <p:nvPr>
            <p:ph type="ctrTitle"/>
          </p:nvPr>
        </p:nvSpPr>
        <p:spPr>
          <a:xfrm>
            <a:off x="1117214" y="442674"/>
            <a:ext cx="6925800" cy="492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b="0" i="0" lang="en-US" sz="3200">
                <a:solidFill>
                  <a:schemeClr val="accent4"/>
                </a:solidFill>
                <a:latin typeface="Impact"/>
                <a:ea typeface="Impact"/>
                <a:cs typeface="Impact"/>
                <a:sym typeface="Impact"/>
              </a:rPr>
              <a:t>Interviews</a:t>
            </a:r>
            <a:endParaRPr/>
          </a:p>
        </p:txBody>
      </p:sp>
      <p:sp>
        <p:nvSpPr>
          <p:cNvPr id="233" name="Google Shape;233;g1161ae24c49_0_178"/>
          <p:cNvSpPr txBox="1"/>
          <p:nvPr>
            <p:ph idx="10" type="dt"/>
          </p:nvPr>
        </p:nvSpPr>
        <p:spPr>
          <a:xfrm>
            <a:off x="7537270" y="6202177"/>
            <a:ext cx="843600" cy="324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1/18/2022</a:t>
            </a:r>
            <a:endParaRPr/>
          </a:p>
        </p:txBody>
      </p:sp>
      <p:sp>
        <p:nvSpPr>
          <p:cNvPr id="234" name="Google Shape;234;g1161ae24c49_0_178"/>
          <p:cNvSpPr/>
          <p:nvPr>
            <p:ph idx="12" type="sldNum"/>
          </p:nvPr>
        </p:nvSpPr>
        <p:spPr>
          <a:xfrm>
            <a:off x="8413374" y="6181281"/>
            <a:ext cx="365700" cy="365700"/>
          </a:xfrm>
          <a:prstGeom prst="ellipse">
            <a:avLst/>
          </a:prstGeom>
          <a:no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35" name="Google Shape;235;g1161ae24c49_0_178"/>
          <p:cNvPicPr preferRelativeResize="0"/>
          <p:nvPr/>
        </p:nvPicPr>
        <p:blipFill rotWithShape="1">
          <a:blip r:embed="rId3">
            <a:alphaModFix/>
          </a:blip>
          <a:srcRect b="0" l="0" r="0" t="0"/>
          <a:stretch/>
        </p:blipFill>
        <p:spPr>
          <a:xfrm>
            <a:off x="731558" y="6073297"/>
            <a:ext cx="3451338" cy="374486"/>
          </a:xfrm>
          <a:prstGeom prst="rect">
            <a:avLst/>
          </a:prstGeom>
          <a:noFill/>
          <a:ln>
            <a:noFill/>
          </a:ln>
        </p:spPr>
      </p:pic>
      <p:pic>
        <p:nvPicPr>
          <p:cNvPr id="236" name="Google Shape;236;g1161ae24c49_0_178"/>
          <p:cNvPicPr preferRelativeResize="0"/>
          <p:nvPr/>
        </p:nvPicPr>
        <p:blipFill rotWithShape="1">
          <a:blip r:embed="rId4">
            <a:alphaModFix/>
          </a:blip>
          <a:srcRect b="0" l="0" r="0" t="0"/>
          <a:stretch/>
        </p:blipFill>
        <p:spPr>
          <a:xfrm>
            <a:off x="1285668" y="1016063"/>
            <a:ext cx="6572670" cy="4976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2020-12-14T17:03:02Z</dcterms:created>
  <dc:creator>Merzdorf, Russell J.</dc:creator>
</cp:coreProperties>
</file>