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8" r:id="rId23"/>
    <p:sldId id="279" r:id="rId24"/>
    <p:sldId id="280" r:id="rId25"/>
    <p:sldId id="284" r:id="rId26"/>
    <p:sldId id="290" r:id="rId27"/>
    <p:sldId id="285" r:id="rId28"/>
    <p:sldId id="286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4-H/FFA Crops Career Development Event</a:t>
            </a:r>
            <a:br>
              <a:rPr lang="en-US" b="1" dirty="0"/>
            </a:br>
            <a:r>
              <a:rPr lang="en-US" b="1" dirty="0"/>
              <a:t>2011-2015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Crop Plant Identification</a:t>
            </a:r>
          </a:p>
          <a:p>
            <a:endParaRPr lang="en-US" dirty="0"/>
          </a:p>
          <a:p>
            <a:r>
              <a:rPr lang="en-US" dirty="0"/>
              <a:t>Photos Courtesy of Purdue Agronomy and Google Images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Ryegrass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two-ranked inflorescence in that seeds grow from both sides of the rachis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2209800" cy="480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91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Timothy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Garamond" pitchFamily="18" charset="0"/>
              </a:rPr>
              <a:t>Single flower, pale green turning tan</a:t>
            </a:r>
          </a:p>
          <a:p>
            <a:r>
              <a:rPr lang="en-US" dirty="0">
                <a:latin typeface="AGaramond" pitchFamily="18" charset="0"/>
              </a:rPr>
              <a:t>Narrow leaves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104669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81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 </a:t>
            </a:r>
            <a:r>
              <a:rPr lang="en-US" dirty="0" err="1"/>
              <a:t>canarygrass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blades are blue-green when fresh and straw-colored when dry</a:t>
            </a:r>
          </a:p>
          <a:p>
            <a:r>
              <a:rPr lang="en-US" dirty="0"/>
              <a:t>Seed head looks bunched, but not in clumps like </a:t>
            </a:r>
            <a:r>
              <a:rPr lang="en-US" dirty="0" err="1"/>
              <a:t>orchardgrass</a:t>
            </a:r>
            <a:endParaRPr lang="en-US" dirty="0"/>
          </a:p>
        </p:txBody>
      </p:sp>
      <p:pic>
        <p:nvPicPr>
          <p:cNvPr id="614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176587" cy="45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10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bluegrass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inflorescence is an open, fine panicle with 5 branches at each node of the central axis</a:t>
            </a:r>
            <a:endParaRPr lang="en-US" b="1" dirty="0"/>
          </a:p>
          <a:p>
            <a:r>
              <a:rPr lang="en-US" dirty="0"/>
              <a:t>boat shape of the blade tip</a:t>
            </a:r>
          </a:p>
          <a:p>
            <a:endParaRPr lang="en-US" dirty="0"/>
          </a:p>
        </p:txBody>
      </p:sp>
      <p:pic>
        <p:nvPicPr>
          <p:cNvPr id="717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2847975" cy="459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267200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812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</a:t>
            </a:r>
            <a:r>
              <a:rPr lang="en-US" dirty="0" err="1"/>
              <a:t>bromegrass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"</a:t>
            </a:r>
            <a:r>
              <a:rPr lang="en-US" dirty="0"/>
              <a:t>W“ found imprinted at  about the center of the leaf blade</a:t>
            </a:r>
          </a:p>
          <a:p>
            <a:r>
              <a:rPr lang="en-US" dirty="0"/>
              <a:t>open, erect panicle</a:t>
            </a:r>
          </a:p>
          <a:p>
            <a:r>
              <a:rPr lang="en-US" dirty="0"/>
              <a:t>no awns</a:t>
            </a:r>
          </a:p>
          <a:p>
            <a:r>
              <a:rPr lang="en-US" dirty="0"/>
              <a:t>elongate </a:t>
            </a:r>
            <a:r>
              <a:rPr lang="en-US" dirty="0" err="1"/>
              <a:t>spikelets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43000"/>
            <a:ext cx="2595562" cy="485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657600"/>
            <a:ext cx="2590800" cy="260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63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Orchardgrass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mic Sans MS" pitchFamily="66" charset="0"/>
                <a:cs typeface="Times New Roman" pitchFamily="18" charset="0"/>
              </a:rPr>
              <a:t>spikelets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grouped close together at ends of panicle branches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seeds have very short awns,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leaf blades are bluish green, long, rough on surfaces on margins,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strongly keeled and  V-shape in cross section</a:t>
            </a:r>
          </a:p>
          <a:p>
            <a:endParaRPr lang="en-US" dirty="0"/>
          </a:p>
        </p:txBody>
      </p:sp>
      <p:pic>
        <p:nvPicPr>
          <p:cNvPr id="5" name="Picture 4" descr="orchardgrass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572000" y="1295400"/>
            <a:ext cx="4267200" cy="2844800"/>
          </a:xfrm>
          <a:prstGeom prst="rect">
            <a:avLst/>
          </a:prstGeom>
          <a:noFill/>
        </p:spPr>
      </p:pic>
      <p:pic>
        <p:nvPicPr>
          <p:cNvPr id="6" name="Picture 6" descr="orchard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715000" y="3962400"/>
            <a:ext cx="1689100" cy="2252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63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Sudangrass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Grain not always exposed at maturity </a:t>
            </a:r>
          </a:p>
          <a:p>
            <a:r>
              <a:rPr lang="en-US" dirty="0"/>
              <a:t>Larger stalk than </a:t>
            </a:r>
            <a:r>
              <a:rPr lang="en-US" dirty="0" err="1"/>
              <a:t>johnsongrass</a:t>
            </a:r>
            <a:endParaRPr lang="en-US" dirty="0"/>
          </a:p>
        </p:txBody>
      </p:sp>
      <p:pic>
        <p:nvPicPr>
          <p:cNvPr id="6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343400" y="1600200"/>
            <a:ext cx="423938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3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Variety of colors</a:t>
            </a:r>
          </a:p>
          <a:p>
            <a:r>
              <a:rPr lang="en-US" dirty="0"/>
              <a:t>Can be </a:t>
            </a:r>
            <a:r>
              <a:rPr lang="en-US" dirty="0" err="1"/>
              <a:t>awned</a:t>
            </a:r>
            <a:r>
              <a:rPr lang="en-US" dirty="0"/>
              <a:t> or have no awns</a:t>
            </a:r>
          </a:p>
          <a:p>
            <a:r>
              <a:rPr lang="en-US" dirty="0"/>
              <a:t>Smooth glumes</a:t>
            </a:r>
          </a:p>
          <a:p>
            <a:r>
              <a:rPr lang="en-US" dirty="0"/>
              <a:t>Head is usually long and skinner than barley</a:t>
            </a:r>
          </a:p>
        </p:txBody>
      </p:sp>
      <p:pic>
        <p:nvPicPr>
          <p:cNvPr id="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221973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213894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0"/>
            <a:ext cx="22581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0" hangingPunct="0">
              <a:buSzPts val="2800"/>
            </a:pPr>
            <a:r>
              <a:rPr lang="en-US" dirty="0">
                <a:latin typeface="Tahoma" charset="0"/>
              </a:rPr>
              <a:t>teeth on glumes</a:t>
            </a:r>
          </a:p>
          <a:p>
            <a:pPr eaLnBrk="0" hangingPunct="0">
              <a:buSzPts val="2800"/>
            </a:pPr>
            <a:r>
              <a:rPr lang="en-US" dirty="0">
                <a:latin typeface="Tahoma" charset="0"/>
              </a:rPr>
              <a:t>seed can be partially exposed in the seed head</a:t>
            </a:r>
          </a:p>
          <a:p>
            <a:pPr eaLnBrk="0" hangingPunct="0">
              <a:buSzPts val="2800"/>
            </a:pPr>
            <a:r>
              <a:rPr lang="en-US" dirty="0">
                <a:latin typeface="Tahoma" charset="0"/>
              </a:rPr>
              <a:t>head long and drooping</a:t>
            </a:r>
          </a:p>
          <a:p>
            <a:pPr eaLnBrk="0" hangingPunct="0">
              <a:buSzPts val="2800"/>
            </a:pPr>
            <a:r>
              <a:rPr lang="en-US" dirty="0">
                <a:latin typeface="Tahoma" charset="0"/>
              </a:rPr>
              <a:t>tiny hairs on glumes</a:t>
            </a:r>
          </a:p>
          <a:p>
            <a:endParaRPr lang="en-US" dirty="0"/>
          </a:p>
        </p:txBody>
      </p:sp>
      <p:pic>
        <p:nvPicPr>
          <p:cNvPr id="1024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875" y="1866900"/>
            <a:ext cx="4337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53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Plumper looking that wheat </a:t>
            </a:r>
          </a:p>
          <a:p>
            <a:r>
              <a:rPr lang="en-US" dirty="0"/>
              <a:t>Kernels can be arranged as 2-row or six row</a:t>
            </a:r>
          </a:p>
          <a:p>
            <a:r>
              <a:rPr lang="en-US" dirty="0"/>
              <a:t>Kernel is plump</a:t>
            </a:r>
          </a:p>
        </p:txBody>
      </p:sp>
      <p:pic>
        <p:nvPicPr>
          <p:cNvPr id="1126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446" y="1981201"/>
            <a:ext cx="454925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41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clover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hairy stems and petioles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 inverted “V” water mark on broad leaves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leaves directly below flower</a:t>
            </a:r>
            <a:endParaRPr lang="en-US" dirty="0"/>
          </a:p>
        </p:txBody>
      </p:sp>
      <p:pic>
        <p:nvPicPr>
          <p:cNvPr id="5" name="Picture 5" descr="Rc5_flowersb_me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953000" y="1295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Rc7_leavesb_med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953000" y="4038600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541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Panicle inflorescence</a:t>
            </a:r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12254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0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Grain sorghum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Seeds can be a variety of colors</a:t>
            </a:r>
          </a:p>
        </p:txBody>
      </p:sp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552825" cy="490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55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Crownvetch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leaf is “crowned” with a terminal leaflet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leaflets usually end in a small point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flower is arranged in a head-type seed</a:t>
            </a:r>
            <a:endParaRPr lang="en-US" dirty="0"/>
          </a:p>
        </p:txBody>
      </p:sp>
      <p:pic>
        <p:nvPicPr>
          <p:cNvPr id="5" name="Picture 3" descr="crownvetch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20830" t="20859" r="20830" b="20859"/>
          <a:stretch>
            <a:fillRect/>
          </a:stretch>
        </p:blipFill>
        <p:spPr bwMode="auto">
          <a:xfrm>
            <a:off x="4724400" y="1857488"/>
            <a:ext cx="4196248" cy="314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26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Hairy vetch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leaflets end in terminal tendril</a:t>
            </a:r>
          </a:p>
          <a:p>
            <a:r>
              <a:rPr lang="en-US" dirty="0"/>
              <a:t>leaf tips are pointed</a:t>
            </a:r>
          </a:p>
        </p:txBody>
      </p:sp>
      <p:pic>
        <p:nvPicPr>
          <p:cNvPr id="5" name="Picture 5" descr="Hv1_lea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486400" y="1562100"/>
            <a:ext cx="294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Soybean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Leaflets arranged in trifoliate</a:t>
            </a:r>
          </a:p>
          <a:p>
            <a:r>
              <a:rPr lang="en-US" dirty="0"/>
              <a:t>Hairy petiole </a:t>
            </a:r>
          </a:p>
        </p:txBody>
      </p:sp>
      <p:pic>
        <p:nvPicPr>
          <p:cNvPr id="1229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408079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20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Large leaf with prominent </a:t>
            </a:r>
            <a:r>
              <a:rPr lang="en-US" dirty="0" err="1"/>
              <a:t>midvein</a:t>
            </a:r>
            <a:r>
              <a:rPr lang="en-US" dirty="0"/>
              <a:t> </a:t>
            </a:r>
          </a:p>
        </p:txBody>
      </p:sp>
      <p:pic>
        <p:nvPicPr>
          <p:cNvPr id="1331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38300"/>
            <a:ext cx="41665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817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Serrated edges</a:t>
            </a:r>
          </a:p>
          <a:p>
            <a:r>
              <a:rPr lang="en-US" dirty="0"/>
              <a:t>Leaf tampers on the sides</a:t>
            </a:r>
          </a:p>
        </p:txBody>
      </p:sp>
      <p:pic>
        <p:nvPicPr>
          <p:cNvPr id="1433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7244"/>
          <a:stretch>
            <a:fillRect/>
          </a:stretch>
        </p:blipFill>
        <p:spPr bwMode="auto">
          <a:xfrm>
            <a:off x="1828800" y="2667000"/>
            <a:ext cx="6781800" cy="359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25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clover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Flower grows on peduncles from base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No hairs</a:t>
            </a:r>
            <a:endParaRPr lang="en-US" dirty="0"/>
          </a:p>
        </p:txBody>
      </p:sp>
      <p:pic>
        <p:nvPicPr>
          <p:cNvPr id="5" name="Picture 5" descr="Wd4_flowers_med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181600" y="13716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Wd3_leaves_med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686300" y="34290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13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Alsike clover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Flower grows from junction of 2 leaflets or leaflet and stem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shorter peduncle than white clover</a:t>
            </a: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5" name="Picture 9" descr="As2_leaf_blossom_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724400" y="20828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00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Sweetclover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leaflets are serrated the entire length of the leaflet </a:t>
            </a:r>
          </a:p>
          <a:p>
            <a:endParaRPr lang="en-US" dirty="0"/>
          </a:p>
        </p:txBody>
      </p:sp>
      <p:pic>
        <p:nvPicPr>
          <p:cNvPr id="7" name="Picture 5" descr="Sc5_flowers_me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914900" y="381000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4_leavesb_med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800600" y="12954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47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Alfalfa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dirty="0" err="1">
                <a:latin typeface="Comic Sans MS" pitchFamily="66" charset="0"/>
                <a:cs typeface="Times New Roman" pitchFamily="18" charset="0"/>
              </a:rPr>
              <a:t>trifoliolate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or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multifoliolate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Leaflets with serrations on leaflets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only on the top 1/3.</a:t>
            </a: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5" name="Picture 10" descr="alfalfa_lea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343400" y="12954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lf_leaflet_ser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4953000" y="4114800"/>
            <a:ext cx="237086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46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Birdsfoot</a:t>
            </a:r>
            <a:r>
              <a:rPr lang="en-US" dirty="0"/>
              <a:t> trefoil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yellow flowers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Leaflet looks like bird’s foot</a:t>
            </a:r>
          </a:p>
          <a:p>
            <a:endParaRPr lang="en-US" dirty="0"/>
          </a:p>
        </p:txBody>
      </p:sp>
      <p:pic>
        <p:nvPicPr>
          <p:cNvPr id="5" name="Picture 4" descr="Bft2_leaves_me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724400" y="37084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irdsfoot Trefoil flowers and seed pods"/>
          <p:cNvPicPr>
            <a:picLocks noChangeAspect="1" noChangeArrowheads="1"/>
          </p:cNvPicPr>
          <p:nvPr/>
        </p:nvPicPr>
        <p:blipFill>
          <a:blip r:embed="rId3" cstate="print">
            <a:lum bright="26000"/>
          </a:blip>
          <a:srcRect/>
          <a:stretch>
            <a:fillRect/>
          </a:stretch>
        </p:blipFill>
        <p:spPr bwMode="auto">
          <a:xfrm>
            <a:off x="4800600" y="12700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02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Korean lespedeza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trifoliate leaves with large, yellow  stipules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leaflets may have brownish spots on them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noticeable parallel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veination</a:t>
            </a:r>
            <a:endParaRPr lang="en-US" dirty="0"/>
          </a:p>
        </p:txBody>
      </p:sp>
      <p:pic>
        <p:nvPicPr>
          <p:cNvPr id="5" name="Picture 18" descr="lespedez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953000" y="1524000"/>
            <a:ext cx="3843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75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 fescue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Leaf blades are glossy on the underside</a:t>
            </a:r>
          </a:p>
          <a:p>
            <a:r>
              <a:rPr lang="en-US" dirty="0"/>
              <a:t>Blades serrated on the margins</a:t>
            </a:r>
          </a:p>
          <a:p>
            <a:r>
              <a:rPr lang="en-US" dirty="0"/>
              <a:t>inflorescence is a compact panicle, 3 to 4 inches long</a:t>
            </a:r>
          </a:p>
        </p:txBody>
      </p: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6667"/>
          <a:stretch>
            <a:fillRect/>
          </a:stretch>
        </p:blipFill>
        <p:spPr bwMode="auto">
          <a:xfrm>
            <a:off x="6248400" y="1371600"/>
            <a:ext cx="1676400" cy="477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31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086E42656D2438DE535EC94DD6D99" ma:contentTypeVersion="6" ma:contentTypeDescription="Create a new document." ma:contentTypeScope="" ma:versionID="3f6db2b964ada299f65bd1dff8217259">
  <xsd:schema xmlns:xsd="http://www.w3.org/2001/XMLSchema" xmlns:xs="http://www.w3.org/2001/XMLSchema" xmlns:p="http://schemas.microsoft.com/office/2006/metadata/properties" xmlns:ns1="http://schemas.microsoft.com/sharepoint/v3" xmlns:ns2="df85e10f-883b-4101-9949-57777d45c040" targetNamespace="http://schemas.microsoft.com/office/2006/metadata/properties" ma:root="true" ma:fieldsID="16fbf549d3d3d24256e6a46e4385afde" ns1:_="" ns2:_="">
    <xsd:import namespace="http://schemas.microsoft.com/sharepoint/v3"/>
    <xsd:import namespace="df85e10f-883b-4101-9949-57777d45c04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roject" minOccurs="0"/>
                <xsd:element ref="ns2:Category" minOccurs="0"/>
                <xsd:element ref="ns2:CDE" minOccurs="0"/>
                <xsd:element ref="ns2:Program_x0020_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5e10f-883b-4101-9949-57777d45c040" elementFormDefault="qualified">
    <xsd:import namespace="http://schemas.microsoft.com/office/2006/documentManagement/types"/>
    <xsd:import namespace="http://schemas.microsoft.com/office/infopath/2007/PartnerControls"/>
    <xsd:element name="Project" ma:index="10" nillable="true" ma:displayName="Project" ma:format="Dropdown" ma:internalName="Project">
      <xsd:simpleType>
        <xsd:restriction base="dms:Choice">
          <xsd:enumeration value="Aerospace"/>
          <xsd:enumeration value="Agricultural Tractor"/>
          <xsd:enumeration value="Alfalfa"/>
          <xsd:enumeration value="Aquatic Science"/>
          <xsd:enumeration value="Arts and Crafts"/>
          <xsd:enumeration value="Beef"/>
          <xsd:enumeration value="Beekeeping"/>
          <xsd:enumeration value="Bicycle"/>
          <xsd:enumeration value="Bugs"/>
          <xsd:enumeration value="Cake Decorating"/>
          <xsd:enumeration value="Cat"/>
          <xsd:enumeration value="Child Development"/>
          <xsd:enumeration value="Collections"/>
          <xsd:enumeration value="Computer"/>
          <xsd:enumeration value="Consumer Clothing"/>
          <xsd:enumeration value="Corn"/>
          <xsd:enumeration value="Corn (K-2)"/>
          <xsd:enumeration value="Crops"/>
          <xsd:enumeration value="Dairy"/>
          <xsd:enumeration value="Dog"/>
          <xsd:enumeration value="Electric"/>
          <xsd:enumeration value="Entomology"/>
          <xsd:enumeration value="Exploring 4-H"/>
          <xsd:enumeration value="Exploring Farm Animals"/>
          <xsd:enumeration value="Floriculture"/>
          <xsd:enumeration value="Foods"/>
          <xsd:enumeration value="Forestry"/>
          <xsd:enumeration value="Forestry (K-2)"/>
          <xsd:enumeration value="Garden"/>
          <xsd:enumeration value="Genealogy"/>
          <xsd:enumeration value="Geology"/>
          <xsd:enumeration value="Goats"/>
          <xsd:enumeration value="Hay (forages)"/>
          <xsd:enumeration value="Health"/>
          <xsd:enumeration value="Home Environment"/>
          <xsd:enumeration value="Horse"/>
          <xsd:enumeration value="Junior Leaders"/>
          <xsd:enumeration value="Lawn and Garden"/>
          <xsd:enumeration value="Leadership"/>
          <xsd:enumeration value="Livestock"/>
          <xsd:enumeration value="Llamas (Llamas alpacas)"/>
          <xsd:enumeration value="Microwave"/>
          <xsd:enumeration value="Mission to Mars"/>
          <xsd:enumeration value="More Bugs"/>
          <xsd:enumeration value="Performing Arts"/>
          <xsd:enumeration value="Personality"/>
          <xsd:enumeration value="Pets"/>
          <xsd:enumeration value="Photography"/>
          <xsd:enumeration value="Pigeon"/>
          <xsd:enumeration value="Plant Science"/>
          <xsd:enumeration value="Poultry"/>
          <xsd:enumeration value="Rabbits"/>
          <xsd:enumeration value="Sewing"/>
          <xsd:enumeration value="Sheep"/>
          <xsd:enumeration value="Shooting Sports"/>
          <xsd:enumeration value="Small Engine"/>
          <xsd:enumeration value="Small Grains"/>
          <xsd:enumeration value="Soil and Water Science"/>
          <xsd:enumeration value="Soybeans"/>
          <xsd:enumeration value="Space"/>
          <xsd:enumeration value="Sportfishing"/>
          <xsd:enumeration value="Strawberries"/>
          <xsd:enumeration value="Swine"/>
          <xsd:enumeration value="Tractor"/>
          <xsd:enumeration value="Trees"/>
          <xsd:enumeration value="Verbal Communication Events and Activities"/>
          <xsd:enumeration value="Veterinary Science"/>
          <xsd:enumeration value="Weather and Climate Science"/>
          <xsd:enumeration value="Weeds"/>
          <xsd:enumeration value="Wildlife"/>
          <xsd:enumeration value="Wood Science"/>
        </xsd:restriction>
      </xsd:simpleType>
    </xsd:element>
    <xsd:element name="Category" ma:index="11" nillable="true" ma:displayName="Category" ma:format="Dropdown" ma:internalName="Category">
      <xsd:simpleType>
        <xsd:restriction base="dms:Choice">
          <xsd:enumeration value="Camp/Workshop/Trip"/>
          <xsd:enumeration value="CDE"/>
          <xsd:enumeration value="Project"/>
          <xsd:enumeration value="Volunteer"/>
        </xsd:restriction>
      </xsd:simpleType>
    </xsd:element>
    <xsd:element name="CDE" ma:index="12" nillable="true" ma:displayName="CDE" ma:format="Dropdown" ma:internalName="CDE">
      <xsd:simpleType>
        <xsd:restriction base="dms:Choice">
          <xsd:enumeration value="Crops"/>
          <xsd:enumeration value="Milk Quality and Products"/>
          <xsd:enumeration value="Dairy Judging"/>
          <xsd:enumeration value="Entomology"/>
          <xsd:enumeration value="Forestry"/>
          <xsd:enumeration value="Hippology"/>
          <xsd:enumeration value="Hoosier Beef Congress​"/>
          <xsd:enumeration value="Horse and Pony"/>
          <xsd:enumeration value="Horticulture"/>
          <xsd:enumeration value="Livestock Judging"/>
          <xsd:enumeration value="Livestock Skillathon"/>
          <xsd:enumeration value="Meat Judging"/>
          <xsd:enumeration value="Poultry Judging"/>
          <xsd:enumeration value="Soil Judging"/>
          <xsd:enumeration value="Wildlife Habitat ​​"/>
        </xsd:restriction>
      </xsd:simpleType>
    </xsd:element>
    <xsd:element name="Program_x0020_Area" ma:index="13" nillable="true" ma:displayName="Program Area" ma:internalName="Program_x0020_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tizenship"/>
                    <xsd:enumeration value="Healthy Living"/>
                    <xsd:enumeration value="STEM &amp; Agriculture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df85e10f-883b-4101-9949-57777d45c040" xsi:nil="true"/>
    <PublishingExpirationDate xmlns="http://schemas.microsoft.com/sharepoint/v3" xsi:nil="true"/>
    <PublishingStartDate xmlns="http://schemas.microsoft.com/sharepoint/v3" xsi:nil="true"/>
    <Category xmlns="df85e10f-883b-4101-9949-57777d45c040">CDE</Category>
    <CDE xmlns="df85e10f-883b-4101-9949-57777d45c040">Crops</CDE>
    <Program_x0020_Area xmlns="df85e10f-883b-4101-9949-57777d45c040">
      <Value>STEM &amp; Agriculture</Value>
    </Program_x0020_Area>
  </documentManagement>
</p:properties>
</file>

<file path=customXml/itemProps1.xml><?xml version="1.0" encoding="utf-8"?>
<ds:datastoreItem xmlns:ds="http://schemas.openxmlformats.org/officeDocument/2006/customXml" ds:itemID="{E94790AC-8DE4-4F67-80DB-CCDC940AE2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326CA8-6D36-4075-B28F-51EBBFBF8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f85e10f-883b-4101-9949-57777d45c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BE317F-036C-4FA5-8E43-5F57ABA4DB47}">
  <ds:schemaRefs>
    <ds:schemaRef ds:uri="http://schemas.microsoft.com/sharepoint/v3"/>
    <ds:schemaRef ds:uri="df85e10f-883b-4101-9949-57777d45c04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414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AGaramond</vt:lpstr>
      <vt:lpstr>Arial</vt:lpstr>
      <vt:lpstr>Calibri</vt:lpstr>
      <vt:lpstr>Comic Sans MS</vt:lpstr>
      <vt:lpstr>Tahoma</vt:lpstr>
      <vt:lpstr>Office Theme</vt:lpstr>
      <vt:lpstr>4-H/FFA Crops Career Development Event 2011-2015</vt:lpstr>
      <vt:lpstr>Red clover</vt:lpstr>
      <vt:lpstr>White clover</vt:lpstr>
      <vt:lpstr>Alsike clover</vt:lpstr>
      <vt:lpstr>Sweetclover</vt:lpstr>
      <vt:lpstr>Alfalfa</vt:lpstr>
      <vt:lpstr>Birdsfoot trefoil</vt:lpstr>
      <vt:lpstr>Korean lespedeza</vt:lpstr>
      <vt:lpstr>Tall fescue</vt:lpstr>
      <vt:lpstr>Ryegrass</vt:lpstr>
      <vt:lpstr>Timothy</vt:lpstr>
      <vt:lpstr>Reed canarygrass</vt:lpstr>
      <vt:lpstr>Kentucky bluegrass</vt:lpstr>
      <vt:lpstr>Smooth bromegrass</vt:lpstr>
      <vt:lpstr>Orchardgrass</vt:lpstr>
      <vt:lpstr>Sudangrass</vt:lpstr>
      <vt:lpstr>Wheat</vt:lpstr>
      <vt:lpstr>Rye</vt:lpstr>
      <vt:lpstr>Barley</vt:lpstr>
      <vt:lpstr>Oat</vt:lpstr>
      <vt:lpstr>Grain sorghum</vt:lpstr>
      <vt:lpstr>Crownvetch</vt:lpstr>
      <vt:lpstr>Hairy vetch</vt:lpstr>
      <vt:lpstr>Soybean</vt:lpstr>
      <vt:lpstr>Corn</vt:lpstr>
      <vt:lpstr>Canola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4-H/FFA Crops Career Development Event 2005-2010</dc:title>
  <dc:creator>Sam</dc:creator>
  <cp:lastModifiedBy>Price, Gina J.</cp:lastModifiedBy>
  <cp:revision>21</cp:revision>
  <dcterms:created xsi:type="dcterms:W3CDTF">2010-08-21T19:58:32Z</dcterms:created>
  <dcterms:modified xsi:type="dcterms:W3CDTF">2021-05-02T18:36:27Z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0x010100C02086E42656D2438DE535EC94DD6D99</vt:lpwstr>
  </property>
</Properties>
</file>