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0" r:id="rId4"/>
    <p:sldMasterId id="2147483690" r:id="rId5"/>
    <p:sldMasterId id="2147483708" r:id="rId6"/>
    <p:sldMasterId id="2147483726" r:id="rId7"/>
  </p:sldMasterIdLst>
  <p:notesMasterIdLst>
    <p:notesMasterId r:id="rId24"/>
  </p:notesMasterIdLst>
  <p:sldIdLst>
    <p:sldId id="263" r:id="rId8"/>
    <p:sldId id="303" r:id="rId9"/>
    <p:sldId id="281" r:id="rId10"/>
    <p:sldId id="304" r:id="rId11"/>
    <p:sldId id="282" r:id="rId12"/>
    <p:sldId id="286" r:id="rId13"/>
    <p:sldId id="302" r:id="rId14"/>
    <p:sldId id="256" r:id="rId15"/>
    <p:sldId id="267" r:id="rId16"/>
    <p:sldId id="292" r:id="rId17"/>
    <p:sldId id="297" r:id="rId18"/>
    <p:sldId id="296" r:id="rId19"/>
    <p:sldId id="295" r:id="rId20"/>
    <p:sldId id="298" r:id="rId21"/>
    <p:sldId id="299" r:id="rId22"/>
    <p:sldId id="300" r:id="rId23"/>
  </p:sldIdLst>
  <p:sldSz cx="12192000" cy="6858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Century Gothic" panose="020B0502020202020204" pitchFamily="34" charset="0"/>
      <p:regular r:id="rId31"/>
      <p:bold r:id="rId32"/>
      <p:italic r:id="rId33"/>
      <p:boldItalic r:id="rId34"/>
    </p:embeddedFont>
    <p:embeddedFont>
      <p:font typeface="Karla" pitchFamily="2" charset="0"/>
      <p:regular r:id="rId35"/>
      <p:bold r:id="rId36"/>
    </p:embeddedFont>
    <p:embeddedFont>
      <p:font typeface="Nunito ExtraBold" pitchFamily="2" charset="0"/>
      <p:bold r:id="rId37"/>
      <p:italic r:id="rId38"/>
      <p:boldItalic r:id="rId39"/>
    </p:embeddedFont>
    <p:embeddedFont>
      <p:font typeface="Rockwell" panose="02060603020205020403" pitchFamily="18" charset="0"/>
      <p:regular r:id="rId40"/>
      <p:bold r:id="rId41"/>
      <p:italic r:id="rId42"/>
      <p:boldItalic r:id="rId43"/>
    </p:embeddedFont>
    <p:embeddedFont>
      <p:font typeface="Tahoma" panose="020B0604030504040204" pitchFamily="34" charset="0"/>
      <p:regular r:id="rId44"/>
      <p:bold r:id="rId45"/>
    </p:embeddedFont>
    <p:embeddedFont>
      <p:font typeface="Univers Condensed Light" panose="020B0306020202040204" pitchFamily="34" charset="0"/>
      <p:regular r:id="rId46"/>
    </p:embeddedFont>
    <p:embeddedFont>
      <p:font typeface="Wingdings 3" panose="05040102010807070707" pitchFamily="18" charset="2"/>
      <p:regular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hleen" initials="K" lastIdx="1" clrIdx="0">
    <p:extLst>
      <p:ext uri="{19B8F6BF-5375-455C-9EA6-DF929625EA0E}">
        <p15:presenceInfo xmlns:p15="http://schemas.microsoft.com/office/powerpoint/2012/main" userId="Kathle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7CB"/>
    <a:srgbClr val="00B5E2"/>
    <a:srgbClr val="FF9E1B"/>
    <a:srgbClr val="A51890"/>
    <a:srgbClr val="E100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Roboto Light"/>
          <a:ea typeface="Roboto Light"/>
          <a:cs typeface="Roboto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E4F2"/>
          </a:solidFill>
        </a:fill>
      </a:tcStyle>
    </a:wholeTbl>
    <a:band2H>
      <a:tcTxStyle/>
      <a:tcStyle>
        <a:tcBdr/>
        <a:fill>
          <a:solidFill>
            <a:srgbClr val="E7F2F8"/>
          </a:solidFill>
        </a:fill>
      </a:tcStyle>
    </a:band2H>
    <a:firstCol>
      <a:tcTxStyle b="on" i="off">
        <a:font>
          <a:latin typeface="Roboto Light"/>
          <a:ea typeface="Roboto Light"/>
          <a:cs typeface="Roboto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Roboto Light"/>
          <a:ea typeface="Roboto Light"/>
          <a:cs typeface="Roboto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Roboto Light"/>
          <a:ea typeface="Roboto Light"/>
          <a:cs typeface="Roboto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Roboto Light"/>
          <a:ea typeface="Roboto Light"/>
          <a:cs typeface="Roboto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CBD8"/>
          </a:solidFill>
        </a:fill>
      </a:tcStyle>
    </a:wholeTbl>
    <a:band2H>
      <a:tcTxStyle/>
      <a:tcStyle>
        <a:tcBdr/>
        <a:fill>
          <a:solidFill>
            <a:srgbClr val="FBE7EC"/>
          </a:solidFill>
        </a:fill>
      </a:tcStyle>
    </a:band2H>
    <a:firstCol>
      <a:tcTxStyle b="on" i="off">
        <a:font>
          <a:latin typeface="Roboto Light"/>
          <a:ea typeface="Roboto Light"/>
          <a:cs typeface="Roboto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Roboto Light"/>
          <a:ea typeface="Roboto Light"/>
          <a:cs typeface="Roboto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Roboto Light"/>
          <a:ea typeface="Roboto Light"/>
          <a:cs typeface="Roboto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Roboto Light"/>
          <a:ea typeface="Roboto Light"/>
          <a:cs typeface="Roboto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DD9CE"/>
          </a:solidFill>
        </a:fill>
      </a:tcStyle>
    </a:wholeTbl>
    <a:band2H>
      <a:tcTxStyle/>
      <a:tcStyle>
        <a:tcBdr/>
        <a:fill>
          <a:solidFill>
            <a:srgbClr val="FEEDE8"/>
          </a:solidFill>
        </a:fill>
      </a:tcStyle>
    </a:band2H>
    <a:firstCol>
      <a:tcTxStyle b="on" i="off">
        <a:font>
          <a:latin typeface="Roboto Light"/>
          <a:ea typeface="Roboto Light"/>
          <a:cs typeface="Roboto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Roboto Light"/>
          <a:ea typeface="Roboto Light"/>
          <a:cs typeface="Roboto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Roboto Light"/>
          <a:ea typeface="Roboto Light"/>
          <a:cs typeface="Roboto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Roboto Light"/>
          <a:ea typeface="Roboto Light"/>
          <a:cs typeface="Roboto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Roboto Light"/>
          <a:ea typeface="Roboto Light"/>
          <a:cs typeface="Roboto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Roboto Light"/>
          <a:ea typeface="Roboto Light"/>
          <a:cs typeface="Roboto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Roboto Light"/>
          <a:ea typeface="Roboto Light"/>
          <a:cs typeface="Roboto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Roboto Light"/>
          <a:ea typeface="Roboto Light"/>
          <a:cs typeface="Roboto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Roboto Light"/>
          <a:ea typeface="Roboto Light"/>
          <a:cs typeface="Roboto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Roboto Light"/>
          <a:ea typeface="Roboto Light"/>
          <a:cs typeface="Roboto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Roboto Light"/>
          <a:ea typeface="Roboto Light"/>
          <a:cs typeface="Roboto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Roboto Light"/>
          <a:ea typeface="Roboto Light"/>
          <a:cs typeface="Roboto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Roboto Light"/>
          <a:ea typeface="Roboto Light"/>
          <a:cs typeface="Roboto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Roboto Light"/>
          <a:ea typeface="Roboto Light"/>
          <a:cs typeface="Roboto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Roboto Light"/>
          <a:ea typeface="Roboto Light"/>
          <a:cs typeface="Roboto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604" autoAdjust="0"/>
    <p:restoredTop sz="86431" autoAdjust="0"/>
  </p:normalViewPr>
  <p:slideViewPr>
    <p:cSldViewPr snapToGrid="0" snapToObjects="1">
      <p:cViewPr varScale="1">
        <p:scale>
          <a:sx n="55" d="100"/>
          <a:sy n="55" d="100"/>
        </p:scale>
        <p:origin x="128" y="44"/>
      </p:cViewPr>
      <p:guideLst/>
    </p:cSldViewPr>
  </p:slideViewPr>
  <p:outlineViewPr>
    <p:cViewPr>
      <p:scale>
        <a:sx n="33" d="100"/>
        <a:sy n="33" d="100"/>
      </p:scale>
      <p:origin x="0" y="-3068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4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font" Target="fonts/font5.fntdata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commentAuthors" Target="commentAuthors.xml"/><Relationship Id="rId8" Type="http://schemas.openxmlformats.org/officeDocument/2006/relationships/slide" Target="slides/slide1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0" Type="http://schemas.openxmlformats.org/officeDocument/2006/relationships/slide" Target="slides/slide13.xml"/><Relationship Id="rId41" Type="http://schemas.openxmlformats.org/officeDocument/2006/relationships/font" Target="fonts/font17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136A90-6B59-45AD-BBA1-85AFD032E8F8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20EFBB7-0769-4554-96E3-51B5B6698D5A}">
      <dgm:prSet phldrT="[Text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dirty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Careful conduct</a:t>
          </a:r>
        </a:p>
      </dgm:t>
    </dgm:pt>
    <dgm:pt modelId="{B5DFE748-686E-4A08-944E-9D07F9FA6B48}" type="parTrans" cxnId="{17C9D25A-BC5F-418E-9A4A-29DD9C57BD39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FD3AFE35-532F-4AE8-BAB4-DFA3B4B611F6}" type="sibTrans" cxnId="{17C9D25A-BC5F-418E-9A4A-29DD9C57BD39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A533B6C7-3203-4AEE-95BC-E867D49C88B5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Correct equipment</a:t>
          </a:r>
        </a:p>
      </dgm:t>
    </dgm:pt>
    <dgm:pt modelId="{4FCAF1A9-8A97-45AC-B4A5-B91AEE5BC9BB}" type="parTrans" cxnId="{0FE563DE-8338-4B45-BCFD-251C8642CABA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634EAA8A-B09B-42FE-8301-99FBFB2B9BD8}" type="sibTrans" cxnId="{0FE563DE-8338-4B45-BCFD-251C8642CABA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4A4045ED-A119-4AA6-9C68-5FB2FD000427}">
      <dgm:prSet phldrT="[Text]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dirty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Chemical awareness</a:t>
          </a:r>
        </a:p>
      </dgm:t>
    </dgm:pt>
    <dgm:pt modelId="{3AFC7164-9B18-4D91-8BCD-E06AEDF44A1B}" type="parTrans" cxnId="{1BD59E24-EEF8-4998-8DB1-3343142CAF57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858335E1-0756-4935-AE41-5B216DCCD948}" type="sibTrans" cxnId="{1BD59E24-EEF8-4998-8DB1-3343142CAF57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183A34DF-AA92-49E1-8191-0CF6AD17A6AA}" type="pres">
      <dgm:prSet presAssocID="{2A136A90-6B59-45AD-BBA1-85AFD032E8F8}" presName="linear" presStyleCnt="0">
        <dgm:presLayoutVars>
          <dgm:dir/>
          <dgm:animLvl val="lvl"/>
          <dgm:resizeHandles val="exact"/>
        </dgm:presLayoutVars>
      </dgm:prSet>
      <dgm:spPr/>
    </dgm:pt>
    <dgm:pt modelId="{8F706C0E-1AB2-4161-86CE-4B3594B6EE51}" type="pres">
      <dgm:prSet presAssocID="{620EFBB7-0769-4554-96E3-51B5B6698D5A}" presName="parentLin" presStyleCnt="0"/>
      <dgm:spPr/>
    </dgm:pt>
    <dgm:pt modelId="{428AD880-175D-49F1-A1F6-97F367C387BF}" type="pres">
      <dgm:prSet presAssocID="{620EFBB7-0769-4554-96E3-51B5B6698D5A}" presName="parentLeftMargin" presStyleLbl="node1" presStyleIdx="0" presStyleCnt="3"/>
      <dgm:spPr/>
    </dgm:pt>
    <dgm:pt modelId="{A8B898EB-38C9-408E-9FE2-CB5C874FA50A}" type="pres">
      <dgm:prSet presAssocID="{620EFBB7-0769-4554-96E3-51B5B6698D5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10CCE66-3FB9-4F51-BDBC-33ABD28D8225}" type="pres">
      <dgm:prSet presAssocID="{620EFBB7-0769-4554-96E3-51B5B6698D5A}" presName="negativeSpace" presStyleCnt="0"/>
      <dgm:spPr/>
    </dgm:pt>
    <dgm:pt modelId="{CD67A140-C3A5-43E4-BD28-3C31B61E6EA3}" type="pres">
      <dgm:prSet presAssocID="{620EFBB7-0769-4554-96E3-51B5B6698D5A}" presName="childText" presStyleLbl="conFgAcc1" presStyleIdx="0" presStyleCnt="3">
        <dgm:presLayoutVars>
          <dgm:bulletEnabled val="1"/>
        </dgm:presLayoutVars>
      </dgm:prSet>
      <dgm:spPr>
        <a:ln>
          <a:solidFill>
            <a:schemeClr val="accent5">
              <a:lumMod val="50000"/>
            </a:schemeClr>
          </a:solidFill>
        </a:ln>
      </dgm:spPr>
    </dgm:pt>
    <dgm:pt modelId="{B5CDED1F-8360-491C-9402-4F19E16BD667}" type="pres">
      <dgm:prSet presAssocID="{FD3AFE35-532F-4AE8-BAB4-DFA3B4B611F6}" presName="spaceBetweenRectangles" presStyleCnt="0"/>
      <dgm:spPr/>
    </dgm:pt>
    <dgm:pt modelId="{77070C8B-4365-4FE5-A117-9CDBA9EA1B7B}" type="pres">
      <dgm:prSet presAssocID="{A533B6C7-3203-4AEE-95BC-E867D49C88B5}" presName="parentLin" presStyleCnt="0"/>
      <dgm:spPr/>
    </dgm:pt>
    <dgm:pt modelId="{1281A6D2-5A4B-4B28-A324-2451A8523897}" type="pres">
      <dgm:prSet presAssocID="{A533B6C7-3203-4AEE-95BC-E867D49C88B5}" presName="parentLeftMargin" presStyleLbl="node1" presStyleIdx="0" presStyleCnt="3"/>
      <dgm:spPr/>
    </dgm:pt>
    <dgm:pt modelId="{9F236B2A-6433-401D-953E-FC86D923A3BE}" type="pres">
      <dgm:prSet presAssocID="{A533B6C7-3203-4AEE-95BC-E867D49C88B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22D5052-0558-4614-99B8-0AD5AD5D765D}" type="pres">
      <dgm:prSet presAssocID="{A533B6C7-3203-4AEE-95BC-E867D49C88B5}" presName="negativeSpace" presStyleCnt="0"/>
      <dgm:spPr/>
    </dgm:pt>
    <dgm:pt modelId="{87E2FD7C-0729-47B8-B1FB-A44E439BE764}" type="pres">
      <dgm:prSet presAssocID="{A533B6C7-3203-4AEE-95BC-E867D49C88B5}" presName="childText" presStyleLbl="conFgAcc1" presStyleIdx="1" presStyleCnt="3">
        <dgm:presLayoutVars>
          <dgm:bulletEnabled val="1"/>
        </dgm:presLayoutVars>
      </dgm:prSet>
      <dgm:spPr>
        <a:ln>
          <a:solidFill>
            <a:schemeClr val="accent2"/>
          </a:solidFill>
        </a:ln>
      </dgm:spPr>
    </dgm:pt>
    <dgm:pt modelId="{6052B25F-36DF-4A5F-BA08-1F9785D05B9B}" type="pres">
      <dgm:prSet presAssocID="{634EAA8A-B09B-42FE-8301-99FBFB2B9BD8}" presName="spaceBetweenRectangles" presStyleCnt="0"/>
      <dgm:spPr/>
    </dgm:pt>
    <dgm:pt modelId="{C731DBC8-0E99-4639-ACA2-7ACEFA2844BF}" type="pres">
      <dgm:prSet presAssocID="{4A4045ED-A119-4AA6-9C68-5FB2FD000427}" presName="parentLin" presStyleCnt="0"/>
      <dgm:spPr/>
    </dgm:pt>
    <dgm:pt modelId="{35933558-DB26-4802-B4E2-672716F88346}" type="pres">
      <dgm:prSet presAssocID="{4A4045ED-A119-4AA6-9C68-5FB2FD000427}" presName="parentLeftMargin" presStyleLbl="node1" presStyleIdx="1" presStyleCnt="3"/>
      <dgm:spPr/>
    </dgm:pt>
    <dgm:pt modelId="{12FEB779-618B-4854-88E9-390575D436B8}" type="pres">
      <dgm:prSet presAssocID="{4A4045ED-A119-4AA6-9C68-5FB2FD000427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0E7DA70E-372B-453D-9992-B9F46E5D404C}" type="pres">
      <dgm:prSet presAssocID="{4A4045ED-A119-4AA6-9C68-5FB2FD000427}" presName="negativeSpace" presStyleCnt="0"/>
      <dgm:spPr/>
    </dgm:pt>
    <dgm:pt modelId="{E7351307-5BD1-403B-A1BF-1058796C5E99}" type="pres">
      <dgm:prSet presAssocID="{4A4045ED-A119-4AA6-9C68-5FB2FD000427}" presName="childText" presStyleLbl="conFgAcc1" presStyleIdx="2" presStyleCnt="3">
        <dgm:presLayoutVars>
          <dgm:bulletEnabled val="1"/>
        </dgm:presLayoutVars>
      </dgm:prSet>
      <dgm:spPr>
        <a:ln>
          <a:solidFill>
            <a:srgbClr val="FFD347"/>
          </a:solidFill>
        </a:ln>
      </dgm:spPr>
    </dgm:pt>
  </dgm:ptLst>
  <dgm:cxnLst>
    <dgm:cxn modelId="{4C47BF0C-5B6B-47F0-A6B5-4894696B5CAD}" type="presOf" srcId="{620EFBB7-0769-4554-96E3-51B5B6698D5A}" destId="{A8B898EB-38C9-408E-9FE2-CB5C874FA50A}" srcOrd="1" destOrd="0" presId="urn:microsoft.com/office/officeart/2005/8/layout/list1"/>
    <dgm:cxn modelId="{1BD59E24-EEF8-4998-8DB1-3343142CAF57}" srcId="{2A136A90-6B59-45AD-BBA1-85AFD032E8F8}" destId="{4A4045ED-A119-4AA6-9C68-5FB2FD000427}" srcOrd="2" destOrd="0" parTransId="{3AFC7164-9B18-4D91-8BCD-E06AEDF44A1B}" sibTransId="{858335E1-0756-4935-AE41-5B216DCCD948}"/>
    <dgm:cxn modelId="{72FBC52A-80BD-4D8D-8201-EC70459479E5}" type="presOf" srcId="{A533B6C7-3203-4AEE-95BC-E867D49C88B5}" destId="{9F236B2A-6433-401D-953E-FC86D923A3BE}" srcOrd="1" destOrd="0" presId="urn:microsoft.com/office/officeart/2005/8/layout/list1"/>
    <dgm:cxn modelId="{FFC7372E-FB9E-4701-9673-F683E4BC8F79}" type="presOf" srcId="{4A4045ED-A119-4AA6-9C68-5FB2FD000427}" destId="{35933558-DB26-4802-B4E2-672716F88346}" srcOrd="0" destOrd="0" presId="urn:microsoft.com/office/officeart/2005/8/layout/list1"/>
    <dgm:cxn modelId="{AE191E4D-5CAB-4318-B26C-FF45842DE147}" type="presOf" srcId="{A533B6C7-3203-4AEE-95BC-E867D49C88B5}" destId="{1281A6D2-5A4B-4B28-A324-2451A8523897}" srcOrd="0" destOrd="0" presId="urn:microsoft.com/office/officeart/2005/8/layout/list1"/>
    <dgm:cxn modelId="{17C9D25A-BC5F-418E-9A4A-29DD9C57BD39}" srcId="{2A136A90-6B59-45AD-BBA1-85AFD032E8F8}" destId="{620EFBB7-0769-4554-96E3-51B5B6698D5A}" srcOrd="0" destOrd="0" parTransId="{B5DFE748-686E-4A08-944E-9D07F9FA6B48}" sibTransId="{FD3AFE35-532F-4AE8-BAB4-DFA3B4B611F6}"/>
    <dgm:cxn modelId="{8028E8BF-8455-4118-B99A-A0686340C34D}" type="presOf" srcId="{2A136A90-6B59-45AD-BBA1-85AFD032E8F8}" destId="{183A34DF-AA92-49E1-8191-0CF6AD17A6AA}" srcOrd="0" destOrd="0" presId="urn:microsoft.com/office/officeart/2005/8/layout/list1"/>
    <dgm:cxn modelId="{DAB080D3-9720-409D-92F9-E4C628DAB5DB}" type="presOf" srcId="{620EFBB7-0769-4554-96E3-51B5B6698D5A}" destId="{428AD880-175D-49F1-A1F6-97F367C387BF}" srcOrd="0" destOrd="0" presId="urn:microsoft.com/office/officeart/2005/8/layout/list1"/>
    <dgm:cxn modelId="{F8ADA4DB-B32F-4B73-8A10-82145969B0D4}" type="presOf" srcId="{4A4045ED-A119-4AA6-9C68-5FB2FD000427}" destId="{12FEB779-618B-4854-88E9-390575D436B8}" srcOrd="1" destOrd="0" presId="urn:microsoft.com/office/officeart/2005/8/layout/list1"/>
    <dgm:cxn modelId="{0FE563DE-8338-4B45-BCFD-251C8642CABA}" srcId="{2A136A90-6B59-45AD-BBA1-85AFD032E8F8}" destId="{A533B6C7-3203-4AEE-95BC-E867D49C88B5}" srcOrd="1" destOrd="0" parTransId="{4FCAF1A9-8A97-45AC-B4A5-B91AEE5BC9BB}" sibTransId="{634EAA8A-B09B-42FE-8301-99FBFB2B9BD8}"/>
    <dgm:cxn modelId="{35086FED-D703-4638-98BD-FE920FA5FBDD}" type="presParOf" srcId="{183A34DF-AA92-49E1-8191-0CF6AD17A6AA}" destId="{8F706C0E-1AB2-4161-86CE-4B3594B6EE51}" srcOrd="0" destOrd="0" presId="urn:microsoft.com/office/officeart/2005/8/layout/list1"/>
    <dgm:cxn modelId="{3FD846C1-1AA1-4813-BE57-63765B60AAC5}" type="presParOf" srcId="{8F706C0E-1AB2-4161-86CE-4B3594B6EE51}" destId="{428AD880-175D-49F1-A1F6-97F367C387BF}" srcOrd="0" destOrd="0" presId="urn:microsoft.com/office/officeart/2005/8/layout/list1"/>
    <dgm:cxn modelId="{5B04AB5B-9799-43BD-8D52-7AC40E55F47A}" type="presParOf" srcId="{8F706C0E-1AB2-4161-86CE-4B3594B6EE51}" destId="{A8B898EB-38C9-408E-9FE2-CB5C874FA50A}" srcOrd="1" destOrd="0" presId="urn:microsoft.com/office/officeart/2005/8/layout/list1"/>
    <dgm:cxn modelId="{5E58D9F8-1C6A-4C88-8692-866BDA2FB234}" type="presParOf" srcId="{183A34DF-AA92-49E1-8191-0CF6AD17A6AA}" destId="{010CCE66-3FB9-4F51-BDBC-33ABD28D8225}" srcOrd="1" destOrd="0" presId="urn:microsoft.com/office/officeart/2005/8/layout/list1"/>
    <dgm:cxn modelId="{5B5BD3E0-6AA5-405C-86F6-6189D7D1BBB2}" type="presParOf" srcId="{183A34DF-AA92-49E1-8191-0CF6AD17A6AA}" destId="{CD67A140-C3A5-43E4-BD28-3C31B61E6EA3}" srcOrd="2" destOrd="0" presId="urn:microsoft.com/office/officeart/2005/8/layout/list1"/>
    <dgm:cxn modelId="{88AA28E7-36CD-44A7-8ADB-4D1F8916FBC1}" type="presParOf" srcId="{183A34DF-AA92-49E1-8191-0CF6AD17A6AA}" destId="{B5CDED1F-8360-491C-9402-4F19E16BD667}" srcOrd="3" destOrd="0" presId="urn:microsoft.com/office/officeart/2005/8/layout/list1"/>
    <dgm:cxn modelId="{FF7413D7-D548-4681-A585-70D1AABC67F9}" type="presParOf" srcId="{183A34DF-AA92-49E1-8191-0CF6AD17A6AA}" destId="{77070C8B-4365-4FE5-A117-9CDBA9EA1B7B}" srcOrd="4" destOrd="0" presId="urn:microsoft.com/office/officeart/2005/8/layout/list1"/>
    <dgm:cxn modelId="{71A0FD2B-4499-4733-9591-DA4C05395BCE}" type="presParOf" srcId="{77070C8B-4365-4FE5-A117-9CDBA9EA1B7B}" destId="{1281A6D2-5A4B-4B28-A324-2451A8523897}" srcOrd="0" destOrd="0" presId="urn:microsoft.com/office/officeart/2005/8/layout/list1"/>
    <dgm:cxn modelId="{30A09A04-D072-417D-A61D-934C676DCDCF}" type="presParOf" srcId="{77070C8B-4365-4FE5-A117-9CDBA9EA1B7B}" destId="{9F236B2A-6433-401D-953E-FC86D923A3BE}" srcOrd="1" destOrd="0" presId="urn:microsoft.com/office/officeart/2005/8/layout/list1"/>
    <dgm:cxn modelId="{524522B1-B159-42B4-B665-C9379A55DCC7}" type="presParOf" srcId="{183A34DF-AA92-49E1-8191-0CF6AD17A6AA}" destId="{622D5052-0558-4614-99B8-0AD5AD5D765D}" srcOrd="5" destOrd="0" presId="urn:microsoft.com/office/officeart/2005/8/layout/list1"/>
    <dgm:cxn modelId="{E7BEC372-D400-47C9-A797-96ADB89A1753}" type="presParOf" srcId="{183A34DF-AA92-49E1-8191-0CF6AD17A6AA}" destId="{87E2FD7C-0729-47B8-B1FB-A44E439BE764}" srcOrd="6" destOrd="0" presId="urn:microsoft.com/office/officeart/2005/8/layout/list1"/>
    <dgm:cxn modelId="{417F3911-D9AF-4E19-9D90-8109AFEFCD0B}" type="presParOf" srcId="{183A34DF-AA92-49E1-8191-0CF6AD17A6AA}" destId="{6052B25F-36DF-4A5F-BA08-1F9785D05B9B}" srcOrd="7" destOrd="0" presId="urn:microsoft.com/office/officeart/2005/8/layout/list1"/>
    <dgm:cxn modelId="{3DE435C5-4ABA-458C-BF3A-884235FEC02F}" type="presParOf" srcId="{183A34DF-AA92-49E1-8191-0CF6AD17A6AA}" destId="{C731DBC8-0E99-4639-ACA2-7ACEFA2844BF}" srcOrd="8" destOrd="0" presId="urn:microsoft.com/office/officeart/2005/8/layout/list1"/>
    <dgm:cxn modelId="{9CE7FB1B-7AC6-451B-AD05-46E39FAC0010}" type="presParOf" srcId="{C731DBC8-0E99-4639-ACA2-7ACEFA2844BF}" destId="{35933558-DB26-4802-B4E2-672716F88346}" srcOrd="0" destOrd="0" presId="urn:microsoft.com/office/officeart/2005/8/layout/list1"/>
    <dgm:cxn modelId="{D7FA96C3-741B-437E-86F3-1F9B666F84B5}" type="presParOf" srcId="{C731DBC8-0E99-4639-ACA2-7ACEFA2844BF}" destId="{12FEB779-618B-4854-88E9-390575D436B8}" srcOrd="1" destOrd="0" presId="urn:microsoft.com/office/officeart/2005/8/layout/list1"/>
    <dgm:cxn modelId="{3A498131-4138-44B4-9C9F-8B31018D776D}" type="presParOf" srcId="{183A34DF-AA92-49E1-8191-0CF6AD17A6AA}" destId="{0E7DA70E-372B-453D-9992-B9F46E5D404C}" srcOrd="9" destOrd="0" presId="urn:microsoft.com/office/officeart/2005/8/layout/list1"/>
    <dgm:cxn modelId="{14BB65EA-6E97-4ECF-BD27-4835B736C81E}" type="presParOf" srcId="{183A34DF-AA92-49E1-8191-0CF6AD17A6AA}" destId="{E7351307-5BD1-403B-A1BF-1058796C5E99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67A140-C3A5-43E4-BD28-3C31B61E6EA3}">
      <dsp:nvSpPr>
        <dsp:cNvPr id="0" name=""/>
        <dsp:cNvSpPr/>
      </dsp:nvSpPr>
      <dsp:spPr>
        <a:xfrm>
          <a:off x="0" y="600277"/>
          <a:ext cx="7216775" cy="93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B898EB-38C9-408E-9FE2-CB5C874FA50A}">
      <dsp:nvSpPr>
        <dsp:cNvPr id="0" name=""/>
        <dsp:cNvSpPr/>
      </dsp:nvSpPr>
      <dsp:spPr>
        <a:xfrm>
          <a:off x="360838" y="54157"/>
          <a:ext cx="5051742" cy="1092240"/>
        </a:xfrm>
        <a:prstGeom prst="roundRect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944" tIns="0" rIns="190944" bIns="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Careful conduct</a:t>
          </a:r>
        </a:p>
      </dsp:txBody>
      <dsp:txXfrm>
        <a:off x="414157" y="107476"/>
        <a:ext cx="4945104" cy="985602"/>
      </dsp:txXfrm>
    </dsp:sp>
    <dsp:sp modelId="{87E2FD7C-0729-47B8-B1FB-A44E439BE764}">
      <dsp:nvSpPr>
        <dsp:cNvPr id="0" name=""/>
        <dsp:cNvSpPr/>
      </dsp:nvSpPr>
      <dsp:spPr>
        <a:xfrm>
          <a:off x="0" y="2278597"/>
          <a:ext cx="7216775" cy="93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236B2A-6433-401D-953E-FC86D923A3BE}">
      <dsp:nvSpPr>
        <dsp:cNvPr id="0" name=""/>
        <dsp:cNvSpPr/>
      </dsp:nvSpPr>
      <dsp:spPr>
        <a:xfrm>
          <a:off x="360838" y="1732477"/>
          <a:ext cx="5051742" cy="1092240"/>
        </a:xfrm>
        <a:prstGeom prst="roundRec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944" tIns="0" rIns="190944" bIns="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Correct equipment</a:t>
          </a:r>
        </a:p>
      </dsp:txBody>
      <dsp:txXfrm>
        <a:off x="414157" y="1785796"/>
        <a:ext cx="4945104" cy="985602"/>
      </dsp:txXfrm>
    </dsp:sp>
    <dsp:sp modelId="{E7351307-5BD1-403B-A1BF-1058796C5E99}">
      <dsp:nvSpPr>
        <dsp:cNvPr id="0" name=""/>
        <dsp:cNvSpPr/>
      </dsp:nvSpPr>
      <dsp:spPr>
        <a:xfrm>
          <a:off x="0" y="3956917"/>
          <a:ext cx="7216775" cy="93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D34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FEB779-618B-4854-88E9-390575D436B8}">
      <dsp:nvSpPr>
        <dsp:cNvPr id="0" name=""/>
        <dsp:cNvSpPr/>
      </dsp:nvSpPr>
      <dsp:spPr>
        <a:xfrm>
          <a:off x="360838" y="3410797"/>
          <a:ext cx="5051742" cy="1092240"/>
        </a:xfrm>
        <a:prstGeom prst="roundRect">
          <a:avLst/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944" tIns="0" rIns="190944" bIns="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>
              <a:latin typeface="+mn-lt"/>
              <a:ea typeface="Tahoma" panose="020B0604030504040204" pitchFamily="34" charset="0"/>
              <a:cs typeface="Tahoma" panose="020B0604030504040204" pitchFamily="34" charset="0"/>
            </a:rPr>
            <a:t>Chemical awareness</a:t>
          </a:r>
        </a:p>
      </dsp:txBody>
      <dsp:txXfrm>
        <a:off x="414157" y="3464116"/>
        <a:ext cx="4945104" cy="9856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1" name="Shape 12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969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53816F-A1CF-4485-B308-1B9F14B36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2354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9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8.svg"/><Relationship Id="rId3" Type="http://schemas.openxmlformats.org/officeDocument/2006/relationships/image" Target="../media/image16.svg"/><Relationship Id="rId7" Type="http://schemas.openxmlformats.org/officeDocument/2006/relationships/image" Target="../media/image10.svg"/><Relationship Id="rId12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20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9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">
    <p:bg>
      <p:bgPr>
        <a:solidFill>
          <a:srgbClr val="A518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5EBD5D6A-1ECF-BC44-908D-941DA07DD301}"/>
              </a:ext>
            </a:extLst>
          </p:cNvPr>
          <p:cNvSpPr/>
          <p:nvPr userDrawn="1"/>
        </p:nvSpPr>
        <p:spPr>
          <a:xfrm rot="21237053">
            <a:off x="-2114036" y="1756519"/>
            <a:ext cx="16420073" cy="71092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2D6FE97-872A-8848-BE4C-2928738DFB3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935162" y="2697162"/>
            <a:ext cx="9565176" cy="3727083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b="1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b="1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b="1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b="1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b="1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12">
            <a:extLst>
              <a:ext uri="{FF2B5EF4-FFF2-40B4-BE49-F238E27FC236}">
                <a16:creationId xmlns:a16="http://schemas.microsoft.com/office/drawing/2014/main" id="{D13392A6-4D5C-724E-BC52-06DBD76B57C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47244" y="612823"/>
            <a:ext cx="9205648" cy="769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 i="0">
                <a:solidFill>
                  <a:schemeClr val="bg1"/>
                </a:solidFill>
                <a:latin typeface="Nunito ExtraBold" panose="02000503000000000000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00CA5D-2093-3742-81EA-CAEFF75461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371" y="5665704"/>
            <a:ext cx="1618166" cy="79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92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rgbClr val="E100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171FB805-D769-F549-9767-C499EB3CCBE8}"/>
              </a:ext>
            </a:extLst>
          </p:cNvPr>
          <p:cNvSpPr/>
          <p:nvPr userDrawn="1"/>
        </p:nvSpPr>
        <p:spPr>
          <a:xfrm rot="21324206">
            <a:off x="-755954" y="1421140"/>
            <a:ext cx="14381224" cy="77612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9">
            <a:extLst>
              <a:ext uri="{FF2B5EF4-FFF2-40B4-BE49-F238E27FC236}">
                <a16:creationId xmlns:a16="http://schemas.microsoft.com/office/drawing/2014/main" id="{392D78BE-A345-E844-91D2-2C6E3A1F7E7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935162" y="2471351"/>
            <a:ext cx="9358914" cy="2999174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2400" b="1" i="0">
                <a:solidFill>
                  <a:srgbClr val="FF9E1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000" b="1" i="0">
                <a:solidFill>
                  <a:srgbClr val="FF9E1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1800" b="1" i="0">
                <a:solidFill>
                  <a:srgbClr val="FF9E1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1600" b="1" i="0">
                <a:solidFill>
                  <a:srgbClr val="FF9E1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1600" b="1" i="0">
                <a:solidFill>
                  <a:srgbClr val="FF9E1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3FBA9D3A-BB01-8C4F-B0DE-0151A935216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47244" y="612823"/>
            <a:ext cx="9205648" cy="769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 i="0">
                <a:solidFill>
                  <a:schemeClr val="bg1"/>
                </a:solidFill>
                <a:latin typeface="Nunito ExtraBold" panose="02000503000000000000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CC08487-84F8-914D-893E-16A99FF61E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371" y="5665704"/>
            <a:ext cx="1618166" cy="79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273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C3DBC343-0472-D44D-9FB0-E8C3E1D1FCCD}"/>
              </a:ext>
            </a:extLst>
          </p:cNvPr>
          <p:cNvSpPr/>
          <p:nvPr userDrawn="1"/>
        </p:nvSpPr>
        <p:spPr>
          <a:xfrm rot="21324206">
            <a:off x="-1094612" y="1432864"/>
            <a:ext cx="14381224" cy="77612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9">
            <a:extLst>
              <a:ext uri="{FF2B5EF4-FFF2-40B4-BE49-F238E27FC236}">
                <a16:creationId xmlns:a16="http://schemas.microsoft.com/office/drawing/2014/main" id="{BF84C537-5C2F-E548-9D21-E5F7E3D631E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935162" y="2471351"/>
            <a:ext cx="9358914" cy="2999174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24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0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18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16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16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1B2F4797-EF65-3E41-A7D8-EB1B184D555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47244" y="612823"/>
            <a:ext cx="9205648" cy="769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 i="0">
                <a:solidFill>
                  <a:schemeClr val="bg1"/>
                </a:solidFill>
                <a:latin typeface="Nunito ExtraBold" panose="02000503000000000000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9B6001-D0D0-BE4B-9640-901C40FFBE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371" y="5665704"/>
            <a:ext cx="1618166" cy="79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1270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C3DBC343-0472-D44D-9FB0-E8C3E1D1FCCD}"/>
              </a:ext>
            </a:extLst>
          </p:cNvPr>
          <p:cNvSpPr/>
          <p:nvPr userDrawn="1"/>
        </p:nvSpPr>
        <p:spPr>
          <a:xfrm rot="21324206">
            <a:off x="-1094612" y="1456309"/>
            <a:ext cx="14381224" cy="77612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9">
            <a:extLst>
              <a:ext uri="{FF2B5EF4-FFF2-40B4-BE49-F238E27FC236}">
                <a16:creationId xmlns:a16="http://schemas.microsoft.com/office/drawing/2014/main" id="{BF84C537-5C2F-E548-9D21-E5F7E3D631E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935162" y="2471351"/>
            <a:ext cx="9358914" cy="2999174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2400" b="1" i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000" b="1" i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1800" b="1" i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1600" b="1" i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1600" b="1" i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1B2F4797-EF65-3E41-A7D8-EB1B184D555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47244" y="612823"/>
            <a:ext cx="9205648" cy="769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 i="0">
                <a:solidFill>
                  <a:schemeClr val="bg1"/>
                </a:solidFill>
                <a:latin typeface="Nunito ExtraBold" panose="02000503000000000000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A44809-6B45-E843-9C85-F2ABBFB496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371" y="5665704"/>
            <a:ext cx="1618166" cy="79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7494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 hidden="1">
            <a:extLst>
              <a:ext uri="{FF2B5EF4-FFF2-40B4-BE49-F238E27FC236}">
                <a16:creationId xmlns:a16="http://schemas.microsoft.com/office/drawing/2014/main" id="{C3DBC343-0472-D44D-9FB0-E8C3E1D1FCCD}"/>
              </a:ext>
            </a:extLst>
          </p:cNvPr>
          <p:cNvSpPr/>
          <p:nvPr userDrawn="1"/>
        </p:nvSpPr>
        <p:spPr>
          <a:xfrm rot="21324206">
            <a:off x="-1094612" y="1456309"/>
            <a:ext cx="14381224" cy="77612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9">
            <a:extLst>
              <a:ext uri="{FF2B5EF4-FFF2-40B4-BE49-F238E27FC236}">
                <a16:creationId xmlns:a16="http://schemas.microsoft.com/office/drawing/2014/main" id="{BF84C537-5C2F-E548-9D21-E5F7E3D631E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935162" y="2471351"/>
            <a:ext cx="9358914" cy="2999174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1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1B2F4797-EF65-3E41-A7D8-EB1B184D555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47244" y="612823"/>
            <a:ext cx="9205648" cy="769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 i="0">
                <a:solidFill>
                  <a:schemeClr val="tx1"/>
                </a:solidFill>
                <a:latin typeface="Nunito ExtraBold" panose="02000503000000000000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A44809-6B45-E843-9C85-F2ABBFB496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371" y="5665704"/>
            <a:ext cx="1618166" cy="79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2158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27;p33">
            <a:extLst>
              <a:ext uri="{FF2B5EF4-FFF2-40B4-BE49-F238E27FC236}">
                <a16:creationId xmlns:a16="http://schemas.microsoft.com/office/drawing/2014/main" id="{E09AA4F6-9CBF-53A8-8FE8-0BAB0E7DC989}"/>
              </a:ext>
            </a:extLst>
          </p:cNvPr>
          <p:cNvSpPr/>
          <p:nvPr userDrawn="1"/>
        </p:nvSpPr>
        <p:spPr>
          <a:xfrm>
            <a:off x="1062566" y="1161412"/>
            <a:ext cx="10221119" cy="4831742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cap="none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0" name="Google Shape;328;p33">
            <a:extLst>
              <a:ext uri="{FF2B5EF4-FFF2-40B4-BE49-F238E27FC236}">
                <a16:creationId xmlns:a16="http://schemas.microsoft.com/office/drawing/2014/main" id="{CBE4E0BD-29C0-46EA-4A2D-401DD12AEC12}"/>
              </a:ext>
            </a:extLst>
          </p:cNvPr>
          <p:cNvSpPr/>
          <p:nvPr userDrawn="1"/>
        </p:nvSpPr>
        <p:spPr>
          <a:xfrm>
            <a:off x="858371" y="800100"/>
            <a:ext cx="10221119" cy="4953001"/>
          </a:xfrm>
          <a:prstGeom prst="rect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cap="none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7EDEC9-86BE-FDB1-3BAE-F5FF0934CA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3040" y="2240280"/>
            <a:ext cx="4873752" cy="1709928"/>
          </a:xfr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defRPr sz="60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EF6069-AEE4-3455-508E-4B9EE30F0C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3040" y="4014216"/>
            <a:ext cx="4873752" cy="630936"/>
          </a:xfrm>
        </p:spPr>
        <p:txBody>
          <a:bodyPr>
            <a:noAutofit/>
          </a:bodyPr>
          <a:lstStyle>
            <a:lvl1pPr marL="54864" indent="0" algn="l">
              <a:lnSpc>
                <a:spcPct val="120000"/>
              </a:lnSpc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EF410E3-CEC7-640A-C8FD-08419E6C330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46779" y="812292"/>
            <a:ext cx="3834628" cy="4928616"/>
          </a:xfr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>
              <a:buNone/>
              <a:defRPr lang="en-US" sz="1800">
                <a:solidFill>
                  <a:schemeClr val="tx1"/>
                </a:solidFill>
              </a:defRPr>
            </a:lvl1pPr>
          </a:lstStyle>
          <a:p>
            <a:pPr marL="0" lvl="0" algn="ctr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4710362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1426A-0740-2EB9-FC34-9C0434593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Google Shape;1251;p56">
            <a:extLst>
              <a:ext uri="{FF2B5EF4-FFF2-40B4-BE49-F238E27FC236}">
                <a16:creationId xmlns:a16="http://schemas.microsoft.com/office/drawing/2014/main" id="{5BDBB369-4213-AA70-D2DD-33F4E9E1F195}"/>
              </a:ext>
            </a:extLst>
          </p:cNvPr>
          <p:cNvSpPr/>
          <p:nvPr userDrawn="1"/>
        </p:nvSpPr>
        <p:spPr>
          <a:xfrm>
            <a:off x="1072604" y="2550039"/>
            <a:ext cx="1622434" cy="162243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0" name="Google Shape;1251;p56">
            <a:extLst>
              <a:ext uri="{FF2B5EF4-FFF2-40B4-BE49-F238E27FC236}">
                <a16:creationId xmlns:a16="http://schemas.microsoft.com/office/drawing/2014/main" id="{3BF27898-0ACC-24EB-589A-96F29C94157A}"/>
              </a:ext>
            </a:extLst>
          </p:cNvPr>
          <p:cNvSpPr/>
          <p:nvPr userDrawn="1"/>
        </p:nvSpPr>
        <p:spPr>
          <a:xfrm>
            <a:off x="3235665" y="2522510"/>
            <a:ext cx="1622434" cy="162243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2" name="Google Shape;1251;p56">
            <a:extLst>
              <a:ext uri="{FF2B5EF4-FFF2-40B4-BE49-F238E27FC236}">
                <a16:creationId xmlns:a16="http://schemas.microsoft.com/office/drawing/2014/main" id="{62CA34BE-87A5-8F47-C395-886E6870CF67}"/>
              </a:ext>
            </a:extLst>
          </p:cNvPr>
          <p:cNvSpPr/>
          <p:nvPr userDrawn="1"/>
        </p:nvSpPr>
        <p:spPr>
          <a:xfrm>
            <a:off x="5415148" y="2513962"/>
            <a:ext cx="1622434" cy="162243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4" name="Google Shape;1251;p56">
            <a:extLst>
              <a:ext uri="{FF2B5EF4-FFF2-40B4-BE49-F238E27FC236}">
                <a16:creationId xmlns:a16="http://schemas.microsoft.com/office/drawing/2014/main" id="{E432D5F8-7F62-B5A0-F3AC-814BFBEEB0ED}"/>
              </a:ext>
            </a:extLst>
          </p:cNvPr>
          <p:cNvSpPr/>
          <p:nvPr userDrawn="1"/>
        </p:nvSpPr>
        <p:spPr>
          <a:xfrm>
            <a:off x="7530416" y="2524926"/>
            <a:ext cx="1622434" cy="162243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6" name="Google Shape;1251;p56">
            <a:extLst>
              <a:ext uri="{FF2B5EF4-FFF2-40B4-BE49-F238E27FC236}">
                <a16:creationId xmlns:a16="http://schemas.microsoft.com/office/drawing/2014/main" id="{FBCE3915-CF40-BF29-2DBB-D9F447CC7555}"/>
              </a:ext>
            </a:extLst>
          </p:cNvPr>
          <p:cNvSpPr/>
          <p:nvPr userDrawn="1"/>
        </p:nvSpPr>
        <p:spPr>
          <a:xfrm>
            <a:off x="9709899" y="2516378"/>
            <a:ext cx="1622434" cy="162243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811789E5-14E6-E7AB-C9D8-6E51B4544B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6726" y="2441448"/>
            <a:ext cx="1622425" cy="1622425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0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AC40220B-3ED2-1841-92D5-C0056EF474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54680" y="2441448"/>
            <a:ext cx="1622425" cy="1622425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0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B8BC651C-16ED-1741-08D3-8BA2D618C6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30952" y="2441448"/>
            <a:ext cx="1622425" cy="1622425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0</a:t>
            </a:r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B42AFC50-5862-D501-9586-4A96D4DA667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43216" y="2441448"/>
            <a:ext cx="1622425" cy="1622425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0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45772425-B358-35A8-C707-76C81B500ED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628632" y="2441448"/>
            <a:ext cx="1622425" cy="1622425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0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B0B8A0CF-58B1-629F-C8DB-238E5114277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4102" y="4325112"/>
            <a:ext cx="1947672" cy="630936"/>
          </a:xfrm>
        </p:spPr>
        <p:txBody>
          <a:bodyPr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3973DBDD-5F4C-3094-B5AB-751AF36037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92056" y="4326702"/>
            <a:ext cx="1947672" cy="630936"/>
          </a:xfrm>
        </p:spPr>
        <p:txBody>
          <a:bodyPr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6A7033DE-A188-7F2B-B42D-3B4334B2C4B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68328" y="4313642"/>
            <a:ext cx="1947672" cy="630936"/>
          </a:xfrm>
        </p:spPr>
        <p:txBody>
          <a:bodyPr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82C8DA85-8265-9485-A51D-73E1629CC54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279858" y="4319944"/>
            <a:ext cx="1947672" cy="630936"/>
          </a:xfrm>
        </p:spPr>
        <p:txBody>
          <a:bodyPr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20594F27-59D4-99D2-77B5-71915573EDA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466008" y="4319944"/>
            <a:ext cx="1947672" cy="630936"/>
          </a:xfrm>
        </p:spPr>
        <p:txBody>
          <a:bodyPr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4CBAEF-CF24-7502-B796-D47DF23F2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AFDD5-844D-364D-8AEC-50CF4D36D55D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D9E7CE-C596-EE32-BBFE-799C10EFB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90B60C-999F-167B-3927-D752A0DE6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4723877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27;p33">
            <a:extLst>
              <a:ext uri="{FF2B5EF4-FFF2-40B4-BE49-F238E27FC236}">
                <a16:creationId xmlns:a16="http://schemas.microsoft.com/office/drawing/2014/main" id="{F51DD675-2DC4-A4BE-C624-3048A2E666B7}"/>
              </a:ext>
            </a:extLst>
          </p:cNvPr>
          <p:cNvSpPr/>
          <p:nvPr userDrawn="1"/>
        </p:nvSpPr>
        <p:spPr>
          <a:xfrm>
            <a:off x="809553" y="1012104"/>
            <a:ext cx="6957749" cy="5061732"/>
          </a:xfrm>
          <a:prstGeom prst="rect">
            <a:avLst/>
          </a:prstGeom>
          <a:solidFill>
            <a:schemeClr val="accent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cap="none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2" name="Google Shape;328;p33">
            <a:extLst>
              <a:ext uri="{FF2B5EF4-FFF2-40B4-BE49-F238E27FC236}">
                <a16:creationId xmlns:a16="http://schemas.microsoft.com/office/drawing/2014/main" id="{A0952ED0-9FCB-B6D2-E806-E2663B8961D0}"/>
              </a:ext>
            </a:extLst>
          </p:cNvPr>
          <p:cNvSpPr/>
          <p:nvPr userDrawn="1"/>
        </p:nvSpPr>
        <p:spPr>
          <a:xfrm>
            <a:off x="600338" y="782757"/>
            <a:ext cx="6957749" cy="5061732"/>
          </a:xfrm>
          <a:prstGeom prst="rect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cap="none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01426A-0740-2EB9-FC34-9C0434593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888" y="1719072"/>
            <a:ext cx="5038344" cy="1709928"/>
          </a:xfrm>
        </p:spPr>
        <p:txBody>
          <a:bodyPr/>
          <a:lstStyle>
            <a:lvl1pPr algn="l">
              <a:lnSpc>
                <a:spcPct val="90000"/>
              </a:lnSpc>
              <a:defRPr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BC3CDDF-FEA3-712D-9071-515D264F06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96656" y="0"/>
            <a:ext cx="3895344" cy="6858000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0F6C1B-F86D-84E1-F13C-1A2310E172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9888" y="3054096"/>
            <a:ext cx="5010912" cy="2130552"/>
          </a:xfrm>
        </p:spPr>
        <p:txBody>
          <a:bodyPr/>
          <a:lstStyle>
            <a:lvl1pPr marL="54864" indent="0">
              <a:lnSpc>
                <a:spcPct val="120000"/>
              </a:lnSpc>
              <a:spcBef>
                <a:spcPts val="0"/>
              </a:spcBef>
              <a:buNone/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4F7CD76-D087-685D-2E27-537F34D67EBE}"/>
              </a:ext>
            </a:extLst>
          </p:cNvPr>
          <p:cNvCxnSpPr>
            <a:cxnSpLocks/>
          </p:cNvCxnSpPr>
          <p:nvPr userDrawn="1"/>
        </p:nvCxnSpPr>
        <p:spPr>
          <a:xfrm>
            <a:off x="11276341" y="6528816"/>
            <a:ext cx="9144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4CBAEF-CF24-7502-B796-D47DF23F2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62400" y="6400904"/>
            <a:ext cx="365760" cy="2468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D0AFDD5-844D-364D-8AEC-50CF4D36D55D}" type="slidenum">
              <a:rPr lang="en-US" noProof="0" smtClean="0"/>
              <a:pPr/>
              <a:t>‹#›</a:t>
            </a:fld>
            <a:endParaRPr lang="en-US" noProof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C63F889-82B6-D594-DA07-4C82AE33663F}"/>
              </a:ext>
            </a:extLst>
          </p:cNvPr>
          <p:cNvGrpSpPr/>
          <p:nvPr userDrawn="1"/>
        </p:nvGrpSpPr>
        <p:grpSpPr>
          <a:xfrm>
            <a:off x="0" y="6527001"/>
            <a:ext cx="8294153" cy="5617"/>
            <a:chOff x="0" y="6527001"/>
            <a:chExt cx="8294153" cy="561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F4BFE95-6DCA-752C-0F0C-CCAF1A576CD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527001"/>
              <a:ext cx="3935513" cy="5617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920C2FA-C2E7-21E2-09D0-3BA6B1BC2C1E}"/>
                </a:ext>
              </a:extLst>
            </p:cNvPr>
            <p:cNvCxnSpPr>
              <a:cxnSpLocks/>
            </p:cNvCxnSpPr>
            <p:nvPr/>
          </p:nvCxnSpPr>
          <p:spPr>
            <a:xfrm>
              <a:off x="4358640" y="6527001"/>
              <a:ext cx="3935513" cy="5617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593962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8D51F-4DA4-5AB7-6ACD-17065B86D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947672"/>
            <a:ext cx="3017520" cy="1938528"/>
          </a:xfrm>
        </p:spPr>
        <p:txBody>
          <a:bodyPr anchor="t"/>
          <a:lstStyle>
            <a:lvl1pPr algn="l">
              <a:defRPr sz="60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264711-7A11-A788-DD48-17D0C3B083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8952" y="4279392"/>
            <a:ext cx="2980944" cy="40233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Google Shape;1251;p56">
            <a:extLst>
              <a:ext uri="{FF2B5EF4-FFF2-40B4-BE49-F238E27FC236}">
                <a16:creationId xmlns:a16="http://schemas.microsoft.com/office/drawing/2014/main" id="{9061A64A-DA6A-5D22-BE0B-94B0626A6CF1}"/>
              </a:ext>
            </a:extLst>
          </p:cNvPr>
          <p:cNvSpPr/>
          <p:nvPr userDrawn="1"/>
        </p:nvSpPr>
        <p:spPr>
          <a:xfrm>
            <a:off x="5102241" y="597060"/>
            <a:ext cx="5949692" cy="5949692"/>
          </a:xfrm>
          <a:prstGeom prst="ellipse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88E5310-5724-6031-306F-4110AC65EBDB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5001768" y="420624"/>
            <a:ext cx="5897880" cy="5897880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359274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1426A-0740-2EB9-FC34-9C0434593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0F6C1B-F86D-84E1-F13C-1A2310E172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632" y="1810512"/>
            <a:ext cx="11000232" cy="416052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4CBAEF-CF24-7502-B796-D47DF23F2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AFDD5-844D-364D-8AEC-50CF4D36D55D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D9E7CE-C596-EE32-BBFE-799C10EFB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90B60C-999F-167B-3927-D752A0DE6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23093395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327;p33">
            <a:extLst>
              <a:ext uri="{FF2B5EF4-FFF2-40B4-BE49-F238E27FC236}">
                <a16:creationId xmlns:a16="http://schemas.microsoft.com/office/drawing/2014/main" id="{EA1EE280-E44E-F71B-ED1B-CA8CEDEE6175}"/>
              </a:ext>
            </a:extLst>
          </p:cNvPr>
          <p:cNvSpPr/>
          <p:nvPr userDrawn="1"/>
        </p:nvSpPr>
        <p:spPr>
          <a:xfrm>
            <a:off x="1087280" y="1161412"/>
            <a:ext cx="10221119" cy="4831742"/>
          </a:xfrm>
          <a:prstGeom prst="rect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cap="none" noProof="0">
              <a:solidFill>
                <a:schemeClr val="accent2">
                  <a:lumMod val="20000"/>
                  <a:lumOff val="80000"/>
                </a:schemeClr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4" name="Google Shape;328;p33">
            <a:extLst>
              <a:ext uri="{FF2B5EF4-FFF2-40B4-BE49-F238E27FC236}">
                <a16:creationId xmlns:a16="http://schemas.microsoft.com/office/drawing/2014/main" id="{332C8624-D848-DF0C-9104-7A2655E4A0FE}"/>
              </a:ext>
            </a:extLst>
          </p:cNvPr>
          <p:cNvSpPr/>
          <p:nvPr userDrawn="1"/>
        </p:nvSpPr>
        <p:spPr>
          <a:xfrm>
            <a:off x="858371" y="800100"/>
            <a:ext cx="10221119" cy="4953001"/>
          </a:xfrm>
          <a:prstGeom prst="rect">
            <a:avLst/>
          </a:prstGeom>
          <a:solidFill>
            <a:schemeClr val="accent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cap="none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01426A-0740-2EB9-FC34-9C0434593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2072" y="2322576"/>
            <a:ext cx="6473952" cy="1901952"/>
          </a:xfrm>
        </p:spPr>
        <p:txBody>
          <a:bodyPr anchor="ctr"/>
          <a:lstStyle>
            <a:lvl1pPr algn="l">
              <a:lnSpc>
                <a:spcPct val="90000"/>
              </a:lnSpc>
              <a:defRPr sz="40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4817D722-78FF-E98D-229F-DDC8146F55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27874" y="809103"/>
            <a:ext cx="1798955" cy="2062163"/>
          </a:xfrm>
        </p:spPr>
        <p:txBody>
          <a:bodyPr anchor="t"/>
          <a:lstStyle>
            <a:lvl1pPr marL="0" indent="0">
              <a:buNone/>
              <a:defRPr sz="25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“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0F6C1B-F86D-84E1-F13C-1A2310E172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2072" y="4334256"/>
            <a:ext cx="2340864" cy="58521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F9A35D83-86B3-5132-45B2-6382E8F3A4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81160" y="3957272"/>
            <a:ext cx="1798955" cy="2062163"/>
          </a:xfrm>
        </p:spPr>
        <p:txBody>
          <a:bodyPr/>
          <a:lstStyle>
            <a:lvl1pPr marL="0" indent="0">
              <a:buNone/>
              <a:defRPr sz="25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”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F53ABF-1C17-E7D0-EEB7-468CEDF285C7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 noProof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A64DF1-77A3-B856-5F46-12724706B8A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961FC7-9CAD-4B2D-A8F6-C172AF6D5EB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D0AFDD5-844D-364D-8AEC-50CF4D36D55D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44979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5EBD5D6A-1ECF-BC44-908D-941DA07DD301}"/>
              </a:ext>
            </a:extLst>
          </p:cNvPr>
          <p:cNvSpPr/>
          <p:nvPr userDrawn="1"/>
        </p:nvSpPr>
        <p:spPr>
          <a:xfrm rot="21237053">
            <a:off x="-2114038" y="1843181"/>
            <a:ext cx="16420073" cy="7109236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2D6FE97-872A-8848-BE4C-2928738DFB3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935162" y="2697163"/>
            <a:ext cx="9787915" cy="3879484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12">
            <a:extLst>
              <a:ext uri="{FF2B5EF4-FFF2-40B4-BE49-F238E27FC236}">
                <a16:creationId xmlns:a16="http://schemas.microsoft.com/office/drawing/2014/main" id="{D13392A6-4D5C-724E-BC52-06DBD76B57C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47244" y="612823"/>
            <a:ext cx="9205648" cy="769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 i="0">
                <a:solidFill>
                  <a:schemeClr val="tx2"/>
                </a:solidFill>
                <a:latin typeface="Nunito ExtraBold" panose="02000503000000000000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A5D4B7-C891-C840-A46B-AEA4D185B8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371" y="5665704"/>
            <a:ext cx="1618166" cy="79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3179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FDA4E-49F9-223C-DA55-A79802EE1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Google Shape;1149;p53">
            <a:extLst>
              <a:ext uri="{FF2B5EF4-FFF2-40B4-BE49-F238E27FC236}">
                <a16:creationId xmlns:a16="http://schemas.microsoft.com/office/drawing/2014/main" id="{E21113D2-FC9F-27EC-7A45-E8F7695D1407}"/>
              </a:ext>
            </a:extLst>
          </p:cNvPr>
          <p:cNvSpPr/>
          <p:nvPr userDrawn="1"/>
        </p:nvSpPr>
        <p:spPr>
          <a:xfrm>
            <a:off x="694922" y="2330750"/>
            <a:ext cx="2542032" cy="3200400"/>
          </a:xfrm>
          <a:prstGeom prst="rect">
            <a:avLst/>
          </a:prstGeom>
          <a:solidFill>
            <a:schemeClr val="accent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9" name="Google Shape;1149;p53">
            <a:extLst>
              <a:ext uri="{FF2B5EF4-FFF2-40B4-BE49-F238E27FC236}">
                <a16:creationId xmlns:a16="http://schemas.microsoft.com/office/drawing/2014/main" id="{AD0B836B-7152-D6F5-7044-4B3B321454F5}"/>
              </a:ext>
            </a:extLst>
          </p:cNvPr>
          <p:cNvSpPr/>
          <p:nvPr userDrawn="1"/>
        </p:nvSpPr>
        <p:spPr>
          <a:xfrm>
            <a:off x="3541000" y="2330750"/>
            <a:ext cx="2542032" cy="3200400"/>
          </a:xfrm>
          <a:prstGeom prst="rect">
            <a:avLst/>
          </a:prstGeom>
          <a:solidFill>
            <a:schemeClr val="accent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1" name="Google Shape;1149;p53">
            <a:extLst>
              <a:ext uri="{FF2B5EF4-FFF2-40B4-BE49-F238E27FC236}">
                <a16:creationId xmlns:a16="http://schemas.microsoft.com/office/drawing/2014/main" id="{65518B88-F549-D8C7-0CD2-91E7CABE5E13}"/>
              </a:ext>
            </a:extLst>
          </p:cNvPr>
          <p:cNvSpPr/>
          <p:nvPr userDrawn="1"/>
        </p:nvSpPr>
        <p:spPr>
          <a:xfrm>
            <a:off x="6387080" y="2328404"/>
            <a:ext cx="2542032" cy="3200400"/>
          </a:xfrm>
          <a:prstGeom prst="rect">
            <a:avLst/>
          </a:prstGeom>
          <a:solidFill>
            <a:schemeClr val="accent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3" name="Google Shape;1149;p53">
            <a:extLst>
              <a:ext uri="{FF2B5EF4-FFF2-40B4-BE49-F238E27FC236}">
                <a16:creationId xmlns:a16="http://schemas.microsoft.com/office/drawing/2014/main" id="{EF098B7F-7320-E28C-D4A0-9C0D6072BDA7}"/>
              </a:ext>
            </a:extLst>
          </p:cNvPr>
          <p:cNvSpPr/>
          <p:nvPr userDrawn="1"/>
        </p:nvSpPr>
        <p:spPr>
          <a:xfrm>
            <a:off x="9233158" y="2328404"/>
            <a:ext cx="2542032" cy="3200400"/>
          </a:xfrm>
          <a:prstGeom prst="rect">
            <a:avLst/>
          </a:prstGeom>
          <a:solidFill>
            <a:schemeClr val="accent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2349526F-21BB-B06B-612E-8AAA322B41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5816" y="2193042"/>
            <a:ext cx="2514600" cy="3200400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tIns="2377440"/>
          <a:lstStyle>
            <a:lvl1pPr marL="0" indent="0" algn="ctr">
              <a:buFont typeface="Arial" panose="020B0604020202020204" pitchFamily="34" charset="0"/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99DE91A1-A01A-B800-F6EB-C013020202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9532" y="2193042"/>
            <a:ext cx="2487168" cy="2103120"/>
          </a:xfrm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733EF8C8-3849-9C80-1F6E-7038D11347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0220" y="4846546"/>
            <a:ext cx="2514600" cy="338328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9" name="Text Placeholder 24">
            <a:extLst>
              <a:ext uri="{FF2B5EF4-FFF2-40B4-BE49-F238E27FC236}">
                <a16:creationId xmlns:a16="http://schemas.microsoft.com/office/drawing/2014/main" id="{32F8A8CA-E278-E129-A09C-8C4B7CCA2DE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19856" y="2193042"/>
            <a:ext cx="2514600" cy="3200400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tIns="2377440"/>
          <a:lstStyle>
            <a:lvl1pPr marL="0" indent="0" algn="ctr">
              <a:buFont typeface="Arial" panose="020B0604020202020204" pitchFamily="34" charset="0"/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0" name="Picture Placeholder 22">
            <a:extLst>
              <a:ext uri="{FF2B5EF4-FFF2-40B4-BE49-F238E27FC236}">
                <a16:creationId xmlns:a16="http://schemas.microsoft.com/office/drawing/2014/main" id="{3CFBF841-C094-5FA8-63F2-F5DA37C0359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433572" y="2193042"/>
            <a:ext cx="2487168" cy="2103120"/>
          </a:xfrm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C76BA571-FE5C-F5F7-9056-20BD57DA678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19856" y="4846546"/>
            <a:ext cx="2514600" cy="338328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2" name="Text Placeholder 24">
            <a:extLst>
              <a:ext uri="{FF2B5EF4-FFF2-40B4-BE49-F238E27FC236}">
                <a16:creationId xmlns:a16="http://schemas.microsoft.com/office/drawing/2014/main" id="{D7F9FC21-D881-DB86-4C69-C07821DCF3A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63640" y="2193042"/>
            <a:ext cx="2514600" cy="3200400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tIns="2377440"/>
          <a:lstStyle>
            <a:lvl1pPr marL="0" indent="0" algn="ctr">
              <a:buFont typeface="Arial" panose="020B0604020202020204" pitchFamily="34" charset="0"/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3" name="Picture Placeholder 22">
            <a:extLst>
              <a:ext uri="{FF2B5EF4-FFF2-40B4-BE49-F238E27FC236}">
                <a16:creationId xmlns:a16="http://schemas.microsoft.com/office/drawing/2014/main" id="{FE2E99DA-5661-F860-9E54-9C42590265F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77356" y="2193042"/>
            <a:ext cx="2487168" cy="2103120"/>
          </a:xfrm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99F1332D-1A76-8252-3A4A-73B5BE80BDA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63640" y="4846546"/>
            <a:ext cx="2514600" cy="338328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5" name="Text Placeholder 24">
            <a:extLst>
              <a:ext uri="{FF2B5EF4-FFF2-40B4-BE49-F238E27FC236}">
                <a16:creationId xmlns:a16="http://schemas.microsoft.com/office/drawing/2014/main" id="{47253530-631C-01D6-E4D5-53EA91819AC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107424" y="2169547"/>
            <a:ext cx="2514600" cy="3200400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tIns="2377440"/>
          <a:lstStyle>
            <a:lvl1pPr marL="0" indent="0" algn="ctr">
              <a:buFont typeface="Arial" panose="020B0604020202020204" pitchFamily="34" charset="0"/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6" name="Picture Placeholder 22">
            <a:extLst>
              <a:ext uri="{FF2B5EF4-FFF2-40B4-BE49-F238E27FC236}">
                <a16:creationId xmlns:a16="http://schemas.microsoft.com/office/drawing/2014/main" id="{2087F48D-BCD6-2370-DFEB-3DC85577058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121140" y="2169547"/>
            <a:ext cx="2487168" cy="2103120"/>
          </a:xfrm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37" name="Text Placeholder 26">
            <a:extLst>
              <a:ext uri="{FF2B5EF4-FFF2-40B4-BE49-F238E27FC236}">
                <a16:creationId xmlns:a16="http://schemas.microsoft.com/office/drawing/2014/main" id="{2730E53E-4C0B-1C22-8754-2D69B55DF37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107424" y="4846546"/>
            <a:ext cx="2514600" cy="338328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8252B54-8A68-DB21-54FB-342276BCEE38}"/>
              </a:ext>
            </a:extLst>
          </p:cNvPr>
          <p:cNvCxnSpPr>
            <a:cxnSpLocks/>
          </p:cNvCxnSpPr>
          <p:nvPr userDrawn="1"/>
        </p:nvCxnSpPr>
        <p:spPr>
          <a:xfrm>
            <a:off x="0" y="6535885"/>
            <a:ext cx="8382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384EF8F-B039-D242-A81B-F393B674C274}"/>
              </a:ext>
            </a:extLst>
          </p:cNvPr>
          <p:cNvCxnSpPr>
            <a:cxnSpLocks/>
          </p:cNvCxnSpPr>
          <p:nvPr userDrawn="1"/>
        </p:nvCxnSpPr>
        <p:spPr>
          <a:xfrm>
            <a:off x="1205025" y="6535885"/>
            <a:ext cx="416052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A9D6E63-D581-350F-03A0-665A80481391}"/>
              </a:ext>
            </a:extLst>
          </p:cNvPr>
          <p:cNvCxnSpPr>
            <a:cxnSpLocks/>
          </p:cNvCxnSpPr>
          <p:nvPr userDrawn="1"/>
        </p:nvCxnSpPr>
        <p:spPr>
          <a:xfrm>
            <a:off x="6802120" y="6528812"/>
            <a:ext cx="384048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A05D09F-A5CA-2745-537C-05333575CD8F}"/>
              </a:ext>
            </a:extLst>
          </p:cNvPr>
          <p:cNvCxnSpPr>
            <a:cxnSpLocks/>
          </p:cNvCxnSpPr>
          <p:nvPr userDrawn="1"/>
        </p:nvCxnSpPr>
        <p:spPr>
          <a:xfrm>
            <a:off x="11276341" y="6528816"/>
            <a:ext cx="9144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F2B86B-C1F2-7E0E-C065-E2B156A7F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D0AFDD5-844D-364D-8AEC-50CF4D36D55D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5DA4D1-2752-E7A4-2EB8-33E55361D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C200B8-5151-AE1E-3DA7-04B965986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5368612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x8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149;p53">
            <a:extLst>
              <a:ext uri="{FF2B5EF4-FFF2-40B4-BE49-F238E27FC236}">
                <a16:creationId xmlns:a16="http://schemas.microsoft.com/office/drawing/2014/main" id="{559D8666-7371-3C57-AFFE-49810709BDDB}"/>
              </a:ext>
            </a:extLst>
          </p:cNvPr>
          <p:cNvSpPr/>
          <p:nvPr userDrawn="1"/>
        </p:nvSpPr>
        <p:spPr>
          <a:xfrm>
            <a:off x="663551" y="1967633"/>
            <a:ext cx="2543865" cy="2085433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2" name="Google Shape;1149;p53">
            <a:extLst>
              <a:ext uri="{FF2B5EF4-FFF2-40B4-BE49-F238E27FC236}">
                <a16:creationId xmlns:a16="http://schemas.microsoft.com/office/drawing/2014/main" id="{434B564B-DE03-74A6-773C-0FD4632658D1}"/>
              </a:ext>
            </a:extLst>
          </p:cNvPr>
          <p:cNvSpPr/>
          <p:nvPr userDrawn="1"/>
        </p:nvSpPr>
        <p:spPr>
          <a:xfrm>
            <a:off x="663550" y="4337851"/>
            <a:ext cx="2543865" cy="2085433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5" name="Google Shape;1149;p53">
            <a:extLst>
              <a:ext uri="{FF2B5EF4-FFF2-40B4-BE49-F238E27FC236}">
                <a16:creationId xmlns:a16="http://schemas.microsoft.com/office/drawing/2014/main" id="{A98F51D8-7768-BB9C-DEFD-FE6F101B538B}"/>
              </a:ext>
            </a:extLst>
          </p:cNvPr>
          <p:cNvSpPr/>
          <p:nvPr userDrawn="1"/>
        </p:nvSpPr>
        <p:spPr>
          <a:xfrm>
            <a:off x="3509629" y="1967633"/>
            <a:ext cx="2543865" cy="2085433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7" name="Google Shape;1149;p53">
            <a:extLst>
              <a:ext uri="{FF2B5EF4-FFF2-40B4-BE49-F238E27FC236}">
                <a16:creationId xmlns:a16="http://schemas.microsoft.com/office/drawing/2014/main" id="{824DDB7E-F583-BE45-8440-04134133EF5E}"/>
              </a:ext>
            </a:extLst>
          </p:cNvPr>
          <p:cNvSpPr/>
          <p:nvPr userDrawn="1"/>
        </p:nvSpPr>
        <p:spPr>
          <a:xfrm>
            <a:off x="3509628" y="4337851"/>
            <a:ext cx="2543865" cy="2085433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9" name="Google Shape;1149;p53">
            <a:extLst>
              <a:ext uri="{FF2B5EF4-FFF2-40B4-BE49-F238E27FC236}">
                <a16:creationId xmlns:a16="http://schemas.microsoft.com/office/drawing/2014/main" id="{3AB34327-1213-C6F7-069A-661286889411}"/>
              </a:ext>
            </a:extLst>
          </p:cNvPr>
          <p:cNvSpPr/>
          <p:nvPr userDrawn="1"/>
        </p:nvSpPr>
        <p:spPr>
          <a:xfrm>
            <a:off x="6355709" y="1965287"/>
            <a:ext cx="2543865" cy="2085433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1" name="Google Shape;1149;p53">
            <a:extLst>
              <a:ext uri="{FF2B5EF4-FFF2-40B4-BE49-F238E27FC236}">
                <a16:creationId xmlns:a16="http://schemas.microsoft.com/office/drawing/2014/main" id="{B6BF1339-971D-E8EC-9A92-C646A04A9796}"/>
              </a:ext>
            </a:extLst>
          </p:cNvPr>
          <p:cNvSpPr/>
          <p:nvPr userDrawn="1"/>
        </p:nvSpPr>
        <p:spPr>
          <a:xfrm>
            <a:off x="6355708" y="4335505"/>
            <a:ext cx="2543865" cy="2085433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4" name="Google Shape;1149;p53">
            <a:extLst>
              <a:ext uri="{FF2B5EF4-FFF2-40B4-BE49-F238E27FC236}">
                <a16:creationId xmlns:a16="http://schemas.microsoft.com/office/drawing/2014/main" id="{2C16FE32-0722-CA1D-92A1-77B7780BDE81}"/>
              </a:ext>
            </a:extLst>
          </p:cNvPr>
          <p:cNvSpPr/>
          <p:nvPr userDrawn="1"/>
        </p:nvSpPr>
        <p:spPr>
          <a:xfrm>
            <a:off x="9201787" y="1965287"/>
            <a:ext cx="2543865" cy="2085433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7" name="Google Shape;1149;p53">
            <a:extLst>
              <a:ext uri="{FF2B5EF4-FFF2-40B4-BE49-F238E27FC236}">
                <a16:creationId xmlns:a16="http://schemas.microsoft.com/office/drawing/2014/main" id="{A3D368EA-D182-9937-D248-E4051379E257}"/>
              </a:ext>
            </a:extLst>
          </p:cNvPr>
          <p:cNvSpPr/>
          <p:nvPr userDrawn="1"/>
        </p:nvSpPr>
        <p:spPr>
          <a:xfrm>
            <a:off x="9201786" y="4335505"/>
            <a:ext cx="2543865" cy="2085433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7FDA4E-49F9-223C-DA55-A79802EE1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2349526F-21BB-B06B-612E-8AAA322B41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5816" y="1865376"/>
            <a:ext cx="2514600" cy="2084832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tIns="1490472"/>
          <a:lstStyle>
            <a:lvl1pPr marL="0" indent="0" algn="ctr">
              <a:buFont typeface="Arial" panose="020B0604020202020204" pitchFamily="34" charset="0"/>
              <a:buNone/>
              <a:defRPr sz="16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99DE91A1-A01A-B800-F6EB-C013020202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9532" y="1874520"/>
            <a:ext cx="2487168" cy="1280160"/>
          </a:xfrm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733EF8C8-3849-9C80-1F6E-7038D11347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0220" y="3584901"/>
            <a:ext cx="2514600" cy="27432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6" name="Text Placeholder 24">
            <a:extLst>
              <a:ext uri="{FF2B5EF4-FFF2-40B4-BE49-F238E27FC236}">
                <a16:creationId xmlns:a16="http://schemas.microsoft.com/office/drawing/2014/main" id="{F27A4420-EB9D-589B-DE9E-4CFCC6B25A6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65816" y="4242816"/>
            <a:ext cx="2514600" cy="2084832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tIns="1490472"/>
          <a:lstStyle>
            <a:lvl1pPr marL="0" indent="0" algn="ctr">
              <a:buFont typeface="Arial" panose="020B0604020202020204" pitchFamily="34" charset="0"/>
              <a:buNone/>
              <a:defRPr sz="16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7" name="Picture Placeholder 22">
            <a:extLst>
              <a:ext uri="{FF2B5EF4-FFF2-40B4-BE49-F238E27FC236}">
                <a16:creationId xmlns:a16="http://schemas.microsoft.com/office/drawing/2014/main" id="{D76F8DA4-2C9A-48DE-DB4A-045A11601F4C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579532" y="4242816"/>
            <a:ext cx="2487168" cy="1280160"/>
          </a:xfrm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47" name="Text Placeholder 26">
            <a:extLst>
              <a:ext uri="{FF2B5EF4-FFF2-40B4-BE49-F238E27FC236}">
                <a16:creationId xmlns:a16="http://schemas.microsoft.com/office/drawing/2014/main" id="{010C7458-97A7-97A1-88E7-1D3194A7EA4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80220" y="5947269"/>
            <a:ext cx="2514600" cy="27432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9" name="Text Placeholder 24">
            <a:extLst>
              <a:ext uri="{FF2B5EF4-FFF2-40B4-BE49-F238E27FC236}">
                <a16:creationId xmlns:a16="http://schemas.microsoft.com/office/drawing/2014/main" id="{32F8A8CA-E278-E129-A09C-8C4B7CCA2DE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19856" y="1865376"/>
            <a:ext cx="2514600" cy="2084832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tIns="1490472"/>
          <a:lstStyle>
            <a:lvl1pPr marL="0" indent="0" algn="ctr">
              <a:buFont typeface="Arial" panose="020B0604020202020204" pitchFamily="34" charset="0"/>
              <a:buNone/>
              <a:defRPr sz="16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0" name="Picture Placeholder 22">
            <a:extLst>
              <a:ext uri="{FF2B5EF4-FFF2-40B4-BE49-F238E27FC236}">
                <a16:creationId xmlns:a16="http://schemas.microsoft.com/office/drawing/2014/main" id="{3CFBF841-C094-5FA8-63F2-F5DA37C0359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433572" y="1874520"/>
            <a:ext cx="2487168" cy="1280160"/>
          </a:xfrm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C76BA571-FE5C-F5F7-9056-20BD57DA678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19856" y="3584901"/>
            <a:ext cx="2514600" cy="27432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id="{27F73601-DBA6-A721-D6BF-321A387810A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419856" y="4242816"/>
            <a:ext cx="2514600" cy="2084832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tIns="1490472"/>
          <a:lstStyle>
            <a:lvl1pPr marL="0" indent="0" algn="ctr">
              <a:buFont typeface="Arial" panose="020B0604020202020204" pitchFamily="34" charset="0"/>
              <a:buNone/>
              <a:defRPr sz="16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9" name="Picture Placeholder 22">
            <a:extLst>
              <a:ext uri="{FF2B5EF4-FFF2-40B4-BE49-F238E27FC236}">
                <a16:creationId xmlns:a16="http://schemas.microsoft.com/office/drawing/2014/main" id="{060504F7-2F69-FC38-B09C-5DCA35CD85A9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433572" y="4242816"/>
            <a:ext cx="2487168" cy="1280160"/>
          </a:xfrm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50" name="Text Placeholder 26">
            <a:extLst>
              <a:ext uri="{FF2B5EF4-FFF2-40B4-BE49-F238E27FC236}">
                <a16:creationId xmlns:a16="http://schemas.microsoft.com/office/drawing/2014/main" id="{3843A45B-37B6-D773-B219-9EBAD5F1953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419856" y="5947269"/>
            <a:ext cx="2514600" cy="27432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2" name="Text Placeholder 24">
            <a:extLst>
              <a:ext uri="{FF2B5EF4-FFF2-40B4-BE49-F238E27FC236}">
                <a16:creationId xmlns:a16="http://schemas.microsoft.com/office/drawing/2014/main" id="{D7F9FC21-D881-DB86-4C69-C07821DCF3A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63640" y="1865376"/>
            <a:ext cx="2514600" cy="2084832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tIns="1490472"/>
          <a:lstStyle>
            <a:lvl1pPr marL="0" indent="0" algn="ctr">
              <a:buFont typeface="Arial" panose="020B0604020202020204" pitchFamily="34" charset="0"/>
              <a:buNone/>
              <a:defRPr sz="16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3" name="Picture Placeholder 22">
            <a:extLst>
              <a:ext uri="{FF2B5EF4-FFF2-40B4-BE49-F238E27FC236}">
                <a16:creationId xmlns:a16="http://schemas.microsoft.com/office/drawing/2014/main" id="{FE2E99DA-5661-F860-9E54-9C42590265F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77356" y="1874520"/>
            <a:ext cx="2487168" cy="1280160"/>
          </a:xfrm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99F1332D-1A76-8252-3A4A-73B5BE80BDA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63640" y="3584901"/>
            <a:ext cx="2514600" cy="27432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1" name="Text Placeholder 24">
            <a:extLst>
              <a:ext uri="{FF2B5EF4-FFF2-40B4-BE49-F238E27FC236}">
                <a16:creationId xmlns:a16="http://schemas.microsoft.com/office/drawing/2014/main" id="{E5E9A104-54F0-5100-0B27-DBD2DF20678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263640" y="4242816"/>
            <a:ext cx="2514600" cy="2084832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tIns="1490472"/>
          <a:lstStyle>
            <a:lvl1pPr marL="0" indent="0" algn="ctr">
              <a:buFont typeface="Arial" panose="020B0604020202020204" pitchFamily="34" charset="0"/>
              <a:buNone/>
              <a:defRPr sz="16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2" name="Picture Placeholder 22">
            <a:extLst>
              <a:ext uri="{FF2B5EF4-FFF2-40B4-BE49-F238E27FC236}">
                <a16:creationId xmlns:a16="http://schemas.microsoft.com/office/drawing/2014/main" id="{23469072-7775-90E2-6C92-C6D03C1DACB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277356" y="4242816"/>
            <a:ext cx="2487168" cy="1280160"/>
          </a:xfrm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53" name="Text Placeholder 26">
            <a:extLst>
              <a:ext uri="{FF2B5EF4-FFF2-40B4-BE49-F238E27FC236}">
                <a16:creationId xmlns:a16="http://schemas.microsoft.com/office/drawing/2014/main" id="{BF06B9AA-555D-874C-1198-B3ED9EBC714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263640" y="5947269"/>
            <a:ext cx="2514600" cy="27432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5" name="Text Placeholder 24">
            <a:extLst>
              <a:ext uri="{FF2B5EF4-FFF2-40B4-BE49-F238E27FC236}">
                <a16:creationId xmlns:a16="http://schemas.microsoft.com/office/drawing/2014/main" id="{47253530-631C-01D6-E4D5-53EA91819AC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107424" y="1865376"/>
            <a:ext cx="2514600" cy="2084832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tIns="1490472"/>
          <a:lstStyle>
            <a:lvl1pPr marL="0" indent="0" algn="ctr">
              <a:buFont typeface="Arial" panose="020B0604020202020204" pitchFamily="34" charset="0"/>
              <a:buNone/>
              <a:defRPr sz="16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6" name="Picture Placeholder 22">
            <a:extLst>
              <a:ext uri="{FF2B5EF4-FFF2-40B4-BE49-F238E27FC236}">
                <a16:creationId xmlns:a16="http://schemas.microsoft.com/office/drawing/2014/main" id="{2087F48D-BCD6-2370-DFEB-3DC85577058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121140" y="1874520"/>
            <a:ext cx="2487168" cy="1280160"/>
          </a:xfrm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37" name="Text Placeholder 26">
            <a:extLst>
              <a:ext uri="{FF2B5EF4-FFF2-40B4-BE49-F238E27FC236}">
                <a16:creationId xmlns:a16="http://schemas.microsoft.com/office/drawing/2014/main" id="{2730E53E-4C0B-1C22-8754-2D69B55DF37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107424" y="3584901"/>
            <a:ext cx="2514600" cy="27432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4" name="Text Placeholder 24">
            <a:extLst>
              <a:ext uri="{FF2B5EF4-FFF2-40B4-BE49-F238E27FC236}">
                <a16:creationId xmlns:a16="http://schemas.microsoft.com/office/drawing/2014/main" id="{9690986C-4F11-A46D-923C-CCC08AB6CB7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107424" y="4242816"/>
            <a:ext cx="2514600" cy="2084832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tIns="1490472"/>
          <a:lstStyle>
            <a:lvl1pPr marL="0" indent="0" algn="ctr">
              <a:buFont typeface="Arial" panose="020B0604020202020204" pitchFamily="34" charset="0"/>
              <a:buNone/>
              <a:defRPr sz="16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5" name="Picture Placeholder 22">
            <a:extLst>
              <a:ext uri="{FF2B5EF4-FFF2-40B4-BE49-F238E27FC236}">
                <a16:creationId xmlns:a16="http://schemas.microsoft.com/office/drawing/2014/main" id="{A4293B55-9185-9732-2F46-4B62C7F1F21E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9121140" y="4242816"/>
            <a:ext cx="2487168" cy="1280160"/>
          </a:xfrm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56" name="Text Placeholder 26">
            <a:extLst>
              <a:ext uri="{FF2B5EF4-FFF2-40B4-BE49-F238E27FC236}">
                <a16:creationId xmlns:a16="http://schemas.microsoft.com/office/drawing/2014/main" id="{B8529D99-B7B2-6411-E928-9FA204E3842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107424" y="5947269"/>
            <a:ext cx="2514600" cy="27432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31291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s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9EB71-EE42-930D-4E54-FA0F44BD2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947672"/>
            <a:ext cx="3209544" cy="2862072"/>
          </a:xfrm>
        </p:spPr>
        <p:txBody>
          <a:bodyPr anchor="ctr"/>
          <a:lstStyle>
            <a:lvl1pPr algn="l">
              <a:defRPr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Google Shape;1247;p56">
            <a:extLst>
              <a:ext uri="{FF2B5EF4-FFF2-40B4-BE49-F238E27FC236}">
                <a16:creationId xmlns:a16="http://schemas.microsoft.com/office/drawing/2014/main" id="{1A52F175-2E39-E9BE-B4DF-67098DB248AA}"/>
              </a:ext>
            </a:extLst>
          </p:cNvPr>
          <p:cNvSpPr/>
          <p:nvPr userDrawn="1"/>
        </p:nvSpPr>
        <p:spPr>
          <a:xfrm>
            <a:off x="5607119" y="347046"/>
            <a:ext cx="6281928" cy="1039748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accent2"/>
              </a:solidFill>
              <a:latin typeface="+mj-lt"/>
              <a:ea typeface="Karla"/>
              <a:cs typeface="Karla"/>
              <a:sym typeface="Karla"/>
            </a:endParaRPr>
          </a:p>
        </p:txBody>
      </p:sp>
      <p:sp>
        <p:nvSpPr>
          <p:cNvPr id="9" name="Google Shape;1264;p56">
            <a:extLst>
              <a:ext uri="{FF2B5EF4-FFF2-40B4-BE49-F238E27FC236}">
                <a16:creationId xmlns:a16="http://schemas.microsoft.com/office/drawing/2014/main" id="{CE3B3000-733D-1995-D39A-E659E5A429CC}"/>
              </a:ext>
            </a:extLst>
          </p:cNvPr>
          <p:cNvSpPr/>
          <p:nvPr userDrawn="1"/>
        </p:nvSpPr>
        <p:spPr>
          <a:xfrm>
            <a:off x="5607119" y="1623673"/>
            <a:ext cx="6281928" cy="1039748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+mj-lt"/>
              <a:ea typeface="Karla"/>
              <a:cs typeface="Karla"/>
              <a:sym typeface="Karla"/>
            </a:endParaRPr>
          </a:p>
        </p:txBody>
      </p:sp>
      <p:sp>
        <p:nvSpPr>
          <p:cNvPr id="11" name="Google Shape;1278;p56">
            <a:extLst>
              <a:ext uri="{FF2B5EF4-FFF2-40B4-BE49-F238E27FC236}">
                <a16:creationId xmlns:a16="http://schemas.microsoft.com/office/drawing/2014/main" id="{F1BC0AB2-17DA-D97E-3052-DA48D80F7428}"/>
              </a:ext>
            </a:extLst>
          </p:cNvPr>
          <p:cNvSpPr/>
          <p:nvPr userDrawn="1"/>
        </p:nvSpPr>
        <p:spPr>
          <a:xfrm>
            <a:off x="5607119" y="2925956"/>
            <a:ext cx="6281928" cy="1039748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+mj-lt"/>
              <a:ea typeface="Karla"/>
              <a:cs typeface="Karla"/>
              <a:sym typeface="Karla"/>
            </a:endParaRPr>
          </a:p>
        </p:txBody>
      </p:sp>
      <p:sp>
        <p:nvSpPr>
          <p:cNvPr id="13" name="Google Shape;1278;p56">
            <a:extLst>
              <a:ext uri="{FF2B5EF4-FFF2-40B4-BE49-F238E27FC236}">
                <a16:creationId xmlns:a16="http://schemas.microsoft.com/office/drawing/2014/main" id="{C860490F-E3DB-3E9F-0AC6-F04949DC59C3}"/>
              </a:ext>
            </a:extLst>
          </p:cNvPr>
          <p:cNvSpPr/>
          <p:nvPr userDrawn="1"/>
        </p:nvSpPr>
        <p:spPr>
          <a:xfrm>
            <a:off x="5607120" y="4223036"/>
            <a:ext cx="6281928" cy="1039748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+mj-lt"/>
              <a:ea typeface="Karla"/>
              <a:cs typeface="Karla"/>
              <a:sym typeface="Karla"/>
            </a:endParaRPr>
          </a:p>
        </p:txBody>
      </p:sp>
      <p:sp>
        <p:nvSpPr>
          <p:cNvPr id="15" name="Google Shape;1278;p56">
            <a:extLst>
              <a:ext uri="{FF2B5EF4-FFF2-40B4-BE49-F238E27FC236}">
                <a16:creationId xmlns:a16="http://schemas.microsoft.com/office/drawing/2014/main" id="{522E5778-EA03-EFC4-08AA-ECB1C07ED56E}"/>
              </a:ext>
            </a:extLst>
          </p:cNvPr>
          <p:cNvSpPr/>
          <p:nvPr userDrawn="1"/>
        </p:nvSpPr>
        <p:spPr>
          <a:xfrm>
            <a:off x="5607120" y="5519473"/>
            <a:ext cx="6281928" cy="1039748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+mj-lt"/>
              <a:ea typeface="Karla"/>
              <a:cs typeface="Karla"/>
              <a:sym typeface="Karla"/>
            </a:endParaRPr>
          </a:p>
        </p:txBody>
      </p:sp>
      <p:sp>
        <p:nvSpPr>
          <p:cNvPr id="17" name="Google Shape;1268;p56">
            <a:extLst>
              <a:ext uri="{FF2B5EF4-FFF2-40B4-BE49-F238E27FC236}">
                <a16:creationId xmlns:a16="http://schemas.microsoft.com/office/drawing/2014/main" id="{EEA0BE49-92E1-A1A3-40E0-DDAA5511F637}"/>
              </a:ext>
            </a:extLst>
          </p:cNvPr>
          <p:cNvSpPr/>
          <p:nvPr userDrawn="1"/>
        </p:nvSpPr>
        <p:spPr>
          <a:xfrm>
            <a:off x="4348745" y="1637743"/>
            <a:ext cx="969865" cy="969865"/>
          </a:xfrm>
          <a:prstGeom prst="ellipse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9" name="Google Shape;1282;p56">
            <a:extLst>
              <a:ext uri="{FF2B5EF4-FFF2-40B4-BE49-F238E27FC236}">
                <a16:creationId xmlns:a16="http://schemas.microsoft.com/office/drawing/2014/main" id="{DF15F1EC-1D2B-FF49-7785-26BC7083A07C}"/>
              </a:ext>
            </a:extLst>
          </p:cNvPr>
          <p:cNvSpPr/>
          <p:nvPr userDrawn="1"/>
        </p:nvSpPr>
        <p:spPr>
          <a:xfrm>
            <a:off x="4348745" y="2927249"/>
            <a:ext cx="969865" cy="969865"/>
          </a:xfrm>
          <a:prstGeom prst="ellipse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1" name="Google Shape;1282;p56">
            <a:extLst>
              <a:ext uri="{FF2B5EF4-FFF2-40B4-BE49-F238E27FC236}">
                <a16:creationId xmlns:a16="http://schemas.microsoft.com/office/drawing/2014/main" id="{BE3FDD69-3D60-CF6B-97A3-7B2C1AE3100A}"/>
              </a:ext>
            </a:extLst>
          </p:cNvPr>
          <p:cNvSpPr/>
          <p:nvPr userDrawn="1"/>
        </p:nvSpPr>
        <p:spPr>
          <a:xfrm>
            <a:off x="4348745" y="4277006"/>
            <a:ext cx="969865" cy="969865"/>
          </a:xfrm>
          <a:prstGeom prst="ellipse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3" name="Google Shape;1282;p56">
            <a:extLst>
              <a:ext uri="{FF2B5EF4-FFF2-40B4-BE49-F238E27FC236}">
                <a16:creationId xmlns:a16="http://schemas.microsoft.com/office/drawing/2014/main" id="{E3BB1E5B-DA10-B332-D4B8-D551C3053C53}"/>
              </a:ext>
            </a:extLst>
          </p:cNvPr>
          <p:cNvSpPr/>
          <p:nvPr userDrawn="1"/>
        </p:nvSpPr>
        <p:spPr>
          <a:xfrm>
            <a:off x="4348745" y="5568541"/>
            <a:ext cx="969865" cy="969865"/>
          </a:xfrm>
          <a:prstGeom prst="ellipse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5" name="Google Shape;1251;p56">
            <a:extLst>
              <a:ext uri="{FF2B5EF4-FFF2-40B4-BE49-F238E27FC236}">
                <a16:creationId xmlns:a16="http://schemas.microsoft.com/office/drawing/2014/main" id="{8D887B7F-9EBA-E7B8-64CE-5EAB1DF08E19}"/>
              </a:ext>
            </a:extLst>
          </p:cNvPr>
          <p:cNvSpPr/>
          <p:nvPr userDrawn="1"/>
        </p:nvSpPr>
        <p:spPr>
          <a:xfrm>
            <a:off x="4348745" y="361116"/>
            <a:ext cx="969865" cy="969865"/>
          </a:xfrm>
          <a:prstGeom prst="ellipse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7" name="Google Shape;1248;p56">
            <a:extLst>
              <a:ext uri="{FF2B5EF4-FFF2-40B4-BE49-F238E27FC236}">
                <a16:creationId xmlns:a16="http://schemas.microsoft.com/office/drawing/2014/main" id="{5AC86C31-7E67-B4EC-1AE0-291ED77F2214}"/>
              </a:ext>
            </a:extLst>
          </p:cNvPr>
          <p:cNvSpPr/>
          <p:nvPr userDrawn="1"/>
        </p:nvSpPr>
        <p:spPr>
          <a:xfrm>
            <a:off x="5512393" y="241430"/>
            <a:ext cx="6281928" cy="1039748"/>
          </a:xfrm>
          <a:prstGeom prst="rect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+mj-lt"/>
              <a:ea typeface="Karla"/>
              <a:cs typeface="Karla"/>
              <a:sym typeface="Karla"/>
            </a:endParaRPr>
          </a:p>
        </p:txBody>
      </p:sp>
      <p:sp>
        <p:nvSpPr>
          <p:cNvPr id="29" name="Google Shape;1265;p56">
            <a:extLst>
              <a:ext uri="{FF2B5EF4-FFF2-40B4-BE49-F238E27FC236}">
                <a16:creationId xmlns:a16="http://schemas.microsoft.com/office/drawing/2014/main" id="{A7BF8E2B-5184-B584-D484-7D82C9DA6C41}"/>
              </a:ext>
            </a:extLst>
          </p:cNvPr>
          <p:cNvSpPr/>
          <p:nvPr userDrawn="1"/>
        </p:nvSpPr>
        <p:spPr>
          <a:xfrm>
            <a:off x="5512393" y="1518057"/>
            <a:ext cx="6281928" cy="1039748"/>
          </a:xfrm>
          <a:prstGeom prst="rect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+mj-lt"/>
              <a:ea typeface="Karla"/>
              <a:cs typeface="Karla"/>
              <a:sym typeface="Karla"/>
            </a:endParaRPr>
          </a:p>
        </p:txBody>
      </p:sp>
      <p:sp>
        <p:nvSpPr>
          <p:cNvPr id="31" name="Google Shape;1279;p56">
            <a:extLst>
              <a:ext uri="{FF2B5EF4-FFF2-40B4-BE49-F238E27FC236}">
                <a16:creationId xmlns:a16="http://schemas.microsoft.com/office/drawing/2014/main" id="{9E808B73-94D7-57E7-3837-3DA718162E5B}"/>
              </a:ext>
            </a:extLst>
          </p:cNvPr>
          <p:cNvSpPr/>
          <p:nvPr userDrawn="1"/>
        </p:nvSpPr>
        <p:spPr>
          <a:xfrm>
            <a:off x="5512393" y="2807563"/>
            <a:ext cx="6281928" cy="1039748"/>
          </a:xfrm>
          <a:prstGeom prst="rect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+mj-lt"/>
              <a:ea typeface="Karla"/>
              <a:cs typeface="Karla"/>
              <a:sym typeface="Karla"/>
            </a:endParaRPr>
          </a:p>
        </p:txBody>
      </p:sp>
      <p:sp>
        <p:nvSpPr>
          <p:cNvPr id="33" name="Google Shape;1279;p56">
            <a:extLst>
              <a:ext uri="{FF2B5EF4-FFF2-40B4-BE49-F238E27FC236}">
                <a16:creationId xmlns:a16="http://schemas.microsoft.com/office/drawing/2014/main" id="{F340E0DF-98FD-EA55-7B4B-8E58FC5CFCDA}"/>
              </a:ext>
            </a:extLst>
          </p:cNvPr>
          <p:cNvSpPr/>
          <p:nvPr userDrawn="1"/>
        </p:nvSpPr>
        <p:spPr>
          <a:xfrm>
            <a:off x="5512394" y="4117420"/>
            <a:ext cx="6281928" cy="1039748"/>
          </a:xfrm>
          <a:prstGeom prst="rect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+mj-lt"/>
              <a:ea typeface="Karla"/>
              <a:cs typeface="Karla"/>
              <a:sym typeface="Karla"/>
            </a:endParaRPr>
          </a:p>
        </p:txBody>
      </p:sp>
      <p:sp>
        <p:nvSpPr>
          <p:cNvPr id="35" name="Google Shape;1279;p56">
            <a:extLst>
              <a:ext uri="{FF2B5EF4-FFF2-40B4-BE49-F238E27FC236}">
                <a16:creationId xmlns:a16="http://schemas.microsoft.com/office/drawing/2014/main" id="{1F52D7F5-AD34-C5B1-EEA2-F711AD3A8C3F}"/>
              </a:ext>
            </a:extLst>
          </p:cNvPr>
          <p:cNvSpPr/>
          <p:nvPr userDrawn="1"/>
        </p:nvSpPr>
        <p:spPr>
          <a:xfrm>
            <a:off x="5512394" y="5413857"/>
            <a:ext cx="6281928" cy="1039748"/>
          </a:xfrm>
          <a:prstGeom prst="rect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+mj-lt"/>
              <a:ea typeface="Karla"/>
              <a:cs typeface="Karla"/>
              <a:sym typeface="Karla"/>
            </a:endParaRPr>
          </a:p>
        </p:txBody>
      </p:sp>
      <p:sp>
        <p:nvSpPr>
          <p:cNvPr id="37" name="Google Shape;1251;p56">
            <a:extLst>
              <a:ext uri="{FF2B5EF4-FFF2-40B4-BE49-F238E27FC236}">
                <a16:creationId xmlns:a16="http://schemas.microsoft.com/office/drawing/2014/main" id="{A4889AFC-C17E-6AF6-25D9-F977ACD04A9D}"/>
              </a:ext>
            </a:extLst>
          </p:cNvPr>
          <p:cNvSpPr/>
          <p:nvPr userDrawn="1"/>
        </p:nvSpPr>
        <p:spPr>
          <a:xfrm>
            <a:off x="4290632" y="303003"/>
            <a:ext cx="969865" cy="969865"/>
          </a:xfrm>
          <a:prstGeom prst="ellipse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39" name="Google Shape;1268;p56">
            <a:extLst>
              <a:ext uri="{FF2B5EF4-FFF2-40B4-BE49-F238E27FC236}">
                <a16:creationId xmlns:a16="http://schemas.microsoft.com/office/drawing/2014/main" id="{5E0F6889-9671-EA56-B88B-DBA6C149062C}"/>
              </a:ext>
            </a:extLst>
          </p:cNvPr>
          <p:cNvSpPr/>
          <p:nvPr userDrawn="1"/>
        </p:nvSpPr>
        <p:spPr>
          <a:xfrm>
            <a:off x="4290632" y="1579630"/>
            <a:ext cx="969865" cy="969865"/>
          </a:xfrm>
          <a:prstGeom prst="ellipse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41" name="Google Shape;1282;p56">
            <a:extLst>
              <a:ext uri="{FF2B5EF4-FFF2-40B4-BE49-F238E27FC236}">
                <a16:creationId xmlns:a16="http://schemas.microsoft.com/office/drawing/2014/main" id="{44CB8F8B-1D14-EA9D-117E-79BB0DB776E9}"/>
              </a:ext>
            </a:extLst>
          </p:cNvPr>
          <p:cNvSpPr/>
          <p:nvPr userDrawn="1"/>
        </p:nvSpPr>
        <p:spPr>
          <a:xfrm>
            <a:off x="4290632" y="2869136"/>
            <a:ext cx="969865" cy="969865"/>
          </a:xfrm>
          <a:prstGeom prst="ellipse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43" name="Google Shape;1282;p56">
            <a:extLst>
              <a:ext uri="{FF2B5EF4-FFF2-40B4-BE49-F238E27FC236}">
                <a16:creationId xmlns:a16="http://schemas.microsoft.com/office/drawing/2014/main" id="{9D8D9DEA-F6DA-EFDC-5DDF-946728969392}"/>
              </a:ext>
            </a:extLst>
          </p:cNvPr>
          <p:cNvSpPr/>
          <p:nvPr userDrawn="1"/>
        </p:nvSpPr>
        <p:spPr>
          <a:xfrm>
            <a:off x="4290632" y="4217824"/>
            <a:ext cx="969865" cy="969865"/>
          </a:xfrm>
          <a:prstGeom prst="ellipse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45" name="Google Shape;1282;p56">
            <a:extLst>
              <a:ext uri="{FF2B5EF4-FFF2-40B4-BE49-F238E27FC236}">
                <a16:creationId xmlns:a16="http://schemas.microsoft.com/office/drawing/2014/main" id="{5B83F600-A2A8-FC3E-235C-F63589027CEC}"/>
              </a:ext>
            </a:extLst>
          </p:cNvPr>
          <p:cNvSpPr/>
          <p:nvPr userDrawn="1"/>
        </p:nvSpPr>
        <p:spPr>
          <a:xfrm>
            <a:off x="4290632" y="5510428"/>
            <a:ext cx="969865" cy="969865"/>
          </a:xfrm>
          <a:prstGeom prst="ellipse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3B37AA0A-CC3F-643E-4CA3-94EE9D0B95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55524" y="467895"/>
            <a:ext cx="640080" cy="640080"/>
          </a:xfrm>
        </p:spPr>
        <p:txBody>
          <a:bodyPr anchor="ctr"/>
          <a:lstStyle>
            <a:lvl1pPr marL="0" indent="0" algn="ctr">
              <a:buNone/>
              <a:defRPr sz="9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04148F56-845C-40C8-5EFE-44B32FB5576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69864" y="457200"/>
            <a:ext cx="3840480" cy="338328"/>
          </a:xfrm>
        </p:spPr>
        <p:txBody>
          <a:bodyPr/>
          <a:lstStyle>
            <a:lvl1pPr marL="0" indent="0"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8" name="Text Placeholder 52">
            <a:extLst>
              <a:ext uri="{FF2B5EF4-FFF2-40B4-BE49-F238E27FC236}">
                <a16:creationId xmlns:a16="http://schemas.microsoft.com/office/drawing/2014/main" id="{6FAEB77B-C9AE-5EC8-3043-2C6C91015EF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769864" y="780642"/>
            <a:ext cx="5029200" cy="338328"/>
          </a:xfrm>
        </p:spPr>
        <p:txBody>
          <a:bodyPr/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8" name="Picture Placeholder 46">
            <a:extLst>
              <a:ext uri="{FF2B5EF4-FFF2-40B4-BE49-F238E27FC236}">
                <a16:creationId xmlns:a16="http://schemas.microsoft.com/office/drawing/2014/main" id="{EA6CA3D6-A486-C220-D150-162068803F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455524" y="1744522"/>
            <a:ext cx="640080" cy="640080"/>
          </a:xfrm>
        </p:spPr>
        <p:txBody>
          <a:bodyPr anchor="ctr"/>
          <a:lstStyle>
            <a:lvl1pPr marL="0" indent="0" algn="ctr">
              <a:buNone/>
              <a:defRPr sz="9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54" name="Text Placeholder 52">
            <a:extLst>
              <a:ext uri="{FF2B5EF4-FFF2-40B4-BE49-F238E27FC236}">
                <a16:creationId xmlns:a16="http://schemas.microsoft.com/office/drawing/2014/main" id="{B70CC111-C404-5983-7E1A-758C72DA215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69864" y="1746504"/>
            <a:ext cx="3840480" cy="338328"/>
          </a:xfrm>
        </p:spPr>
        <p:txBody>
          <a:bodyPr/>
          <a:lstStyle>
            <a:lvl1pPr marL="0" indent="0"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9" name="Text Placeholder 52">
            <a:extLst>
              <a:ext uri="{FF2B5EF4-FFF2-40B4-BE49-F238E27FC236}">
                <a16:creationId xmlns:a16="http://schemas.microsoft.com/office/drawing/2014/main" id="{0FACAEC0-F5EF-8921-74B5-2C775EC42E6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769864" y="2069946"/>
            <a:ext cx="5029200" cy="338328"/>
          </a:xfrm>
        </p:spPr>
        <p:txBody>
          <a:bodyPr/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9" name="Picture Placeholder 46">
            <a:extLst>
              <a:ext uri="{FF2B5EF4-FFF2-40B4-BE49-F238E27FC236}">
                <a16:creationId xmlns:a16="http://schemas.microsoft.com/office/drawing/2014/main" id="{D85BED76-EF8A-3369-FA46-11513F2D223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455524" y="3034028"/>
            <a:ext cx="640080" cy="640080"/>
          </a:xfrm>
        </p:spPr>
        <p:txBody>
          <a:bodyPr anchor="ctr"/>
          <a:lstStyle>
            <a:lvl1pPr marL="0" indent="0" algn="ctr">
              <a:buNone/>
              <a:defRPr sz="9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55" name="Text Placeholder 52">
            <a:extLst>
              <a:ext uri="{FF2B5EF4-FFF2-40B4-BE49-F238E27FC236}">
                <a16:creationId xmlns:a16="http://schemas.microsoft.com/office/drawing/2014/main" id="{3A752FC9-DE9C-9701-E24E-6F1AC075B16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69864" y="3035808"/>
            <a:ext cx="3840480" cy="338328"/>
          </a:xfrm>
        </p:spPr>
        <p:txBody>
          <a:bodyPr/>
          <a:lstStyle>
            <a:lvl1pPr marL="0" indent="0"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0" name="Text Placeholder 52">
            <a:extLst>
              <a:ext uri="{FF2B5EF4-FFF2-40B4-BE49-F238E27FC236}">
                <a16:creationId xmlns:a16="http://schemas.microsoft.com/office/drawing/2014/main" id="{5CA64FAC-BAC1-519A-1252-ED8A726B631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769864" y="3359250"/>
            <a:ext cx="5029200" cy="338328"/>
          </a:xfrm>
        </p:spPr>
        <p:txBody>
          <a:bodyPr/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0" name="Picture Placeholder 46">
            <a:extLst>
              <a:ext uri="{FF2B5EF4-FFF2-40B4-BE49-F238E27FC236}">
                <a16:creationId xmlns:a16="http://schemas.microsoft.com/office/drawing/2014/main" id="{5FF1804E-BBAF-5060-07A3-705BCCF0D7C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55524" y="4382716"/>
            <a:ext cx="640080" cy="640080"/>
          </a:xfrm>
        </p:spPr>
        <p:txBody>
          <a:bodyPr anchor="ctr"/>
          <a:lstStyle>
            <a:lvl1pPr marL="0" indent="0" algn="ctr">
              <a:buNone/>
              <a:defRPr sz="9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56" name="Text Placeholder 52">
            <a:extLst>
              <a:ext uri="{FF2B5EF4-FFF2-40B4-BE49-F238E27FC236}">
                <a16:creationId xmlns:a16="http://schemas.microsoft.com/office/drawing/2014/main" id="{D03AC44E-421F-94EE-DC26-D4F6FB1D54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69864" y="4325112"/>
            <a:ext cx="3840480" cy="338328"/>
          </a:xfrm>
        </p:spPr>
        <p:txBody>
          <a:bodyPr/>
          <a:lstStyle>
            <a:lvl1pPr marL="0" indent="0"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1" name="Text Placeholder 52">
            <a:extLst>
              <a:ext uri="{FF2B5EF4-FFF2-40B4-BE49-F238E27FC236}">
                <a16:creationId xmlns:a16="http://schemas.microsoft.com/office/drawing/2014/main" id="{4806989D-2A9A-5590-1EF7-9BF0E1F4C43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769864" y="4648554"/>
            <a:ext cx="5029200" cy="338328"/>
          </a:xfrm>
        </p:spPr>
        <p:txBody>
          <a:bodyPr/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1" name="Picture Placeholder 46">
            <a:extLst>
              <a:ext uri="{FF2B5EF4-FFF2-40B4-BE49-F238E27FC236}">
                <a16:creationId xmlns:a16="http://schemas.microsoft.com/office/drawing/2014/main" id="{C28AAD1A-4269-0A5C-7418-7DFC69060C9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455524" y="5675320"/>
            <a:ext cx="640080" cy="640080"/>
          </a:xfrm>
        </p:spPr>
        <p:txBody>
          <a:bodyPr anchor="ctr"/>
          <a:lstStyle>
            <a:lvl1pPr marL="0" indent="0" algn="ctr">
              <a:buNone/>
              <a:defRPr sz="9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57" name="Text Placeholder 52">
            <a:extLst>
              <a:ext uri="{FF2B5EF4-FFF2-40B4-BE49-F238E27FC236}">
                <a16:creationId xmlns:a16="http://schemas.microsoft.com/office/drawing/2014/main" id="{650C0EB3-5783-DC1F-09A3-02DFAA31642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769864" y="5614416"/>
            <a:ext cx="3840480" cy="338328"/>
          </a:xfrm>
        </p:spPr>
        <p:txBody>
          <a:bodyPr/>
          <a:lstStyle>
            <a:lvl1pPr marL="0" indent="0"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2" name="Text Placeholder 52">
            <a:extLst>
              <a:ext uri="{FF2B5EF4-FFF2-40B4-BE49-F238E27FC236}">
                <a16:creationId xmlns:a16="http://schemas.microsoft.com/office/drawing/2014/main" id="{94850C9F-BD14-9481-E7F6-526639251EB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769864" y="5937858"/>
            <a:ext cx="5029200" cy="338328"/>
          </a:xfrm>
        </p:spPr>
        <p:txBody>
          <a:bodyPr/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17058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elin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251;p56">
            <a:extLst>
              <a:ext uri="{FF2B5EF4-FFF2-40B4-BE49-F238E27FC236}">
                <a16:creationId xmlns:a16="http://schemas.microsoft.com/office/drawing/2014/main" id="{5240ABBF-9F6E-51C2-3600-798F3A8C4868}"/>
              </a:ext>
            </a:extLst>
          </p:cNvPr>
          <p:cNvSpPr/>
          <p:nvPr userDrawn="1"/>
        </p:nvSpPr>
        <p:spPr>
          <a:xfrm>
            <a:off x="547230" y="1944086"/>
            <a:ext cx="2529083" cy="2529083"/>
          </a:xfrm>
          <a:prstGeom prst="ellipse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0" name="Google Shape;1251;p56">
            <a:extLst>
              <a:ext uri="{FF2B5EF4-FFF2-40B4-BE49-F238E27FC236}">
                <a16:creationId xmlns:a16="http://schemas.microsoft.com/office/drawing/2014/main" id="{724FD7F3-2232-7463-6613-3EF2344BD063}"/>
              </a:ext>
            </a:extLst>
          </p:cNvPr>
          <p:cNvSpPr/>
          <p:nvPr userDrawn="1"/>
        </p:nvSpPr>
        <p:spPr>
          <a:xfrm>
            <a:off x="4922989" y="1946963"/>
            <a:ext cx="2529083" cy="2529083"/>
          </a:xfrm>
          <a:prstGeom prst="ellipse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2" name="Google Shape;1251;p56">
            <a:extLst>
              <a:ext uri="{FF2B5EF4-FFF2-40B4-BE49-F238E27FC236}">
                <a16:creationId xmlns:a16="http://schemas.microsoft.com/office/drawing/2014/main" id="{234E24BE-6EC9-C62B-1B5F-EBE5C279EF38}"/>
              </a:ext>
            </a:extLst>
          </p:cNvPr>
          <p:cNvSpPr/>
          <p:nvPr userDrawn="1"/>
        </p:nvSpPr>
        <p:spPr>
          <a:xfrm>
            <a:off x="9225456" y="1924776"/>
            <a:ext cx="2529083" cy="2529083"/>
          </a:xfrm>
          <a:prstGeom prst="ellipse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4" name="Google Shape;1251;p56">
            <a:extLst>
              <a:ext uri="{FF2B5EF4-FFF2-40B4-BE49-F238E27FC236}">
                <a16:creationId xmlns:a16="http://schemas.microsoft.com/office/drawing/2014/main" id="{F4987345-5BC3-6B09-35D1-118625B93B26}"/>
              </a:ext>
            </a:extLst>
          </p:cNvPr>
          <p:cNvSpPr/>
          <p:nvPr userDrawn="1"/>
        </p:nvSpPr>
        <p:spPr>
          <a:xfrm>
            <a:off x="2798649" y="3902220"/>
            <a:ext cx="2529083" cy="2529083"/>
          </a:xfrm>
          <a:prstGeom prst="ellipse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6" name="Google Shape;1251;p56">
            <a:extLst>
              <a:ext uri="{FF2B5EF4-FFF2-40B4-BE49-F238E27FC236}">
                <a16:creationId xmlns:a16="http://schemas.microsoft.com/office/drawing/2014/main" id="{D24F97D8-E25C-583D-72FF-A9AD2A77A71F}"/>
              </a:ext>
            </a:extLst>
          </p:cNvPr>
          <p:cNvSpPr/>
          <p:nvPr userDrawn="1"/>
        </p:nvSpPr>
        <p:spPr>
          <a:xfrm>
            <a:off x="7156227" y="3880033"/>
            <a:ext cx="2529083" cy="2529083"/>
          </a:xfrm>
          <a:prstGeom prst="ellipse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01426A-0740-2EB9-FC34-9C0434593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C96B6B23-01AB-14E3-6F7D-14E56C8F7F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8788" y="1836534"/>
            <a:ext cx="2528887" cy="2528887"/>
          </a:xfrm>
          <a:prstGeom prst="ellipse">
            <a:avLst/>
          </a:prstGeom>
          <a:solidFill>
            <a:schemeClr val="accent5"/>
          </a:solidFill>
          <a:ln w="25400">
            <a:solidFill>
              <a:schemeClr val="tx2"/>
            </a:solidFill>
          </a:ln>
        </p:spPr>
        <p:txBody>
          <a:bodyPr tIns="27432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None/>
              <a:defRPr sz="1600"/>
            </a:lvl2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40" name="Text Placeholder 35">
            <a:extLst>
              <a:ext uri="{FF2B5EF4-FFF2-40B4-BE49-F238E27FC236}">
                <a16:creationId xmlns:a16="http://schemas.microsoft.com/office/drawing/2014/main" id="{B5D9C006-6816-1398-2752-53296B2275E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44975" y="1836534"/>
            <a:ext cx="2528887" cy="2528887"/>
          </a:xfrm>
          <a:prstGeom prst="ellipse">
            <a:avLst/>
          </a:prstGeom>
          <a:solidFill>
            <a:schemeClr val="accent5"/>
          </a:solidFill>
          <a:ln w="25400">
            <a:solidFill>
              <a:schemeClr val="tx2"/>
            </a:solidFill>
          </a:ln>
        </p:spPr>
        <p:txBody>
          <a:bodyPr tIns="27432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None/>
              <a:defRPr sz="1600"/>
            </a:lvl2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43" name="Text Placeholder 35">
            <a:extLst>
              <a:ext uri="{FF2B5EF4-FFF2-40B4-BE49-F238E27FC236}">
                <a16:creationId xmlns:a16="http://schemas.microsoft.com/office/drawing/2014/main" id="{5C67F012-5EC1-3C44-2545-C90EFB6C7A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137214" y="1836534"/>
            <a:ext cx="2528887" cy="2528887"/>
          </a:xfrm>
          <a:prstGeom prst="ellipse">
            <a:avLst/>
          </a:prstGeom>
          <a:solidFill>
            <a:schemeClr val="accent5"/>
          </a:solidFill>
          <a:ln w="25400">
            <a:solidFill>
              <a:schemeClr val="tx2"/>
            </a:solidFill>
          </a:ln>
        </p:spPr>
        <p:txBody>
          <a:bodyPr tIns="27432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None/>
              <a:defRPr sz="1600"/>
            </a:lvl2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84C1F7B9-544F-1D65-F30E-22B977B0EA4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10407" y="3813978"/>
            <a:ext cx="2528887" cy="2528887"/>
          </a:xfrm>
          <a:prstGeom prst="ellipse">
            <a:avLst/>
          </a:prstGeom>
          <a:solidFill>
            <a:schemeClr val="accent5"/>
          </a:solidFill>
          <a:ln w="25400">
            <a:solidFill>
              <a:schemeClr val="tx2"/>
            </a:solidFill>
          </a:ln>
        </p:spPr>
        <p:txBody>
          <a:bodyPr tIns="27432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None/>
              <a:defRPr sz="1600"/>
            </a:lvl2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41" name="Text Placeholder 35">
            <a:extLst>
              <a:ext uri="{FF2B5EF4-FFF2-40B4-BE49-F238E27FC236}">
                <a16:creationId xmlns:a16="http://schemas.microsoft.com/office/drawing/2014/main" id="{F0785379-F700-62B9-BF17-703A87E2989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67985" y="3813978"/>
            <a:ext cx="2528887" cy="2528887"/>
          </a:xfrm>
          <a:prstGeom prst="ellipse">
            <a:avLst/>
          </a:prstGeom>
          <a:solidFill>
            <a:schemeClr val="accent5"/>
          </a:solidFill>
          <a:ln w="25400">
            <a:solidFill>
              <a:schemeClr val="tx2"/>
            </a:solidFill>
          </a:ln>
        </p:spPr>
        <p:txBody>
          <a:bodyPr tIns="27432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None/>
              <a:defRPr sz="1600"/>
            </a:lvl2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054990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634;p42">
            <a:extLst>
              <a:ext uri="{FF2B5EF4-FFF2-40B4-BE49-F238E27FC236}">
                <a16:creationId xmlns:a16="http://schemas.microsoft.com/office/drawing/2014/main" id="{8B24251C-09A2-7EC7-D81E-7B4EC1A6C8FB}"/>
              </a:ext>
            </a:extLst>
          </p:cNvPr>
          <p:cNvSpPr/>
          <p:nvPr userDrawn="1"/>
        </p:nvSpPr>
        <p:spPr>
          <a:xfrm>
            <a:off x="1043969" y="2096168"/>
            <a:ext cx="10271731" cy="1505316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3" name="Google Shape;634;p42">
            <a:extLst>
              <a:ext uri="{FF2B5EF4-FFF2-40B4-BE49-F238E27FC236}">
                <a16:creationId xmlns:a16="http://schemas.microsoft.com/office/drawing/2014/main" id="{7095FC12-1305-9C50-D9A9-1BA4392374E6}"/>
              </a:ext>
            </a:extLst>
          </p:cNvPr>
          <p:cNvSpPr/>
          <p:nvPr userDrawn="1"/>
        </p:nvSpPr>
        <p:spPr>
          <a:xfrm>
            <a:off x="1043969" y="4160972"/>
            <a:ext cx="10271731" cy="1505316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AA325A5B-8E43-DA35-85DE-66DB81C5F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BCA26A7E-435E-AFBA-FECA-047481A83C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2795" y="1920319"/>
            <a:ext cx="10268712" cy="1505315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lIns="896112" rIns="6492240" anchor="ctr"/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82CD3C-84E1-013B-FEDD-5B4008CD2B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5152" y="2007884"/>
            <a:ext cx="6408671" cy="1330189"/>
          </a:xfrm>
        </p:spPr>
        <p:txBody>
          <a:bodyPr anchor="ctr"/>
          <a:lstStyle>
            <a:lvl1pPr marL="0" indent="-137160">
              <a:lnSpc>
                <a:spcPct val="100000"/>
              </a:lnSpc>
              <a:spcBef>
                <a:spcPts val="0"/>
              </a:spcBef>
              <a:buSzPct val="50000"/>
              <a:defRPr sz="1600"/>
            </a:lvl1pPr>
            <a:lvl2pPr marL="274320" indent="-137160">
              <a:lnSpc>
                <a:spcPct val="100000"/>
              </a:lnSpc>
              <a:spcBef>
                <a:spcPts val="0"/>
              </a:spcBef>
              <a:buSzPct val="50000"/>
              <a:defRPr sz="1400"/>
            </a:lvl2pPr>
            <a:lvl3pPr marL="411480" indent="-137160">
              <a:lnSpc>
                <a:spcPct val="100000"/>
              </a:lnSpc>
              <a:spcBef>
                <a:spcPts val="0"/>
              </a:spcBef>
              <a:buSzPct val="50000"/>
              <a:defRPr sz="1200"/>
            </a:lvl3pPr>
            <a:lvl4pPr marL="548640" indent="-137160">
              <a:lnSpc>
                <a:spcPct val="100000"/>
              </a:lnSpc>
              <a:spcBef>
                <a:spcPts val="0"/>
              </a:spcBef>
              <a:buSzPct val="50000"/>
              <a:defRPr sz="1100"/>
            </a:lvl4pPr>
            <a:lvl5pPr indent="-137160">
              <a:buSzPct val="50000"/>
              <a:defRPr sz="11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42E5F6B0-4BF8-B61C-19DC-44EADF2C6A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92795" y="4005858"/>
            <a:ext cx="10268712" cy="1505315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lIns="896112" rIns="6492240" anchor="ctr"/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710FDC74-97A7-7CF9-8479-7DF70FE009C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645152" y="4093420"/>
            <a:ext cx="6408671" cy="1330189"/>
          </a:xfrm>
        </p:spPr>
        <p:txBody>
          <a:bodyPr anchor="ctr"/>
          <a:lstStyle>
            <a:lvl1pPr marL="0" indent="-137160">
              <a:lnSpc>
                <a:spcPct val="100000"/>
              </a:lnSpc>
              <a:spcBef>
                <a:spcPts val="0"/>
              </a:spcBef>
              <a:buSzPct val="50000"/>
              <a:defRPr sz="1600"/>
            </a:lvl1pPr>
            <a:lvl2pPr marL="274320" indent="-137160">
              <a:lnSpc>
                <a:spcPct val="100000"/>
              </a:lnSpc>
              <a:spcBef>
                <a:spcPts val="0"/>
              </a:spcBef>
              <a:buSzPct val="50000"/>
              <a:defRPr sz="1400"/>
            </a:lvl2pPr>
            <a:lvl3pPr marL="411480" indent="-137160">
              <a:lnSpc>
                <a:spcPct val="100000"/>
              </a:lnSpc>
              <a:spcBef>
                <a:spcPts val="0"/>
              </a:spcBef>
              <a:buSzPct val="50000"/>
              <a:defRPr sz="1200"/>
            </a:lvl3pPr>
            <a:lvl4pPr marL="548640" indent="-137160">
              <a:lnSpc>
                <a:spcPct val="100000"/>
              </a:lnSpc>
              <a:spcBef>
                <a:spcPts val="0"/>
              </a:spcBef>
              <a:buSzPct val="50000"/>
              <a:defRPr sz="1100"/>
            </a:lvl4pPr>
            <a:lvl5pPr indent="-137160">
              <a:buSzPct val="50000"/>
              <a:defRPr sz="11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A9E27A-A5B9-7554-B03C-977DD0697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AFDD5-844D-364D-8AEC-50CF4D36D55D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B2D671-9FA9-57ED-C5BB-EF64BEB13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F944D9-3F95-D788-A7A5-9C541DBDE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18355561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CB1F4-E4E2-E27F-87D0-6DFE66375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Google Shape;1148;p53">
            <a:extLst>
              <a:ext uri="{FF2B5EF4-FFF2-40B4-BE49-F238E27FC236}">
                <a16:creationId xmlns:a16="http://schemas.microsoft.com/office/drawing/2014/main" id="{D76333E0-FAE0-3B63-28EE-BA834131593C}"/>
              </a:ext>
            </a:extLst>
          </p:cNvPr>
          <p:cNvSpPr/>
          <p:nvPr userDrawn="1"/>
        </p:nvSpPr>
        <p:spPr>
          <a:xfrm>
            <a:off x="6481182" y="2106081"/>
            <a:ext cx="5056632" cy="3987012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1" name="Google Shape;1148;p53">
            <a:extLst>
              <a:ext uri="{FF2B5EF4-FFF2-40B4-BE49-F238E27FC236}">
                <a16:creationId xmlns:a16="http://schemas.microsoft.com/office/drawing/2014/main" id="{B21F23CA-8996-2ED3-865E-9CBB7B3DEF01}"/>
              </a:ext>
            </a:extLst>
          </p:cNvPr>
          <p:cNvSpPr/>
          <p:nvPr userDrawn="1"/>
        </p:nvSpPr>
        <p:spPr>
          <a:xfrm>
            <a:off x="808072" y="2106081"/>
            <a:ext cx="5054248" cy="3987012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8" name="Text Placeholder 24">
            <a:extLst>
              <a:ext uri="{FF2B5EF4-FFF2-40B4-BE49-F238E27FC236}">
                <a16:creationId xmlns:a16="http://schemas.microsoft.com/office/drawing/2014/main" id="{BF16B1C6-54F0-43B5-701B-5ACB9DB37B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800" y="1956816"/>
            <a:ext cx="5048882" cy="3986784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lIns="320040" tIns="502920"/>
          <a:lstStyle>
            <a:lvl1pPr marL="0" indent="0" algn="l">
              <a:buFont typeface="Arial" panose="020B0604020202020204" pitchFamily="34" charset="0"/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86A122E7-1CF8-0AB9-3407-6E725320D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2688" y="2944368"/>
            <a:ext cx="4604512" cy="2785100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SzPct val="50000"/>
              <a:buNone/>
              <a:defRPr sz="1600"/>
            </a:lvl1pPr>
            <a:lvl2pPr marL="274320" indent="-137160">
              <a:lnSpc>
                <a:spcPct val="100000"/>
              </a:lnSpc>
              <a:spcBef>
                <a:spcPts val="0"/>
              </a:spcBef>
              <a:buSzPct val="50000"/>
              <a:defRPr sz="1400"/>
            </a:lvl2pPr>
            <a:lvl3pPr marL="411480" indent="-137160">
              <a:lnSpc>
                <a:spcPct val="100000"/>
              </a:lnSpc>
              <a:spcBef>
                <a:spcPts val="0"/>
              </a:spcBef>
              <a:buSzPct val="50000"/>
              <a:defRPr sz="1200"/>
            </a:lvl3pPr>
            <a:lvl4pPr marL="548640" indent="-137160">
              <a:lnSpc>
                <a:spcPct val="100000"/>
              </a:lnSpc>
              <a:spcBef>
                <a:spcPts val="0"/>
              </a:spcBef>
              <a:buSzPct val="50000"/>
              <a:defRPr sz="1100"/>
            </a:lvl4pPr>
            <a:lvl5pPr indent="-137160">
              <a:buSzPct val="50000"/>
              <a:defRPr sz="11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F5C0C473-4EA8-206C-EDC5-DAF92DC87E7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58128" y="1956816"/>
            <a:ext cx="5047488" cy="3986784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lIns="320040" tIns="502920"/>
          <a:lstStyle>
            <a:lvl1pPr marL="0" indent="0" algn="l">
              <a:buFont typeface="Arial" panose="020B0604020202020204" pitchFamily="34" charset="0"/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E3B2BF64-243E-E09B-24DD-86574712A72C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6600154" y="2944368"/>
            <a:ext cx="4608576" cy="2785100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SzPct val="50000"/>
              <a:buNone/>
              <a:defRPr sz="1600"/>
            </a:lvl1pPr>
            <a:lvl2pPr marL="274320" indent="-137160">
              <a:lnSpc>
                <a:spcPct val="100000"/>
              </a:lnSpc>
              <a:spcBef>
                <a:spcPts val="0"/>
              </a:spcBef>
              <a:buSzPct val="50000"/>
              <a:defRPr sz="1400"/>
            </a:lvl2pPr>
            <a:lvl3pPr marL="411480" indent="-137160">
              <a:lnSpc>
                <a:spcPct val="100000"/>
              </a:lnSpc>
              <a:spcBef>
                <a:spcPts val="0"/>
              </a:spcBef>
              <a:buSzPct val="50000"/>
              <a:defRPr sz="1200"/>
            </a:lvl3pPr>
            <a:lvl4pPr marL="548640" indent="-137160">
              <a:lnSpc>
                <a:spcPct val="100000"/>
              </a:lnSpc>
              <a:spcBef>
                <a:spcPts val="0"/>
              </a:spcBef>
              <a:buSzPct val="50000"/>
              <a:defRPr sz="1100"/>
            </a:lvl4pPr>
            <a:lvl5pPr indent="-137160">
              <a:buSzPct val="50000"/>
              <a:defRPr sz="11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18DB23-E349-DF43-8126-A1F21B8C3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AFDD5-844D-364D-8AEC-50CF4D36D55D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774F0D-57B5-C6EE-016C-501DC8D7E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F0D283-938B-8E26-1C43-DC3AD6509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14700129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CB1F4-E4E2-E27F-87D0-6DFE66375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Google Shape;1148;p53">
            <a:extLst>
              <a:ext uri="{FF2B5EF4-FFF2-40B4-BE49-F238E27FC236}">
                <a16:creationId xmlns:a16="http://schemas.microsoft.com/office/drawing/2014/main" id="{D76333E0-FAE0-3B63-28EE-BA834131593C}"/>
              </a:ext>
            </a:extLst>
          </p:cNvPr>
          <p:cNvSpPr/>
          <p:nvPr userDrawn="1"/>
        </p:nvSpPr>
        <p:spPr>
          <a:xfrm>
            <a:off x="8370942" y="2106081"/>
            <a:ext cx="3249570" cy="3987012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9" name="Google Shape;1148;p53">
            <a:extLst>
              <a:ext uri="{FF2B5EF4-FFF2-40B4-BE49-F238E27FC236}">
                <a16:creationId xmlns:a16="http://schemas.microsoft.com/office/drawing/2014/main" id="{1BF10461-2A6D-BD12-B1D7-5A73DDD367A8}"/>
              </a:ext>
            </a:extLst>
          </p:cNvPr>
          <p:cNvSpPr/>
          <p:nvPr userDrawn="1"/>
        </p:nvSpPr>
        <p:spPr>
          <a:xfrm>
            <a:off x="4599233" y="2106081"/>
            <a:ext cx="3249570" cy="3987012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1" name="Google Shape;1148;p53">
            <a:extLst>
              <a:ext uri="{FF2B5EF4-FFF2-40B4-BE49-F238E27FC236}">
                <a16:creationId xmlns:a16="http://schemas.microsoft.com/office/drawing/2014/main" id="{B21F23CA-8996-2ED3-865E-9CBB7B3DEF01}"/>
              </a:ext>
            </a:extLst>
          </p:cNvPr>
          <p:cNvSpPr/>
          <p:nvPr userDrawn="1"/>
        </p:nvSpPr>
        <p:spPr>
          <a:xfrm>
            <a:off x="808072" y="2106081"/>
            <a:ext cx="3249570" cy="3987012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8" name="Text Placeholder 24">
            <a:extLst>
              <a:ext uri="{FF2B5EF4-FFF2-40B4-BE49-F238E27FC236}">
                <a16:creationId xmlns:a16="http://schemas.microsoft.com/office/drawing/2014/main" id="{BF16B1C6-54F0-43B5-701B-5ACB9DB37B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800" y="1956816"/>
            <a:ext cx="3246120" cy="3986784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lIns="320040" tIns="502920"/>
          <a:lstStyle>
            <a:lvl1pPr marL="0" indent="0" algn="l">
              <a:buFont typeface="Arial" panose="020B0604020202020204" pitchFamily="34" charset="0"/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86A122E7-1CF8-0AB9-3407-6E725320D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2688" y="2944368"/>
            <a:ext cx="2743200" cy="2785100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SzPct val="50000"/>
              <a:buNone/>
              <a:defRPr sz="1600"/>
            </a:lvl1pPr>
            <a:lvl2pPr marL="274320" indent="-137160">
              <a:lnSpc>
                <a:spcPct val="100000"/>
              </a:lnSpc>
              <a:spcBef>
                <a:spcPts val="0"/>
              </a:spcBef>
              <a:buSzPct val="50000"/>
              <a:defRPr sz="1400"/>
            </a:lvl2pPr>
            <a:lvl3pPr marL="411480" indent="-137160">
              <a:lnSpc>
                <a:spcPct val="100000"/>
              </a:lnSpc>
              <a:spcBef>
                <a:spcPts val="0"/>
              </a:spcBef>
              <a:buSzPct val="50000"/>
              <a:defRPr sz="1200"/>
            </a:lvl3pPr>
            <a:lvl4pPr marL="548640" indent="-137160">
              <a:lnSpc>
                <a:spcPct val="100000"/>
              </a:lnSpc>
              <a:spcBef>
                <a:spcPts val="0"/>
              </a:spcBef>
              <a:buSzPct val="50000"/>
              <a:defRPr sz="1100"/>
            </a:lvl4pPr>
            <a:lvl5pPr indent="-137160">
              <a:buSzPct val="50000"/>
              <a:defRPr sz="11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19" name="Text Placeholder 24">
            <a:extLst>
              <a:ext uri="{FF2B5EF4-FFF2-40B4-BE49-F238E27FC236}">
                <a16:creationId xmlns:a16="http://schemas.microsoft.com/office/drawing/2014/main" id="{9B6C5E12-67C8-B5AA-FC61-A40F6C388F8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80560" y="1956816"/>
            <a:ext cx="3246120" cy="3986784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lIns="320040" tIns="502920"/>
          <a:lstStyle>
            <a:lvl1pPr marL="0" indent="0" algn="l">
              <a:buFont typeface="Arial" panose="020B0604020202020204" pitchFamily="34" charset="0"/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92BD99C3-C1A1-E89B-FB77-6221D2FBE9A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715873" y="2944368"/>
            <a:ext cx="2743200" cy="2785100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SzPct val="50000"/>
              <a:buNone/>
              <a:defRPr sz="1600"/>
            </a:lvl1pPr>
            <a:lvl2pPr marL="274320" indent="-137160">
              <a:lnSpc>
                <a:spcPct val="100000"/>
              </a:lnSpc>
              <a:spcBef>
                <a:spcPts val="0"/>
              </a:spcBef>
              <a:buSzPct val="50000"/>
              <a:defRPr sz="1400"/>
            </a:lvl2pPr>
            <a:lvl3pPr marL="411480" indent="-137160">
              <a:lnSpc>
                <a:spcPct val="100000"/>
              </a:lnSpc>
              <a:spcBef>
                <a:spcPts val="0"/>
              </a:spcBef>
              <a:buSzPct val="50000"/>
              <a:defRPr sz="1200"/>
            </a:lvl3pPr>
            <a:lvl4pPr marL="548640" indent="-137160">
              <a:lnSpc>
                <a:spcPct val="100000"/>
              </a:lnSpc>
              <a:spcBef>
                <a:spcPts val="0"/>
              </a:spcBef>
              <a:buSzPct val="50000"/>
              <a:defRPr sz="1100"/>
            </a:lvl4pPr>
            <a:lvl5pPr indent="-137160">
              <a:buSzPct val="50000"/>
              <a:defRPr sz="11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F5C0C473-4EA8-206C-EDC5-DAF92DC87E7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47888" y="1956816"/>
            <a:ext cx="3246120" cy="3986784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lIns="320040" tIns="502920"/>
          <a:lstStyle>
            <a:lvl1pPr marL="0" indent="0" algn="l">
              <a:buFont typeface="Arial" panose="020B0604020202020204" pitchFamily="34" charset="0"/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E3B2BF64-243E-E09B-24DD-86574712A72C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489914" y="2944368"/>
            <a:ext cx="2743200" cy="2785100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SzPct val="50000"/>
              <a:buNone/>
              <a:defRPr sz="1600"/>
            </a:lvl1pPr>
            <a:lvl2pPr marL="274320" indent="-137160">
              <a:lnSpc>
                <a:spcPct val="100000"/>
              </a:lnSpc>
              <a:spcBef>
                <a:spcPts val="0"/>
              </a:spcBef>
              <a:buSzPct val="50000"/>
              <a:defRPr sz="1400"/>
            </a:lvl2pPr>
            <a:lvl3pPr marL="411480" indent="-137160">
              <a:lnSpc>
                <a:spcPct val="100000"/>
              </a:lnSpc>
              <a:spcBef>
                <a:spcPts val="0"/>
              </a:spcBef>
              <a:buSzPct val="50000"/>
              <a:defRPr sz="1200"/>
            </a:lvl3pPr>
            <a:lvl4pPr marL="548640" indent="-137160">
              <a:lnSpc>
                <a:spcPct val="100000"/>
              </a:lnSpc>
              <a:spcBef>
                <a:spcPts val="0"/>
              </a:spcBef>
              <a:buSzPct val="50000"/>
              <a:defRPr sz="1100"/>
            </a:lvl4pPr>
            <a:lvl5pPr indent="-137160">
              <a:buSzPct val="50000"/>
              <a:defRPr sz="11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18DB23-E349-DF43-8126-A1F21B8C3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AFDD5-844D-364D-8AEC-50CF4D36D55D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774F0D-57B5-C6EE-016C-501DC8D7E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F0D283-938B-8E26-1C43-DC3AD6509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6059484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27;p33">
            <a:extLst>
              <a:ext uri="{FF2B5EF4-FFF2-40B4-BE49-F238E27FC236}">
                <a16:creationId xmlns:a16="http://schemas.microsoft.com/office/drawing/2014/main" id="{E7EB222B-6CF5-9486-E495-4BBCFBA5DEE9}"/>
              </a:ext>
            </a:extLst>
          </p:cNvPr>
          <p:cNvSpPr/>
          <p:nvPr userDrawn="1"/>
        </p:nvSpPr>
        <p:spPr>
          <a:xfrm>
            <a:off x="5400719" y="1198578"/>
            <a:ext cx="6114430" cy="4794575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cap="none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9" name="Google Shape;328;p33">
            <a:extLst>
              <a:ext uri="{FF2B5EF4-FFF2-40B4-BE49-F238E27FC236}">
                <a16:creationId xmlns:a16="http://schemas.microsoft.com/office/drawing/2014/main" id="{1FEBC754-F0A8-F9F6-F804-7081E078D8F5}"/>
              </a:ext>
            </a:extLst>
          </p:cNvPr>
          <p:cNvSpPr/>
          <p:nvPr userDrawn="1"/>
        </p:nvSpPr>
        <p:spPr>
          <a:xfrm>
            <a:off x="5196524" y="838200"/>
            <a:ext cx="6114430" cy="4914901"/>
          </a:xfrm>
          <a:prstGeom prst="rect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cap="none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8F8B0E5-D249-4F2F-16F0-7A9A49B95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8024" y="1783080"/>
            <a:ext cx="4959821" cy="1162762"/>
          </a:xfrm>
        </p:spPr>
        <p:txBody>
          <a:bodyPr/>
          <a:lstStyle>
            <a:lvl1pPr algn="l">
              <a:lnSpc>
                <a:spcPct val="90000"/>
              </a:lnSpc>
              <a:defRPr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2CFE759-845E-6170-DB8C-EA3FA075BB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351128" cy="6858000"/>
          </a:xfrm>
          <a:solidFill>
            <a:schemeClr val="accent5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7189B6C-4236-0B00-D585-EEE5183EC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1888" y="2944368"/>
            <a:ext cx="4818888" cy="2130552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D37E9B-F86D-C91D-23CC-19F188DE8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2901" y="6400904"/>
            <a:ext cx="365760" cy="246888"/>
          </a:xfrm>
        </p:spPr>
        <p:txBody>
          <a:bodyPr/>
          <a:lstStyle/>
          <a:p>
            <a:fld id="{8D0AFDD5-844D-364D-8AEC-50CF4D36D55D}" type="slidenum">
              <a:rPr lang="en-US" noProof="0" smtClean="0"/>
              <a:pPr/>
              <a:t>‹#›</a:t>
            </a:fld>
            <a:endParaRPr lang="en-US" noProof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B55B0F1-C1EF-3790-A994-C8C4BB61CCB9}"/>
              </a:ext>
            </a:extLst>
          </p:cNvPr>
          <p:cNvCxnSpPr>
            <a:cxnSpLocks/>
          </p:cNvCxnSpPr>
          <p:nvPr/>
        </p:nvCxnSpPr>
        <p:spPr>
          <a:xfrm>
            <a:off x="4351128" y="6532618"/>
            <a:ext cx="369308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D4F275B-2CE9-CD3C-081E-0B79C125257E}"/>
              </a:ext>
            </a:extLst>
          </p:cNvPr>
          <p:cNvCxnSpPr>
            <a:cxnSpLocks/>
          </p:cNvCxnSpPr>
          <p:nvPr/>
        </p:nvCxnSpPr>
        <p:spPr>
          <a:xfrm>
            <a:off x="8467344" y="6527001"/>
            <a:ext cx="3724656" cy="561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67995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27;p33">
            <a:extLst>
              <a:ext uri="{FF2B5EF4-FFF2-40B4-BE49-F238E27FC236}">
                <a16:creationId xmlns:a16="http://schemas.microsoft.com/office/drawing/2014/main" id="{E09AA4F6-9CBF-53A8-8FE8-0BAB0E7DC989}"/>
              </a:ext>
            </a:extLst>
          </p:cNvPr>
          <p:cNvSpPr/>
          <p:nvPr userDrawn="1"/>
        </p:nvSpPr>
        <p:spPr>
          <a:xfrm>
            <a:off x="1062566" y="1161412"/>
            <a:ext cx="10221119" cy="4831742"/>
          </a:xfrm>
          <a:prstGeom prst="rect">
            <a:avLst/>
          </a:prstGeom>
          <a:solidFill>
            <a:schemeClr val="accent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cap="none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0" name="Google Shape;328;p33">
            <a:extLst>
              <a:ext uri="{FF2B5EF4-FFF2-40B4-BE49-F238E27FC236}">
                <a16:creationId xmlns:a16="http://schemas.microsoft.com/office/drawing/2014/main" id="{CBE4E0BD-29C0-46EA-4A2D-401DD12AEC12}"/>
              </a:ext>
            </a:extLst>
          </p:cNvPr>
          <p:cNvSpPr/>
          <p:nvPr userDrawn="1"/>
        </p:nvSpPr>
        <p:spPr>
          <a:xfrm>
            <a:off x="858371" y="800100"/>
            <a:ext cx="10221119" cy="4953001"/>
          </a:xfrm>
          <a:prstGeom prst="rect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cap="none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7EDEC9-86BE-FDB1-3BAE-F5FF0934CA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7048" y="1901952"/>
            <a:ext cx="4873752" cy="1709928"/>
          </a:xfr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defRPr sz="60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EF6069-AEE4-3455-508E-4B9EE30F0C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3108960"/>
            <a:ext cx="3913632" cy="1883664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000"/>
              </a:spcBef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EF410E3-CEC7-640A-C8FD-08419E6C330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43482" y="812292"/>
            <a:ext cx="4636008" cy="4928616"/>
          </a:xfr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>
              <a:buNone/>
              <a:defRPr lang="en-US" sz="1800">
                <a:solidFill>
                  <a:schemeClr val="tx1"/>
                </a:solidFill>
              </a:defRPr>
            </a:lvl1pPr>
          </a:lstStyle>
          <a:p>
            <a:pPr marL="0" lvl="0" algn="ctr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56815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FABFF-AED1-441E-410D-E91E5B9EA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1D9EB3-189A-FE0F-8C95-73C337815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AFDD5-844D-364D-8AEC-50CF4D36D55D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680446-577A-69FB-646E-AF1DA4134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E09C2-379A-DC94-A05D-1A629B341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357713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786D967B-C739-DD4B-A239-C8E532D4E343}"/>
              </a:ext>
            </a:extLst>
          </p:cNvPr>
          <p:cNvSpPr/>
          <p:nvPr userDrawn="1"/>
        </p:nvSpPr>
        <p:spPr>
          <a:xfrm rot="19763653">
            <a:off x="-3355424" y="2368442"/>
            <a:ext cx="13226389" cy="71092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9">
            <a:extLst>
              <a:ext uri="{FF2B5EF4-FFF2-40B4-BE49-F238E27FC236}">
                <a16:creationId xmlns:a16="http://schemas.microsoft.com/office/drawing/2014/main" id="{2B2ED182-BA4F-C247-B609-C496AF72A66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935162" y="2697162"/>
            <a:ext cx="6888797" cy="3548015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24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0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18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16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16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12">
            <a:extLst>
              <a:ext uri="{FF2B5EF4-FFF2-40B4-BE49-F238E27FC236}">
                <a16:creationId xmlns:a16="http://schemas.microsoft.com/office/drawing/2014/main" id="{5DFD301F-1CE6-CC4C-941C-76CB054D379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47244" y="612823"/>
            <a:ext cx="9205648" cy="769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 i="0">
                <a:solidFill>
                  <a:schemeClr val="bg1"/>
                </a:solidFill>
                <a:latin typeface="Nunito ExtraBold" panose="02000503000000000000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9FCFE8-0624-6645-817F-BCEEB1C002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371" y="5665704"/>
            <a:ext cx="1618166" cy="79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340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72A2AC-7ED9-922C-AFA3-C7474D933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AFDD5-844D-364D-8AEC-50CF4D36D55D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D73C7A-2028-226F-C1ED-1807BD3B9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25B8F9-3C91-FD08-87E3-6E39B35BC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22677132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3BBE8-2DD8-4CE8-96EF-65F4AAFA292A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F2BC3-6450-4830-9D30-79FB53674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227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3BBE8-2DD8-4CE8-96EF-65F4AAFA292A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F2BC3-6450-4830-9D30-79FB53674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24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3BBE8-2DD8-4CE8-96EF-65F4AAFA292A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F2BC3-6450-4830-9D30-79FB53674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555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3BBE8-2DD8-4CE8-96EF-65F4AAFA292A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F2BC3-6450-4830-9D30-79FB53674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4784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3BBE8-2DD8-4CE8-96EF-65F4AAFA292A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F2BC3-6450-4830-9D30-79FB53674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2675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3BBE8-2DD8-4CE8-96EF-65F4AAFA292A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F2BC3-6450-4830-9D30-79FB53674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3613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3BBE8-2DD8-4CE8-96EF-65F4AAFA292A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F2BC3-6450-4830-9D30-79FB53674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98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3BBE8-2DD8-4CE8-96EF-65F4AAFA292A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F2BC3-6450-4830-9D30-79FB53674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8246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3BBE8-2DD8-4CE8-96EF-65F4AAFA292A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F2BC3-6450-4830-9D30-79FB53674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359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786D967B-C739-DD4B-A239-C8E532D4E343}"/>
              </a:ext>
            </a:extLst>
          </p:cNvPr>
          <p:cNvSpPr/>
          <p:nvPr userDrawn="1"/>
        </p:nvSpPr>
        <p:spPr>
          <a:xfrm rot="19763653">
            <a:off x="-3355426" y="2388319"/>
            <a:ext cx="13226389" cy="71092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9">
            <a:extLst>
              <a:ext uri="{FF2B5EF4-FFF2-40B4-BE49-F238E27FC236}">
                <a16:creationId xmlns:a16="http://schemas.microsoft.com/office/drawing/2014/main" id="{2B2ED182-BA4F-C247-B609-C496AF72A66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935162" y="2697163"/>
            <a:ext cx="6888797" cy="3548014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2400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000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1800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1600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1600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12">
            <a:extLst>
              <a:ext uri="{FF2B5EF4-FFF2-40B4-BE49-F238E27FC236}">
                <a16:creationId xmlns:a16="http://schemas.microsoft.com/office/drawing/2014/main" id="{5DFD301F-1CE6-CC4C-941C-76CB054D379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47244" y="612823"/>
            <a:ext cx="9205648" cy="769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 i="0">
                <a:solidFill>
                  <a:schemeClr val="bg1"/>
                </a:solidFill>
                <a:latin typeface="Nunito ExtraBold" panose="02000503000000000000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DB6CA8-22C8-F24F-A777-7DB0BEE25E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371" y="5665704"/>
            <a:ext cx="1618166" cy="79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676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3BBE8-2DD8-4CE8-96EF-65F4AAFA292A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F2BC3-6450-4830-9D30-79FB53674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9642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3BBE8-2DD8-4CE8-96EF-65F4AAFA292A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F2BC3-6450-4830-9D30-79FB53674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363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3BBE8-2DD8-4CE8-96EF-65F4AAFA292A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F2BC3-6450-4830-9D30-79FB5367472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185616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3BBE8-2DD8-4CE8-96EF-65F4AAFA292A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F2BC3-6450-4830-9D30-79FB53674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1243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3BBE8-2DD8-4CE8-96EF-65F4AAFA292A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F2BC3-6450-4830-9D30-79FB53674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297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3BBE8-2DD8-4CE8-96EF-65F4AAFA292A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F2BC3-6450-4830-9D30-79FB53674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9450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3BBE8-2DD8-4CE8-96EF-65F4AAFA292A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F2BC3-6450-4830-9D30-79FB53674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2932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3BBE8-2DD8-4CE8-96EF-65F4AAFA292A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F2BC3-6450-4830-9D30-79FB53674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631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A00BC3F5-39B3-1648-62F2-45C0868659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3790715" y="4482751"/>
            <a:ext cx="3194131" cy="3194131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5A951F4-AC22-7415-9F2B-28314AEB7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338607" flipH="1">
            <a:off x="-587261" y="1663257"/>
            <a:ext cx="2684499" cy="268449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24326095-3B51-C5F9-14E2-1D754BD511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078969">
            <a:off x="1920309" y="4797205"/>
            <a:ext cx="2453456" cy="245345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A2DC491-EA74-1A63-78D5-3236C8B0D4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213697">
            <a:off x="-491837" y="3688628"/>
            <a:ext cx="3245427" cy="324542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08DEFB3F-949E-05A4-D2E2-BDEC19A1E2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0451125">
            <a:off x="8514237" y="-118161"/>
            <a:ext cx="3005286" cy="3005286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5FE53462-3A3E-FD14-1012-5A19F0FD0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5361A00-F2C4-8F3D-504C-2CF21C8E9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85417" y="359927"/>
            <a:ext cx="7221166" cy="2887389"/>
          </a:xfrm>
        </p:spPr>
        <p:txBody>
          <a:bodyPr anchor="b">
            <a:normAutofit/>
          </a:bodyPr>
          <a:lstStyle>
            <a:lvl1pPr algn="ctr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85417" y="3368570"/>
            <a:ext cx="7221166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9BFF838-44C0-5434-BF69-2B058BC48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62510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CC5AE48-291E-005A-A492-CE0FF1DD11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009186" y="0"/>
            <a:ext cx="3668917" cy="6941127"/>
            <a:chOff x="9009186" y="0"/>
            <a:chExt cx="3668917" cy="694112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035531F-5384-C0A2-104E-55D4C00779C4}"/>
                </a:ext>
              </a:extLst>
            </p:cNvPr>
            <p:cNvGrpSpPr/>
            <p:nvPr/>
          </p:nvGrpSpPr>
          <p:grpSpPr>
            <a:xfrm>
              <a:off x="9055676" y="0"/>
              <a:ext cx="3136324" cy="6858000"/>
              <a:chOff x="9055676" y="0"/>
              <a:chExt cx="3136324" cy="6858000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A8AD2DB-4128-5ECA-2FB8-4020AE394BB2}"/>
                  </a:ext>
                </a:extLst>
              </p:cNvPr>
              <p:cNvSpPr/>
              <p:nvPr/>
            </p:nvSpPr>
            <p:spPr>
              <a:xfrm>
                <a:off x="9221932" y="0"/>
                <a:ext cx="2970068" cy="685800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396CF12-83CC-ABBC-A014-1B5592F6F505}"/>
                  </a:ext>
                </a:extLst>
              </p:cNvPr>
              <p:cNvSpPr/>
              <p:nvPr/>
            </p:nvSpPr>
            <p:spPr>
              <a:xfrm>
                <a:off x="9055676" y="0"/>
                <a:ext cx="166255" cy="6858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191BC38-DFC2-6BC6-E88E-3DECF4A02153}"/>
                  </a:ext>
                </a:extLst>
              </p:cNvPr>
              <p:cNvSpPr/>
              <p:nvPr/>
            </p:nvSpPr>
            <p:spPr>
              <a:xfrm>
                <a:off x="9221932" y="0"/>
                <a:ext cx="114301" cy="68580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E6A6F50-9B7A-E587-24AB-02AD9C6DE1E4}"/>
                  </a:ext>
                </a:extLst>
              </p:cNvPr>
              <p:cNvSpPr/>
              <p:nvPr/>
            </p:nvSpPr>
            <p:spPr>
              <a:xfrm>
                <a:off x="9336233" y="0"/>
                <a:ext cx="150667" cy="685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4FFBEFC-4933-FBFE-2CF4-A2BD5CB8B4B8}"/>
                  </a:ext>
                </a:extLst>
              </p:cNvPr>
              <p:cNvSpPr/>
              <p:nvPr/>
            </p:nvSpPr>
            <p:spPr>
              <a:xfrm>
                <a:off x="9336233" y="0"/>
                <a:ext cx="57150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9" name="Graphic 8" descr="Clipboard">
              <a:extLst>
                <a:ext uri="{FF2B5EF4-FFF2-40B4-BE49-F238E27FC236}">
                  <a16:creationId xmlns:a16="http://schemas.microsoft.com/office/drawing/2014/main" id="{5972380A-ABA8-B22B-B9B6-28350A684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009186" y="3272210"/>
              <a:ext cx="3668917" cy="3668917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569" y="89087"/>
            <a:ext cx="8141556" cy="1591655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69" y="1825625"/>
            <a:ext cx="8141556" cy="4351338"/>
          </a:xfrm>
        </p:spPr>
        <p:txBody>
          <a:bodyPr>
            <a:normAutofit/>
          </a:bodyPr>
          <a:lstStyle>
            <a:lvl1pPr>
              <a:spcBef>
                <a:spcPts val="1000"/>
              </a:spcBef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spcBef>
                <a:spcPts val="1000"/>
              </a:spcBef>
              <a:defRPr sz="20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spcBef>
                <a:spcPts val="1000"/>
              </a:spcBef>
              <a:defRPr sz="18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spcBef>
                <a:spcPts val="1000"/>
              </a:spcBef>
              <a:defRPr sz="16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spcBef>
                <a:spcPts val="1000"/>
              </a:spcBef>
              <a:defRPr sz="1600"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3019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786D967B-C739-DD4B-A239-C8E532D4E343}"/>
              </a:ext>
            </a:extLst>
          </p:cNvPr>
          <p:cNvSpPr/>
          <p:nvPr userDrawn="1"/>
        </p:nvSpPr>
        <p:spPr>
          <a:xfrm rot="19763653">
            <a:off x="-3355425" y="2370225"/>
            <a:ext cx="13226389" cy="71092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9">
            <a:extLst>
              <a:ext uri="{FF2B5EF4-FFF2-40B4-BE49-F238E27FC236}">
                <a16:creationId xmlns:a16="http://schemas.microsoft.com/office/drawing/2014/main" id="{2B2ED182-BA4F-C247-B609-C496AF72A66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935162" y="2697163"/>
            <a:ext cx="6888797" cy="3548014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2400" b="1" i="0">
                <a:solidFill>
                  <a:srgbClr val="FF9E1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000" b="1" i="0">
                <a:solidFill>
                  <a:srgbClr val="FF9E1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1800" b="1" i="0">
                <a:solidFill>
                  <a:srgbClr val="FF9E1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1600" b="1" i="0">
                <a:solidFill>
                  <a:srgbClr val="FF9E1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1600" b="1" i="0">
                <a:solidFill>
                  <a:srgbClr val="FF9E1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12">
            <a:extLst>
              <a:ext uri="{FF2B5EF4-FFF2-40B4-BE49-F238E27FC236}">
                <a16:creationId xmlns:a16="http://schemas.microsoft.com/office/drawing/2014/main" id="{5DFD301F-1CE6-CC4C-941C-76CB054D379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47244" y="612823"/>
            <a:ext cx="9205648" cy="769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 i="0">
                <a:solidFill>
                  <a:schemeClr val="bg1"/>
                </a:solidFill>
                <a:latin typeface="Nunito ExtraBold" panose="02000503000000000000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18A310-61B9-E242-86B5-CC0B994B0A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371" y="5665704"/>
            <a:ext cx="1618166" cy="79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841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ix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CB221D3-6315-64BB-0994-9A310350F2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21282" y="1768455"/>
            <a:ext cx="2268675" cy="201583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E21FEC0-BE16-4B46-6696-739A3956C0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21282" y="4307031"/>
            <a:ext cx="2268675" cy="201583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9F97669-2546-AA5C-3BA3-6ECB25C5FE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472299" y="1768455"/>
            <a:ext cx="2268675" cy="201583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0EFA880-FC7C-5A7B-D5ED-2E2C5BFF7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472299" y="4307031"/>
            <a:ext cx="2268675" cy="201583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F00A563-A25F-1EBD-4EEE-4C710E8EF5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19113" y="1768455"/>
            <a:ext cx="2268675" cy="201583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80689EF-32EC-1547-75CA-66B9710092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19113" y="4307031"/>
            <a:ext cx="2268675" cy="201583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569" y="70382"/>
            <a:ext cx="8179441" cy="881277"/>
          </a:xfrm>
        </p:spPr>
        <p:txBody>
          <a:bodyPr anchor="ctr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EAE7AC08-8ACF-8A47-6539-ABE76AAE43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6671" y="1009650"/>
            <a:ext cx="8178363" cy="642938"/>
          </a:xfrm>
        </p:spPr>
        <p:txBody>
          <a:bodyPr tIns="0">
            <a:noAutofit/>
          </a:bodyPr>
          <a:lstStyle>
            <a:lvl1pPr marL="0" indent="0">
              <a:buNone/>
              <a:defRPr sz="18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3" name="Picture Placeholder 52">
            <a:extLst>
              <a:ext uri="{FF2B5EF4-FFF2-40B4-BE49-F238E27FC236}">
                <a16:creationId xmlns:a16="http://schemas.microsoft.com/office/drawing/2014/main" id="{80A2B642-BF0F-0152-908D-0464DA28435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198419" y="2296391"/>
            <a:ext cx="914400" cy="914400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5" name="Text Placeholder 43">
            <a:extLst>
              <a:ext uri="{FF2B5EF4-FFF2-40B4-BE49-F238E27FC236}">
                <a16:creationId xmlns:a16="http://schemas.microsoft.com/office/drawing/2014/main" id="{9DD84C2B-121B-74A9-6362-C8FCD9883B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6697" y="3842281"/>
            <a:ext cx="2117845" cy="560223"/>
          </a:xfrm>
        </p:spPr>
        <p:txBody>
          <a:bodyPr tIns="0">
            <a:no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6" name="Picture Placeholder 52">
            <a:extLst>
              <a:ext uri="{FF2B5EF4-FFF2-40B4-BE49-F238E27FC236}">
                <a16:creationId xmlns:a16="http://schemas.microsoft.com/office/drawing/2014/main" id="{3A65400F-DB0C-BEC6-A442-2D18C0552B6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198419" y="4859281"/>
            <a:ext cx="914400" cy="914400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9" name="Text Placeholder 43">
            <a:extLst>
              <a:ext uri="{FF2B5EF4-FFF2-40B4-BE49-F238E27FC236}">
                <a16:creationId xmlns:a16="http://schemas.microsoft.com/office/drawing/2014/main" id="{C694B856-BF94-9E12-F3B8-EBCE53FC1F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6697" y="6395668"/>
            <a:ext cx="2117845" cy="391949"/>
          </a:xfrm>
        </p:spPr>
        <p:txBody>
          <a:bodyPr tIns="0">
            <a:no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4" name="Picture Placeholder 52">
            <a:extLst>
              <a:ext uri="{FF2B5EF4-FFF2-40B4-BE49-F238E27FC236}">
                <a16:creationId xmlns:a16="http://schemas.microsoft.com/office/drawing/2014/main" id="{B05003ED-97CA-ACC0-EAFF-B6BE36F4499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149436" y="2296391"/>
            <a:ext cx="914400" cy="914400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7" name="Text Placeholder 43">
            <a:extLst>
              <a:ext uri="{FF2B5EF4-FFF2-40B4-BE49-F238E27FC236}">
                <a16:creationId xmlns:a16="http://schemas.microsoft.com/office/drawing/2014/main" id="{85552608-9B21-48D9-05EC-9559CD847E1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47714" y="3842281"/>
            <a:ext cx="2117845" cy="560223"/>
          </a:xfrm>
        </p:spPr>
        <p:txBody>
          <a:bodyPr tIns="0">
            <a:no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7" name="Picture Placeholder 52">
            <a:extLst>
              <a:ext uri="{FF2B5EF4-FFF2-40B4-BE49-F238E27FC236}">
                <a16:creationId xmlns:a16="http://schemas.microsoft.com/office/drawing/2014/main" id="{8D142141-5EFE-AE92-887C-AF7122E3AAF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149436" y="4839013"/>
            <a:ext cx="914400" cy="914400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0989C3E-1EBE-7D4C-FCBD-42592FD9F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055676" y="0"/>
            <a:ext cx="3136324" cy="7050231"/>
            <a:chOff x="9055676" y="0"/>
            <a:chExt cx="3136324" cy="705023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F3D21E8-C54B-81FE-7C29-5B1A46C3A5AF}"/>
                </a:ext>
              </a:extLst>
            </p:cNvPr>
            <p:cNvGrpSpPr/>
            <p:nvPr/>
          </p:nvGrpSpPr>
          <p:grpSpPr>
            <a:xfrm>
              <a:off x="9055676" y="0"/>
              <a:ext cx="3136324" cy="6858000"/>
              <a:chOff x="9055676" y="0"/>
              <a:chExt cx="3136324" cy="6858000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47D92700-70DD-00E1-001C-691299ECB2CE}"/>
                  </a:ext>
                </a:extLst>
              </p:cNvPr>
              <p:cNvSpPr/>
              <p:nvPr/>
            </p:nvSpPr>
            <p:spPr>
              <a:xfrm>
                <a:off x="9221932" y="0"/>
                <a:ext cx="2970068" cy="685800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141EFE4B-9FB1-5DE1-771B-86CD9CE26090}"/>
                  </a:ext>
                </a:extLst>
              </p:cNvPr>
              <p:cNvSpPr/>
              <p:nvPr/>
            </p:nvSpPr>
            <p:spPr>
              <a:xfrm>
                <a:off x="9055676" y="0"/>
                <a:ext cx="166255" cy="6858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9615517-CB50-B0CD-956D-BB99470CD51D}"/>
                  </a:ext>
                </a:extLst>
              </p:cNvPr>
              <p:cNvSpPr/>
              <p:nvPr/>
            </p:nvSpPr>
            <p:spPr>
              <a:xfrm>
                <a:off x="9221932" y="0"/>
                <a:ext cx="114301" cy="68580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074C90E9-6EDE-D764-1FAA-1774082FF60B}"/>
                  </a:ext>
                </a:extLst>
              </p:cNvPr>
              <p:cNvSpPr/>
              <p:nvPr/>
            </p:nvSpPr>
            <p:spPr>
              <a:xfrm>
                <a:off x="9336233" y="0"/>
                <a:ext cx="150667" cy="685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3F850449-5A16-152B-1D51-38BA1FAFCC66}"/>
                  </a:ext>
                </a:extLst>
              </p:cNvPr>
              <p:cNvSpPr/>
              <p:nvPr/>
            </p:nvSpPr>
            <p:spPr>
              <a:xfrm>
                <a:off x="9336233" y="0"/>
                <a:ext cx="57150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29" name="Graphic 28" descr="Shirt">
              <a:extLst>
                <a:ext uri="{FF2B5EF4-FFF2-40B4-BE49-F238E27FC236}">
                  <a16:creationId xmlns:a16="http://schemas.microsoft.com/office/drawing/2014/main" id="{BC5B449E-18C8-C275-1DFE-E844A32CDD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20887424">
              <a:off x="9541289" y="4083626"/>
              <a:ext cx="1951759" cy="1951759"/>
            </a:xfrm>
            <a:prstGeom prst="rect">
              <a:avLst/>
            </a:prstGeom>
          </p:spPr>
        </p:pic>
        <p:pic>
          <p:nvPicPr>
            <p:cNvPr id="30" name="Graphic 29" descr="Glasses">
              <a:extLst>
                <a:ext uri="{FF2B5EF4-FFF2-40B4-BE49-F238E27FC236}">
                  <a16:creationId xmlns:a16="http://schemas.microsoft.com/office/drawing/2014/main" id="{51B54DB6-8A66-FB28-BE2A-B71834A790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795024">
              <a:off x="11018693" y="3451676"/>
              <a:ext cx="1034563" cy="1034563"/>
            </a:xfrm>
            <a:prstGeom prst="rect">
              <a:avLst/>
            </a:prstGeom>
          </p:spPr>
        </p:pic>
        <p:pic>
          <p:nvPicPr>
            <p:cNvPr id="31" name="Graphic 30" descr="Boot">
              <a:extLst>
                <a:ext uri="{FF2B5EF4-FFF2-40B4-BE49-F238E27FC236}">
                  <a16:creationId xmlns:a16="http://schemas.microsoft.com/office/drawing/2014/main" id="{7B73F953-B9B8-795D-40E4-2AEB8A19B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697835" y="5595504"/>
              <a:ext cx="1454727" cy="1454727"/>
            </a:xfrm>
            <a:prstGeom prst="rect">
              <a:avLst/>
            </a:prstGeom>
          </p:spPr>
        </p:pic>
      </p:grpSp>
      <p:sp>
        <p:nvSpPr>
          <p:cNvPr id="50" name="Text Placeholder 43">
            <a:extLst>
              <a:ext uri="{FF2B5EF4-FFF2-40B4-BE49-F238E27FC236}">
                <a16:creationId xmlns:a16="http://schemas.microsoft.com/office/drawing/2014/main" id="{89CADEAF-D65D-8FD4-E1A9-B043A2E2E9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47714" y="6395668"/>
            <a:ext cx="2117845" cy="391949"/>
          </a:xfrm>
        </p:spPr>
        <p:txBody>
          <a:bodyPr tIns="0">
            <a:no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5" name="Picture Placeholder 52">
            <a:extLst>
              <a:ext uri="{FF2B5EF4-FFF2-40B4-BE49-F238E27FC236}">
                <a16:creationId xmlns:a16="http://schemas.microsoft.com/office/drawing/2014/main" id="{0E1FE068-5CF8-7613-0B65-6B6E32D045F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096250" y="2296391"/>
            <a:ext cx="914400" cy="914400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8" name="Text Placeholder 43">
            <a:extLst>
              <a:ext uri="{FF2B5EF4-FFF2-40B4-BE49-F238E27FC236}">
                <a16:creationId xmlns:a16="http://schemas.microsoft.com/office/drawing/2014/main" id="{DC3427CE-8A56-70FC-A3A0-4BD14DB8F5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94528" y="3842281"/>
            <a:ext cx="2117845" cy="560223"/>
          </a:xfrm>
        </p:spPr>
        <p:txBody>
          <a:bodyPr tIns="0">
            <a:no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8" name="Picture Placeholder 52">
            <a:extLst>
              <a:ext uri="{FF2B5EF4-FFF2-40B4-BE49-F238E27FC236}">
                <a16:creationId xmlns:a16="http://schemas.microsoft.com/office/drawing/2014/main" id="{12A64211-5E0E-089E-6F73-1A27AC2862C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096250" y="4839013"/>
            <a:ext cx="914400" cy="914400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1" name="Text Placeholder 43">
            <a:extLst>
              <a:ext uri="{FF2B5EF4-FFF2-40B4-BE49-F238E27FC236}">
                <a16:creationId xmlns:a16="http://schemas.microsoft.com/office/drawing/2014/main" id="{8ABDFD1A-A7F6-884E-E136-539ECF00ECE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94528" y="6395668"/>
            <a:ext cx="2117845" cy="391949"/>
          </a:xfrm>
        </p:spPr>
        <p:txBody>
          <a:bodyPr tIns="0">
            <a:no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5898119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5F3D21E8-C54B-81FE-7C29-5B1A46C3A5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055676" y="0"/>
            <a:ext cx="3136324" cy="6858000"/>
            <a:chOff x="9055676" y="0"/>
            <a:chExt cx="3136324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7D92700-70DD-00E1-001C-691299ECB2CE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41EFE4B-9FB1-5DE1-771B-86CD9CE26090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9615517-CB50-B0CD-956D-BB99470CD51D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74C90E9-6EDE-D764-1FAA-1774082FF60B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F850449-5A16-152B-1D51-38BA1FAFCC66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15569" y="111760"/>
            <a:ext cx="8179441" cy="1073579"/>
          </a:xfrm>
        </p:spPr>
        <p:txBody>
          <a:bodyPr anchor="b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EAE7AC08-8ACF-8A47-6539-ABE76AAE434E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16671" y="1209039"/>
            <a:ext cx="8178363" cy="386081"/>
          </a:xfrm>
        </p:spPr>
        <p:txBody>
          <a:bodyPr tIns="0" anchor="ctr">
            <a:noAutofit/>
          </a:bodyPr>
          <a:lstStyle>
            <a:lvl1pPr marL="0" indent="0">
              <a:buNone/>
              <a:defRPr sz="18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B137BB-D176-29BA-51A9-8D59FA6D001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15569" y="1608089"/>
            <a:ext cx="7216430" cy="4943379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sz="18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FD58403-87BD-C72A-405B-69365E022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5114" r="15244"/>
          <a:stretch/>
        </p:blipFill>
        <p:spPr>
          <a:xfrm>
            <a:off x="9486900" y="2973678"/>
            <a:ext cx="2705100" cy="388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0474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5F3D21E8-C54B-81FE-7C29-5B1A46C3A5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055676" y="0"/>
            <a:ext cx="3136324" cy="6858000"/>
            <a:chOff x="9055676" y="0"/>
            <a:chExt cx="3136324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7D92700-70DD-00E1-001C-691299ECB2CE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41EFE4B-9FB1-5DE1-771B-86CD9CE26090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9615517-CB50-B0CD-956D-BB99470CD51D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74C90E9-6EDE-D764-1FAA-1774082FF60B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F850449-5A16-152B-1D51-38BA1FAFCC66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15569" y="111760"/>
            <a:ext cx="8179441" cy="1073579"/>
          </a:xfrm>
        </p:spPr>
        <p:txBody>
          <a:bodyPr anchor="b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EAE7AC08-8ACF-8A47-6539-ABE76AAE434E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16671" y="1209039"/>
            <a:ext cx="8178363" cy="386081"/>
          </a:xfrm>
        </p:spPr>
        <p:txBody>
          <a:bodyPr tIns="0" anchor="ctr">
            <a:noAutofit/>
          </a:bodyPr>
          <a:lstStyle>
            <a:lvl1pPr marL="0" indent="0">
              <a:buNone/>
              <a:defRPr sz="18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B137BB-D176-29BA-51A9-8D59FA6D001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15569" y="1608089"/>
            <a:ext cx="7216430" cy="4943379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sz="18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CD37FEF-9445-6BCC-841A-0673D966F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7048" r="19552"/>
          <a:stretch/>
        </p:blipFill>
        <p:spPr>
          <a:xfrm>
            <a:off x="9486899" y="2591331"/>
            <a:ext cx="2705101" cy="426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9662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5F3D21E8-C54B-81FE-7C29-5B1A46C3A5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flipH="1">
            <a:off x="0" y="0"/>
            <a:ext cx="3136324" cy="6858000"/>
            <a:chOff x="9055676" y="0"/>
            <a:chExt cx="3136324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7D92700-70DD-00E1-001C-691299ECB2CE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41EFE4B-9FB1-5DE1-771B-86CD9CE26090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9615517-CB50-B0CD-956D-BB99470CD51D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74C90E9-6EDE-D764-1FAA-1774082FF60B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F850449-5A16-152B-1D51-38BA1FAFCC66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437665" y="111760"/>
            <a:ext cx="8179441" cy="1073579"/>
          </a:xfrm>
        </p:spPr>
        <p:txBody>
          <a:bodyPr anchor="b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EAE7AC08-8ACF-8A47-6539-ABE76AAE434E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438768" y="1209039"/>
            <a:ext cx="3933013" cy="386081"/>
          </a:xfrm>
        </p:spPr>
        <p:txBody>
          <a:bodyPr tIns="0" anchor="ctr">
            <a:noAutofit/>
          </a:bodyPr>
          <a:lstStyle>
            <a:lvl1pPr marL="0" indent="0">
              <a:buNone/>
              <a:defRPr sz="18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B137BB-D176-29BA-51A9-8D59FA6D001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437665" y="1608089"/>
            <a:ext cx="3933614" cy="4943379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sz="18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CD37FEF-9445-6BCC-841A-0673D966F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7048" r="19552"/>
          <a:stretch/>
        </p:blipFill>
        <p:spPr>
          <a:xfrm>
            <a:off x="0" y="2591331"/>
            <a:ext cx="2705101" cy="4266669"/>
          </a:xfrm>
          <a:prstGeom prst="rect">
            <a:avLst/>
          </a:prstGeom>
        </p:spPr>
      </p:pic>
      <p:sp>
        <p:nvSpPr>
          <p:cNvPr id="4" name="Text Placeholder 43">
            <a:extLst>
              <a:ext uri="{FF2B5EF4-FFF2-40B4-BE49-F238E27FC236}">
                <a16:creationId xmlns:a16="http://schemas.microsoft.com/office/drawing/2014/main" id="{A161B53F-A441-96B8-2517-F699FD4957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84093" y="1209039"/>
            <a:ext cx="3933013" cy="386081"/>
          </a:xfrm>
        </p:spPr>
        <p:txBody>
          <a:bodyPr tIns="0" anchor="ctr">
            <a:noAutofit/>
          </a:bodyPr>
          <a:lstStyle>
            <a:lvl1pPr marL="0" indent="0">
              <a:buNone/>
              <a:defRPr sz="18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0376168A-A686-C74E-2BEA-2454CA40BE9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82940" y="1608089"/>
            <a:ext cx="3933614" cy="4943379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sz="18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81338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5F3D21E8-C54B-81FE-7C29-5B1A46C3A5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055676" y="0"/>
            <a:ext cx="3136324" cy="6858000"/>
            <a:chOff x="9055676" y="0"/>
            <a:chExt cx="3136324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7D92700-70DD-00E1-001C-691299ECB2CE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41EFE4B-9FB1-5DE1-771B-86CD9CE26090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9615517-CB50-B0CD-956D-BB99470CD51D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74C90E9-6EDE-D764-1FAA-1774082FF60B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F850449-5A16-152B-1D51-38BA1FAFCC66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15569" y="111760"/>
            <a:ext cx="8179441" cy="1073579"/>
          </a:xfrm>
        </p:spPr>
        <p:txBody>
          <a:bodyPr anchor="b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B137BB-D176-29BA-51A9-8D59FA6D001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15568" y="1388539"/>
            <a:ext cx="8179441" cy="4270581"/>
          </a:xfrm>
        </p:spPr>
        <p:txBody>
          <a:bodyPr>
            <a:normAutofit/>
          </a:bodyPr>
          <a:lstStyle>
            <a:lvl1pPr>
              <a:spcBef>
                <a:spcPts val="2400"/>
              </a:spcBef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spcBef>
                <a:spcPts val="2400"/>
              </a:spcBef>
              <a:defRPr sz="14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spcBef>
                <a:spcPts val="2400"/>
              </a:spcBef>
              <a:defRPr sz="12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spcBef>
                <a:spcPts val="2400"/>
              </a:spcBef>
              <a:defRPr sz="11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spcBef>
                <a:spcPts val="2400"/>
              </a:spcBef>
              <a:defRPr sz="1100"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0218DA4-ABFB-5090-45B6-A58A756085B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5297" y="5872163"/>
            <a:ext cx="8179441" cy="569912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5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73B7EE0-028A-E52A-CBF1-C27B481691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50534" y="4155643"/>
            <a:ext cx="2798617" cy="279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8175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5F3D21E8-C54B-81FE-7C29-5B1A46C3A5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flipH="1">
            <a:off x="0" y="0"/>
            <a:ext cx="3136324" cy="6858000"/>
            <a:chOff x="9055676" y="0"/>
            <a:chExt cx="3136324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7D92700-70DD-00E1-001C-691299ECB2CE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41EFE4B-9FB1-5DE1-771B-86CD9CE26090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9615517-CB50-B0CD-956D-BB99470CD51D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74C90E9-6EDE-D764-1FAA-1774082FF60B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F850449-5A16-152B-1D51-38BA1FAFCC66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407838" y="111760"/>
            <a:ext cx="8179441" cy="1073579"/>
          </a:xfrm>
        </p:spPr>
        <p:txBody>
          <a:bodyPr anchor="b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B137BB-D176-29BA-51A9-8D59FA6D001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407836" y="1388539"/>
            <a:ext cx="3931920" cy="4270581"/>
          </a:xfrm>
        </p:spPr>
        <p:txBody>
          <a:bodyPr>
            <a:normAutofit/>
          </a:bodyPr>
          <a:lstStyle>
            <a:lvl1pPr>
              <a:spcBef>
                <a:spcPts val="2400"/>
              </a:spcBef>
              <a:defRPr sz="15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spcBef>
                <a:spcPts val="2400"/>
              </a:spcBef>
              <a:defRPr sz="14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spcBef>
                <a:spcPts val="2400"/>
              </a:spcBef>
              <a:defRPr sz="12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spcBef>
                <a:spcPts val="2400"/>
              </a:spcBef>
              <a:defRPr sz="11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spcBef>
                <a:spcPts val="2400"/>
              </a:spcBef>
              <a:defRPr sz="1100"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0218DA4-ABFB-5090-45B6-A58A756085B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07566" y="5872163"/>
            <a:ext cx="8179441" cy="569912"/>
          </a:xfr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accent2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5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73B7EE0-028A-E52A-CBF1-C27B481691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8184" y="4160982"/>
            <a:ext cx="2798617" cy="2798617"/>
          </a:xfrm>
          <a:prstGeom prst="rect">
            <a:avLst/>
          </a:prstGeom>
        </p:spPr>
      </p:pic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EAF187D7-672C-D333-D844-B39166C78DB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55087" y="1388538"/>
            <a:ext cx="3931920" cy="4270581"/>
          </a:xfrm>
        </p:spPr>
        <p:txBody>
          <a:bodyPr>
            <a:normAutofit/>
          </a:bodyPr>
          <a:lstStyle>
            <a:lvl1pPr>
              <a:spcBef>
                <a:spcPts val="2400"/>
              </a:spcBef>
              <a:defRPr sz="15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spcBef>
                <a:spcPts val="2400"/>
              </a:spcBef>
              <a:defRPr sz="14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spcBef>
                <a:spcPts val="2400"/>
              </a:spcBef>
              <a:defRPr sz="12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spcBef>
                <a:spcPts val="2400"/>
              </a:spcBef>
              <a:defRPr sz="11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spcBef>
                <a:spcPts val="2400"/>
              </a:spcBef>
              <a:defRPr sz="1100"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6367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5F3D21E8-C54B-81FE-7C29-5B1A46C3A5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055676" y="0"/>
            <a:ext cx="3136324" cy="6858000"/>
            <a:chOff x="9055676" y="0"/>
            <a:chExt cx="3136324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7D92700-70DD-00E1-001C-691299ECB2CE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41EFE4B-9FB1-5DE1-771B-86CD9CE26090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9615517-CB50-B0CD-956D-BB99470CD51D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74C90E9-6EDE-D764-1FAA-1774082FF60B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F850449-5A16-152B-1D51-38BA1FAFCC66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15569" y="111760"/>
            <a:ext cx="8179441" cy="1073579"/>
          </a:xfrm>
        </p:spPr>
        <p:txBody>
          <a:bodyPr anchor="b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B137BB-D176-29BA-51A9-8D59FA6D001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15568" y="1388539"/>
            <a:ext cx="8179441" cy="4270581"/>
          </a:xfrm>
        </p:spPr>
        <p:txBody>
          <a:bodyPr>
            <a:normAutofit/>
          </a:bodyPr>
          <a:lstStyle>
            <a:lvl1pPr>
              <a:spcBef>
                <a:spcPts val="2400"/>
              </a:spcBef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spcBef>
                <a:spcPts val="2400"/>
              </a:spcBef>
              <a:defRPr sz="14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spcBef>
                <a:spcPts val="2400"/>
              </a:spcBef>
              <a:defRPr sz="12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spcBef>
                <a:spcPts val="2400"/>
              </a:spcBef>
              <a:defRPr sz="11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spcBef>
                <a:spcPts val="2400"/>
              </a:spcBef>
              <a:defRPr sz="1100"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78DBAE8-C7DA-C1F5-0391-B8524E20A2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315" r="14689" b="1201"/>
          <a:stretch/>
        </p:blipFill>
        <p:spPr>
          <a:xfrm flipH="1">
            <a:off x="9507682" y="3014205"/>
            <a:ext cx="2684315" cy="384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1067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97DD3BA4-93A7-01B1-262E-C51CA6ACA6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451125">
            <a:off x="7815679" y="-83148"/>
            <a:ext cx="3005286" cy="300528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00BC3F5-39B3-1648-62F2-45C0868659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31394">
            <a:off x="3790715" y="4482751"/>
            <a:ext cx="3194131" cy="3194131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5A951F4-AC22-7415-9F2B-28314AEB7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338607" flipH="1">
            <a:off x="-587261" y="1663257"/>
            <a:ext cx="2684499" cy="268449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24326095-3B51-C5F9-14E2-1D754BD511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1078969">
            <a:off x="1920309" y="4797205"/>
            <a:ext cx="2453456" cy="245345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A2DC491-EA74-1A63-78D5-3236C8B0D4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213697">
            <a:off x="-491837" y="3688628"/>
            <a:ext cx="3245427" cy="324542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5FE53462-3A3E-FD14-1012-5A19F0FD0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5361A00-F2C4-8F3D-504C-2CF21C8E9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55552" y="1717040"/>
            <a:ext cx="7680896" cy="3104855"/>
          </a:xfrm>
        </p:spPr>
        <p:txBody>
          <a:bodyPr anchor="ctr">
            <a:normAutofit/>
          </a:bodyPr>
          <a:lstStyle>
            <a:lvl1pPr algn="ctr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2221604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33F5E9-5DAC-4C4A-9DF5-C2B87276BCC8}" type="datetimeFigureOut">
              <a:rPr lang="en-US" smtClean="0"/>
              <a:pPr/>
              <a:t>12/15/2025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EC5C30-0B3A-4B13-ADDD-7C63C8AA921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AD6DC5E-041D-BC46-C97A-61F070F58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451125">
            <a:off x="8514237" y="-118161"/>
            <a:ext cx="3005286" cy="300528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7E2D9652-3BE5-D545-D5CF-831649D293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0993118-9FA8-8C7E-9DC8-24D57E3FDB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1427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12/15/2025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822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786D967B-C739-DD4B-A239-C8E532D4E343}"/>
              </a:ext>
            </a:extLst>
          </p:cNvPr>
          <p:cNvSpPr/>
          <p:nvPr userDrawn="1"/>
        </p:nvSpPr>
        <p:spPr>
          <a:xfrm rot="19763653">
            <a:off x="-3355425" y="2370225"/>
            <a:ext cx="13226389" cy="71092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9">
            <a:extLst>
              <a:ext uri="{FF2B5EF4-FFF2-40B4-BE49-F238E27FC236}">
                <a16:creationId xmlns:a16="http://schemas.microsoft.com/office/drawing/2014/main" id="{2B2ED182-BA4F-C247-B609-C496AF72A66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935162" y="2697163"/>
            <a:ext cx="6888797" cy="3548014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2400" b="1" i="0">
                <a:solidFill>
                  <a:srgbClr val="0077C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000" b="1" i="0">
                <a:solidFill>
                  <a:srgbClr val="0077C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1800" b="1" i="0">
                <a:solidFill>
                  <a:srgbClr val="0077C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1600" b="1" i="0">
                <a:solidFill>
                  <a:srgbClr val="0077C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1600" b="1" i="0">
                <a:solidFill>
                  <a:srgbClr val="0077C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12">
            <a:extLst>
              <a:ext uri="{FF2B5EF4-FFF2-40B4-BE49-F238E27FC236}">
                <a16:creationId xmlns:a16="http://schemas.microsoft.com/office/drawing/2014/main" id="{5DFD301F-1CE6-CC4C-941C-76CB054D379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47244" y="612823"/>
            <a:ext cx="9205648" cy="769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 i="0">
                <a:solidFill>
                  <a:srgbClr val="0077CB"/>
                </a:solidFill>
                <a:latin typeface="Nunito ExtraBold" panose="02000503000000000000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18A310-61B9-E242-86B5-CC0B994B0A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371" y="5665704"/>
            <a:ext cx="1618166" cy="79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312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E5FBB959-2E1B-FF43-9803-2CBC58BC4C7A}"/>
              </a:ext>
            </a:extLst>
          </p:cNvPr>
          <p:cNvSpPr/>
          <p:nvPr userDrawn="1"/>
        </p:nvSpPr>
        <p:spPr>
          <a:xfrm rot="1867343">
            <a:off x="8415005" y="-763195"/>
            <a:ext cx="5231109" cy="282581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B58A31E-DC19-CA44-9B12-5CCD72D30CE7}"/>
              </a:ext>
            </a:extLst>
          </p:cNvPr>
          <p:cNvSpPr/>
          <p:nvPr userDrawn="1"/>
        </p:nvSpPr>
        <p:spPr>
          <a:xfrm rot="20508678">
            <a:off x="-1412332" y="2049843"/>
            <a:ext cx="8468208" cy="414054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5" name="Content Placeholder 9">
            <a:extLst>
              <a:ext uri="{FF2B5EF4-FFF2-40B4-BE49-F238E27FC236}">
                <a16:creationId xmlns:a16="http://schemas.microsoft.com/office/drawing/2014/main" id="{183D61EB-0816-D649-88CD-985DC338C21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161439" y="2742962"/>
            <a:ext cx="4969730" cy="2773362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12">
            <a:extLst>
              <a:ext uri="{FF2B5EF4-FFF2-40B4-BE49-F238E27FC236}">
                <a16:creationId xmlns:a16="http://schemas.microsoft.com/office/drawing/2014/main" id="{43793A36-B0F7-D44A-92CB-736CA7E396E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47244" y="612823"/>
            <a:ext cx="9205648" cy="769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 i="0">
                <a:solidFill>
                  <a:srgbClr val="FF9E1B"/>
                </a:solidFill>
                <a:latin typeface="Nunito ExtraBold" panose="02000503000000000000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D1ED16-3459-AD44-8D55-38B7E036B2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019091" y="2742962"/>
            <a:ext cx="4660880" cy="2754312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lang="en-US" sz="2400" b="1" i="0" kern="1200" dirty="0" smtClean="0">
                <a:solidFill>
                  <a:srgbClr val="FF9E1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2800" b="1" i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en-US" sz="2800" b="1" i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 lang="en-US" sz="2800" b="1" i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>
              <a:defRPr lang="en-US" sz="2800" b="1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89C5412-DF40-114B-AFFD-C742F4F681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371" y="5665704"/>
            <a:ext cx="1618166" cy="79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665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E5FBB959-2E1B-FF43-9803-2CBC58BC4C7A}"/>
              </a:ext>
            </a:extLst>
          </p:cNvPr>
          <p:cNvSpPr/>
          <p:nvPr userDrawn="1"/>
        </p:nvSpPr>
        <p:spPr>
          <a:xfrm rot="1867343">
            <a:off x="8415005" y="-763195"/>
            <a:ext cx="5231109" cy="282581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B58A31E-DC19-CA44-9B12-5CCD72D30CE7}"/>
              </a:ext>
            </a:extLst>
          </p:cNvPr>
          <p:cNvSpPr/>
          <p:nvPr userDrawn="1"/>
        </p:nvSpPr>
        <p:spPr>
          <a:xfrm rot="20508678">
            <a:off x="-1412332" y="2049843"/>
            <a:ext cx="8468208" cy="414054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5" name="Content Placeholder 9">
            <a:extLst>
              <a:ext uri="{FF2B5EF4-FFF2-40B4-BE49-F238E27FC236}">
                <a16:creationId xmlns:a16="http://schemas.microsoft.com/office/drawing/2014/main" id="{183D61EB-0816-D649-88CD-985DC338C21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161439" y="2742962"/>
            <a:ext cx="4969730" cy="2773362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2400" b="1" i="0">
                <a:solidFill>
                  <a:srgbClr val="0077C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000" b="1" i="0">
                <a:solidFill>
                  <a:srgbClr val="0077C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1800" b="1" i="0">
                <a:solidFill>
                  <a:srgbClr val="0077C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1600" b="1" i="0">
                <a:solidFill>
                  <a:srgbClr val="0077C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1600" b="1" i="0">
                <a:solidFill>
                  <a:srgbClr val="0077C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12">
            <a:extLst>
              <a:ext uri="{FF2B5EF4-FFF2-40B4-BE49-F238E27FC236}">
                <a16:creationId xmlns:a16="http://schemas.microsoft.com/office/drawing/2014/main" id="{43793A36-B0F7-D44A-92CB-736CA7E396E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47244" y="612823"/>
            <a:ext cx="9205648" cy="769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 i="0">
                <a:solidFill>
                  <a:srgbClr val="0077CB"/>
                </a:solidFill>
                <a:latin typeface="Nunito ExtraBold" panose="02000503000000000000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D1ED16-3459-AD44-8D55-38B7E036B2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019091" y="2742962"/>
            <a:ext cx="4660880" cy="2754312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lang="en-US" sz="2400" b="1" i="0" kern="1200" dirty="0" smtClean="0">
                <a:solidFill>
                  <a:srgbClr val="0077C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2800" b="1" i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en-US" sz="2800" b="1" i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 lang="en-US" sz="2800" b="1" i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>
              <a:defRPr lang="en-US" sz="2800" b="1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89C5412-DF40-114B-AFFD-C742F4F681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371" y="5665704"/>
            <a:ext cx="1618166" cy="79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0418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E5FBB959-2E1B-FF43-9803-2CBC58BC4C7A}"/>
              </a:ext>
            </a:extLst>
          </p:cNvPr>
          <p:cNvSpPr/>
          <p:nvPr userDrawn="1"/>
        </p:nvSpPr>
        <p:spPr>
          <a:xfrm rot="1867343">
            <a:off x="8415005" y="-800082"/>
            <a:ext cx="5231109" cy="282581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B58A31E-DC19-CA44-9B12-5CCD72D30CE7}"/>
              </a:ext>
            </a:extLst>
          </p:cNvPr>
          <p:cNvSpPr/>
          <p:nvPr userDrawn="1"/>
        </p:nvSpPr>
        <p:spPr>
          <a:xfrm rot="20508678">
            <a:off x="-1412332" y="2022894"/>
            <a:ext cx="8468208" cy="414054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5" name="Content Placeholder 9">
            <a:extLst>
              <a:ext uri="{FF2B5EF4-FFF2-40B4-BE49-F238E27FC236}">
                <a16:creationId xmlns:a16="http://schemas.microsoft.com/office/drawing/2014/main" id="{183D61EB-0816-D649-88CD-985DC338C21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161439" y="2742962"/>
            <a:ext cx="4969730" cy="2773362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12">
            <a:extLst>
              <a:ext uri="{FF2B5EF4-FFF2-40B4-BE49-F238E27FC236}">
                <a16:creationId xmlns:a16="http://schemas.microsoft.com/office/drawing/2014/main" id="{43793A36-B0F7-D44A-92CB-736CA7E396E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47244" y="612823"/>
            <a:ext cx="9205648" cy="769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 i="0">
                <a:solidFill>
                  <a:srgbClr val="A51890"/>
                </a:solidFill>
                <a:latin typeface="Nunito ExtraBold" panose="02000503000000000000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D1ED16-3459-AD44-8D55-38B7E036B2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019091" y="2742962"/>
            <a:ext cx="4660880" cy="2754312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lang="en-US" sz="2400" b="1" i="0" kern="1200" dirty="0" smtClean="0">
                <a:solidFill>
                  <a:srgbClr val="A5189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2800" b="1" i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en-US" sz="2800" b="1" i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 lang="en-US" sz="2800" b="1" i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>
              <a:defRPr lang="en-US" sz="2800" b="1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89C5412-DF40-114B-AFFD-C742F4F681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371" y="5665704"/>
            <a:ext cx="1618166" cy="79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5485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3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6900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75" r:id="rId3"/>
    <p:sldLayoutId id="2147483680" r:id="rId4"/>
    <p:sldLayoutId id="2147483681" r:id="rId5"/>
    <p:sldLayoutId id="2147483686" r:id="rId6"/>
    <p:sldLayoutId id="2147483677" r:id="rId7"/>
    <p:sldLayoutId id="2147483685" r:id="rId8"/>
    <p:sldLayoutId id="2147483684" r:id="rId9"/>
    <p:sldLayoutId id="2147483676" r:id="rId10"/>
    <p:sldLayoutId id="2147483678" r:id="rId11"/>
    <p:sldLayoutId id="2147483679" r:id="rId12"/>
    <p:sldLayoutId id="214748368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94A45C-8F79-9A61-77E8-09BC4E628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952" y="512064"/>
            <a:ext cx="9912096" cy="10149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46656E-6C21-DB29-00F0-0CC844DE37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742D6-DB37-81C8-6BDD-5C9150A7DF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29145" y="6400904"/>
            <a:ext cx="640080" cy="246888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ctr">
              <a:defRPr sz="1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94DB44-E775-B332-D1F0-40DB3A5FA3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64480" y="6400904"/>
            <a:ext cx="1463040" cy="246888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ctr">
              <a:defRPr sz="1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9C1C4E-47DA-0CDC-75C8-42E9F1EBDE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400904"/>
            <a:ext cx="365760" cy="246888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ctr">
              <a:defRPr sz="1000">
                <a:solidFill>
                  <a:schemeClr val="tx1"/>
                </a:solidFill>
                <a:latin typeface="+mj-lt"/>
              </a:defRPr>
            </a:lvl1pPr>
          </a:lstStyle>
          <a:p>
            <a:fld id="{8D0AFDD5-844D-364D-8AEC-50CF4D36D55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DE05079-2B34-E435-A882-A172DE176AE1}"/>
              </a:ext>
            </a:extLst>
          </p:cNvPr>
          <p:cNvCxnSpPr>
            <a:cxnSpLocks/>
          </p:cNvCxnSpPr>
          <p:nvPr userDrawn="1"/>
        </p:nvCxnSpPr>
        <p:spPr>
          <a:xfrm>
            <a:off x="0" y="6535885"/>
            <a:ext cx="838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8440547-EE65-F9CE-1D02-2D326735F06D}"/>
              </a:ext>
            </a:extLst>
          </p:cNvPr>
          <p:cNvCxnSpPr>
            <a:cxnSpLocks/>
          </p:cNvCxnSpPr>
          <p:nvPr userDrawn="1"/>
        </p:nvCxnSpPr>
        <p:spPr>
          <a:xfrm>
            <a:off x="1205025" y="6535885"/>
            <a:ext cx="416052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DB9DC65-7A98-9009-CD43-4A4B57960D46}"/>
              </a:ext>
            </a:extLst>
          </p:cNvPr>
          <p:cNvCxnSpPr>
            <a:cxnSpLocks/>
          </p:cNvCxnSpPr>
          <p:nvPr userDrawn="1"/>
        </p:nvCxnSpPr>
        <p:spPr>
          <a:xfrm>
            <a:off x="6802120" y="6528812"/>
            <a:ext cx="384048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4653D1C-9830-A9D3-084A-35BD971D10F5}"/>
              </a:ext>
            </a:extLst>
          </p:cNvPr>
          <p:cNvCxnSpPr>
            <a:cxnSpLocks/>
          </p:cNvCxnSpPr>
          <p:nvPr userDrawn="1"/>
        </p:nvCxnSpPr>
        <p:spPr>
          <a:xfrm>
            <a:off x="11276341" y="6528816"/>
            <a:ext cx="914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0619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hf hdr="0"/>
  <p:txStyles>
    <p:titleStyle>
      <a:lvl1pPr algn="ctr" defTabSz="914400" rtl="0" eaLnBrk="1" latinLnBrk="0" hangingPunct="1">
        <a:lnSpc>
          <a:spcPct val="100000"/>
        </a:lnSpc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0E3BBE8-2DD8-4CE8-96EF-65F4AAFA292A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CF2BC3-6450-4830-9D30-79FB53674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4685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12/15/2025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966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hyperlink" Target="https://creativecommons.org/licenses/by-nc-sa/4.0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lickr.com/photos/vastateparksstaff/29474315356/in/dateposted/" TargetMode="External"/><Relationship Id="rId3" Type="http://schemas.openxmlformats.org/officeDocument/2006/relationships/hyperlink" Target="https://www.flickr.com/photos/bryanto/4465504455" TargetMode="External"/><Relationship Id="rId7" Type="http://schemas.openxmlformats.org/officeDocument/2006/relationships/image" Target="../media/image36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8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://outdoors.stackexchange.com/questions/15634/scat-identification-on-upper-yosemite-falls-trail" TargetMode="External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7ACDF61-DD4C-453A-B367-6BE7B7798AD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183276" y="1595601"/>
            <a:ext cx="5825447" cy="415498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Designing Your Slides: The Good and The Bad!</a:t>
            </a:r>
          </a:p>
        </p:txBody>
      </p:sp>
      <p:pic>
        <p:nvPicPr>
          <p:cNvPr id="2" name="Image">
            <a:extLst>
              <a:ext uri="{FF2B5EF4-FFF2-40B4-BE49-F238E27FC236}">
                <a16:creationId xmlns:a16="http://schemas.microsoft.com/office/drawing/2014/main" id="{BAECBDF4-39BF-3F96-EEE5-4898763232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526"/>
          <a:stretch>
            <a:fillRect/>
          </a:stretch>
        </p:blipFill>
        <p:spPr>
          <a:xfrm>
            <a:off x="6356915" y="6456360"/>
            <a:ext cx="574367" cy="15706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creativecommons.com…">
            <a:extLst>
              <a:ext uri="{FF2B5EF4-FFF2-40B4-BE49-F238E27FC236}">
                <a16:creationId xmlns:a16="http://schemas.microsoft.com/office/drawing/2014/main" id="{1F4D8942-25B1-7F24-F9E3-CC55CE401A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333028" y="6561156"/>
            <a:ext cx="1247474" cy="40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lnSpc>
                <a:spcPct val="150000"/>
              </a:lnSpc>
              <a:defRPr sz="9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ea typeface="Arial"/>
                <a:cs typeface="Arial"/>
                <a:sym typeface="Arial"/>
                <a:hlinkClick r:id="" action="ppaction://noaction"/>
              </a:defRPr>
            </a:lvl1pPr>
          </a:lstStyle>
          <a:p>
            <a:pPr>
              <a:defRPr>
                <a:solidFill>
                  <a:srgbClr val="0A4A8D"/>
                </a:solidFill>
                <a:uFill>
                  <a:solidFill>
                    <a:srgbClr val="0A4A8D"/>
                  </a:solidFill>
                </a:uFill>
              </a:defRPr>
            </a:pPr>
            <a:r>
              <a:rPr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creativecommons.com</a:t>
            </a:r>
          </a:p>
        </p:txBody>
      </p:sp>
      <p:pic>
        <p:nvPicPr>
          <p:cNvPr id="4" name="Image">
            <a:extLst>
              <a:ext uri="{FF2B5EF4-FFF2-40B4-BE49-F238E27FC236}">
                <a16:creationId xmlns:a16="http://schemas.microsoft.com/office/drawing/2014/main" id="{F5AE0E3D-20EE-0CF5-157D-25204BD4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161" y="6484591"/>
            <a:ext cx="678362" cy="117643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© 2023 The Henry Ford">
            <a:extLst>
              <a:ext uri="{FF2B5EF4-FFF2-40B4-BE49-F238E27FC236}">
                <a16:creationId xmlns:a16="http://schemas.microsoft.com/office/drawing/2014/main" id="{EF94BA2A-9817-E4E7-0ABE-D09B86AADF6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109923" y="6565582"/>
            <a:ext cx="1304457" cy="21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r" defTabSz="457200">
              <a:lnSpc>
                <a:spcPct val="150000"/>
              </a:lnSpc>
              <a:defRPr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© 2023 The Henry Ford</a:t>
            </a:r>
          </a:p>
        </p:txBody>
      </p:sp>
    </p:spTree>
    <p:extLst>
      <p:ext uri="{BB962C8B-B14F-4D97-AF65-F5344CB8AC3E}">
        <p14:creationId xmlns:p14="http://schemas.microsoft.com/office/powerpoint/2010/main" val="41894103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A58997C-483C-A84F-88B4-24199E8093C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0051" y="2857500"/>
            <a:ext cx="5429250" cy="22860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7C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Bad Slides </a:t>
            </a:r>
          </a:p>
        </p:txBody>
      </p:sp>
    </p:spTree>
    <p:extLst>
      <p:ext uri="{BB962C8B-B14F-4D97-AF65-F5344CB8AC3E}">
        <p14:creationId xmlns:p14="http://schemas.microsoft.com/office/powerpoint/2010/main" val="2083337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C10829-444A-4514-AD43-4418FBE42C0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72246" y="5686425"/>
            <a:ext cx="6269771" cy="890588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Tell Me Why This Is Bad?</a:t>
            </a:r>
          </a:p>
        </p:txBody>
      </p:sp>
      <p:pic>
        <p:nvPicPr>
          <p:cNvPr id="6" name="Picture 5" descr="Slide showing too much text on a slide.&#10;">
            <a:extLst>
              <a:ext uri="{FF2B5EF4-FFF2-40B4-BE49-F238E27FC236}">
                <a16:creationId xmlns:a16="http://schemas.microsoft.com/office/drawing/2014/main" id="{A9A9B5E1-E6D9-4B4C-82F0-ADB97E333C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62" y="280987"/>
            <a:ext cx="10130908" cy="56519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41E8FF-5AFE-4C72-ACF1-1D4BCD045B8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943428"/>
            <a:ext cx="10515600" cy="76925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Overcrowded Slide</a:t>
            </a:r>
          </a:p>
        </p:txBody>
      </p:sp>
    </p:spTree>
    <p:extLst>
      <p:ext uri="{BB962C8B-B14F-4D97-AF65-F5344CB8AC3E}">
        <p14:creationId xmlns:p14="http://schemas.microsoft.com/office/powerpoint/2010/main" val="9509576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AD645C-9B63-4913-98A9-5218534DFF4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035061" y="5815013"/>
            <a:ext cx="2874852" cy="7620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7C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 Tell Me…</a:t>
            </a:r>
          </a:p>
        </p:txBody>
      </p:sp>
      <p:pic>
        <p:nvPicPr>
          <p:cNvPr id="6" name="Picture 5" descr="Slide showing too many photos and no logical order.&#10;">
            <a:extLst>
              <a:ext uri="{FF2B5EF4-FFF2-40B4-BE49-F238E27FC236}">
                <a16:creationId xmlns:a16="http://schemas.microsoft.com/office/drawing/2014/main" id="{7F3BCD53-053B-4D1D-B551-9E03411C2F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2" y="280987"/>
            <a:ext cx="9933579" cy="553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650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CBF673-3F65-4FBD-A6D1-577B36FDD8C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142047" y="5706360"/>
            <a:ext cx="4660880" cy="89669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7C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Tell Me…</a:t>
            </a:r>
          </a:p>
        </p:txBody>
      </p:sp>
      <p:pic>
        <p:nvPicPr>
          <p:cNvPr id="6" name="Picture 5" descr="Slide showing a poor use of background color and lack of contrast.&#10;">
            <a:extLst>
              <a:ext uri="{FF2B5EF4-FFF2-40B4-BE49-F238E27FC236}">
                <a16:creationId xmlns:a16="http://schemas.microsoft.com/office/drawing/2014/main" id="{3115DFE7-200C-473B-8E04-EE4984CBE6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0"/>
            <a:ext cx="10243093" cy="570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1778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3E1E35-AABF-4793-A6BF-BF3430E93BF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019091" y="5648103"/>
            <a:ext cx="4660880" cy="9334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7C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Tell Me…</a:t>
            </a:r>
          </a:p>
        </p:txBody>
      </p:sp>
      <p:pic>
        <p:nvPicPr>
          <p:cNvPr id="6" name="Picture 5" descr="Slide with numerous sentences in front of photo of automobile. &#10;">
            <a:extLst>
              <a:ext uri="{FF2B5EF4-FFF2-40B4-BE49-F238E27FC236}">
                <a16:creationId xmlns:a16="http://schemas.microsoft.com/office/drawing/2014/main" id="{4CA74070-476E-4CDD-85ED-8CD1A34A20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85991" cy="572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8928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71F93-2BD9-4DB4-8C43-41451399307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47244" y="612823"/>
            <a:ext cx="9205648" cy="76993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7CB"/>
                </a:solidFill>
                <a:effectLst/>
                <a:uLnTx/>
                <a:uFillTx/>
                <a:latin typeface="Nunito ExtraBold" panose="02000503000000000000" pitchFamily="2" charset="77"/>
                <a:ea typeface="+mn-ea"/>
                <a:cs typeface="+mn-cs"/>
              </a:rPr>
              <a:t>Hints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1B8118-9857-483F-A52C-B047643CBB1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74984" y="1599961"/>
            <a:ext cx="9378665" cy="4645215"/>
          </a:xfrm>
        </p:spPr>
        <p:txBody>
          <a:bodyPr/>
          <a:lstStyle/>
          <a:p>
            <a:r>
              <a:rPr lang="en-US" sz="3600" dirty="0"/>
              <a:t>Test your presentation before the show.</a:t>
            </a:r>
          </a:p>
          <a:p>
            <a:r>
              <a:rPr lang="en-US" sz="3600" dirty="0"/>
              <a:t>Have written notes ready!</a:t>
            </a:r>
          </a:p>
          <a:p>
            <a:r>
              <a:rPr lang="en-US" sz="4800" dirty="0"/>
              <a:t>Don’t “read” your presentation off the slide!!!!!!!!!!!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492191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71F93-2BD9-4DB4-8C43-41451399307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47244" y="612823"/>
            <a:ext cx="9205648" cy="76993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7CB"/>
                </a:solidFill>
                <a:effectLst/>
                <a:uLnTx/>
                <a:uFillTx/>
                <a:latin typeface="Nunito ExtraBold" panose="02000503000000000000" pitchFamily="2" charset="77"/>
                <a:ea typeface="+mn-ea"/>
                <a:cs typeface="+mn-cs"/>
              </a:rPr>
              <a:t>Hints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1B8118-9857-483F-A52C-B047643CBB1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74984" y="1599961"/>
            <a:ext cx="9378665" cy="4645215"/>
          </a:xfrm>
        </p:spPr>
        <p:txBody>
          <a:bodyPr/>
          <a:lstStyle/>
          <a:p>
            <a:r>
              <a:rPr lang="en-US" sz="4000" dirty="0"/>
              <a:t>Look at the audience.</a:t>
            </a:r>
          </a:p>
          <a:p>
            <a:r>
              <a:rPr lang="en-US" sz="4000" dirty="0"/>
              <a:t>Proof your slides!</a:t>
            </a:r>
          </a:p>
          <a:p>
            <a:r>
              <a:rPr lang="en-US" sz="4000" dirty="0"/>
              <a:t>Cite sources.</a:t>
            </a:r>
          </a:p>
          <a:p>
            <a:r>
              <a:rPr lang="en-US" sz="4000" dirty="0"/>
              <a:t>Keep your presentation simple and clean.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53960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A58997C-483C-A84F-88B4-24199E8093C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26223" y="2849526"/>
            <a:ext cx="4518439" cy="295585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7C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Before You Start, Think of This!</a:t>
            </a:r>
          </a:p>
        </p:txBody>
      </p:sp>
    </p:spTree>
    <p:extLst>
      <p:ext uri="{BB962C8B-B14F-4D97-AF65-F5344CB8AC3E}">
        <p14:creationId xmlns:p14="http://schemas.microsoft.com/office/powerpoint/2010/main" val="2445314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88193-DA2D-471B-AC85-74965665488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47244" y="612823"/>
            <a:ext cx="9205648" cy="76993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7C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Colors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7BD07FC-1AEB-4923-AD3B-8313AD1A377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47244" y="1663546"/>
            <a:ext cx="7041890" cy="4737253"/>
          </a:xfrm>
        </p:spPr>
        <p:txBody>
          <a:bodyPr lIns="91440" tIns="45720" rIns="91440" bIns="45720" anchor="t"/>
          <a:lstStyle/>
          <a:p>
            <a:r>
              <a:rPr lang="en-US" sz="3200" dirty="0">
                <a:latin typeface="Arial"/>
                <a:cs typeface="Arial"/>
              </a:rPr>
              <a:t>What colors complement each other?</a:t>
            </a:r>
          </a:p>
          <a:p>
            <a:r>
              <a:rPr lang="en-US" sz="3200" dirty="0"/>
              <a:t>What colors attract attention?</a:t>
            </a:r>
          </a:p>
          <a:p>
            <a:r>
              <a:rPr lang="en-US" sz="3200" dirty="0"/>
              <a:t>What colors may be difficult to read?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552F9D-DA3B-1C4F-955D-0C89AC0019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8" t="8703" r="22322" b="7657"/>
          <a:stretch/>
        </p:blipFill>
        <p:spPr>
          <a:xfrm>
            <a:off x="7789134" y="1382761"/>
            <a:ext cx="3967438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718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3E90479-4D8F-4706-8AE4-0DC3E96CCC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47244" y="1616149"/>
            <a:ext cx="10546832" cy="3854376"/>
          </a:xfrm>
        </p:spPr>
        <p:txBody>
          <a:bodyPr/>
          <a:lstStyle/>
          <a:p>
            <a:pPr marL="0" indent="0">
              <a:buNone/>
            </a:pPr>
            <a:r>
              <a:rPr lang="en-US" sz="1000" b="0" dirty="0"/>
              <a:t>Can They See My Slide? (10 Point)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Can They See My Slide? (20 Point)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000" b="0" dirty="0">
                <a:solidFill>
                  <a:srgbClr val="1A1918"/>
                </a:solidFill>
              </a:rPr>
              <a:t>Can They See My Slide? (30 Point)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Can They See My Slide? (40 Point)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Can They See My Slide? (50 Point)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A191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614CA-A3EA-40D2-98DD-0B7D441CE57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47244" y="612823"/>
            <a:ext cx="10546832" cy="77465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Nunito ExtraBold" panose="02000503000000000000" pitchFamily="2" charset="77"/>
                <a:ea typeface="+mn-ea"/>
                <a:cs typeface="+mn-cs"/>
              </a:rPr>
              <a:t>Can They See My Slide? (Font Size)</a:t>
            </a:r>
          </a:p>
        </p:txBody>
      </p:sp>
    </p:spTree>
    <p:extLst>
      <p:ext uri="{BB962C8B-B14F-4D97-AF65-F5344CB8AC3E}">
        <p14:creationId xmlns:p14="http://schemas.microsoft.com/office/powerpoint/2010/main" val="1345277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88193-DA2D-471B-AC85-74965665488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47244" y="612823"/>
            <a:ext cx="9205648" cy="76993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7C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Font Styles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7C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7C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7BD07FC-1AEB-4923-AD3B-8313AD1A377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47244" y="1663546"/>
            <a:ext cx="7041890" cy="4737253"/>
          </a:xfrm>
        </p:spPr>
        <p:txBody>
          <a:bodyPr lIns="91440" tIns="45720" rIns="91440" bIns="45720" anchor="t"/>
          <a:lstStyle/>
          <a:p>
            <a:r>
              <a:rPr lang="en-US" sz="4000" dirty="0"/>
              <a:t>Which fonts work for titles? </a:t>
            </a:r>
          </a:p>
          <a:p>
            <a:r>
              <a:rPr lang="en-US" sz="4000" dirty="0"/>
              <a:t>Which fonts work for sentences?</a:t>
            </a:r>
          </a:p>
          <a:p>
            <a:r>
              <a:rPr lang="en-US" sz="4000" dirty="0">
                <a:latin typeface="Arial"/>
                <a:cs typeface="Arial"/>
              </a:rPr>
              <a:t>Which fonts don't work? </a:t>
            </a:r>
            <a:endParaRPr lang="en-US" sz="40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685937-8C18-AB45-8ADB-D35FFDFBC5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015"/>
          <a:stretch/>
        </p:blipFill>
        <p:spPr>
          <a:xfrm>
            <a:off x="6568966" y="457201"/>
            <a:ext cx="5097517" cy="3492138"/>
          </a:xfrm>
          <a:prstGeom prst="rect">
            <a:avLst/>
          </a:prstGeom>
          <a:ln w="28575">
            <a:solidFill>
              <a:srgbClr val="0077CB"/>
            </a:solidFill>
          </a:ln>
        </p:spPr>
      </p:pic>
    </p:spTree>
    <p:extLst>
      <p:ext uri="{BB962C8B-B14F-4D97-AF65-F5344CB8AC3E}">
        <p14:creationId xmlns:p14="http://schemas.microsoft.com/office/powerpoint/2010/main" val="1702909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A58997C-483C-A84F-88B4-24199E8093C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26223" y="2628900"/>
            <a:ext cx="4518439" cy="25717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7C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Good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7C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Examples</a:t>
            </a:r>
          </a:p>
        </p:txBody>
      </p:sp>
    </p:spTree>
    <p:extLst>
      <p:ext uri="{BB962C8B-B14F-4D97-AF65-F5344CB8AC3E}">
        <p14:creationId xmlns:p14="http://schemas.microsoft.com/office/powerpoint/2010/main" val="1778355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A4F37AB6-4681-D744-2F89-2949D08676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International Fashion</a:t>
            </a:r>
          </a:p>
        </p:txBody>
      </p:sp>
      <p:sp>
        <p:nvSpPr>
          <p:cNvPr id="26" name="Subtitle 25">
            <a:extLst>
              <a:ext uri="{FF2B5EF4-FFF2-40B4-BE49-F238E27FC236}">
                <a16:creationId xmlns:a16="http://schemas.microsoft.com/office/drawing/2014/main" id="{06930851-3EE7-5B25-F590-CCB7467A20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600" dirty="0"/>
              <a:t>By: </a:t>
            </a:r>
            <a:r>
              <a:rPr lang="en-US" sz="3600" dirty="0" err="1"/>
              <a:t>Mirjam</a:t>
            </a:r>
            <a:r>
              <a:rPr lang="en-US" sz="3600" dirty="0"/>
              <a:t> Nilsson</a:t>
            </a:r>
            <a:r>
              <a:rPr lang="en-US" dirty="0"/>
              <a:t>​</a:t>
            </a:r>
          </a:p>
          <a:p>
            <a:endParaRPr lang="en-US" dirty="0"/>
          </a:p>
        </p:txBody>
      </p:sp>
      <p:pic>
        <p:nvPicPr>
          <p:cNvPr id="37" name="Picture Placeholder 36" descr="Lady with head covering and sunglasses">
            <a:extLst>
              <a:ext uri="{FF2B5EF4-FFF2-40B4-BE49-F238E27FC236}">
                <a16:creationId xmlns:a16="http://schemas.microsoft.com/office/drawing/2014/main" id="{A19A6DDD-C216-2AAD-4F19-4A7B5929202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228" b="228"/>
          <a:stretch/>
        </p:blipFill>
        <p:spPr/>
      </p:pic>
    </p:spTree>
    <p:extLst>
      <p:ext uri="{BB962C8B-B14F-4D97-AF65-F5344CB8AC3E}">
        <p14:creationId xmlns:p14="http://schemas.microsoft.com/office/powerpoint/2010/main" val="11328218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FBB7737-0BA0-4108-BDE4-D4F482C15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Does A Fox Live Near You?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D3C5775-D6EA-4458-B0E8-F4B347F85D9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n-US" sz="4000" b="1" dirty="0"/>
              <a:t>Clues:</a:t>
            </a:r>
          </a:p>
          <a:p>
            <a:pPr marL="571500" indent="-571500">
              <a:buFont typeface="Wingdings" panose="05000000000000000000" pitchFamily="2" charset="2"/>
              <a:buChar char=""/>
            </a:pPr>
            <a:r>
              <a:rPr lang="en-US" sz="4000" b="1" dirty="0"/>
              <a:t>Tracks</a:t>
            </a:r>
          </a:p>
          <a:p>
            <a:pPr marL="571500" indent="-571500">
              <a:buFont typeface="Wingdings" panose="05000000000000000000" pitchFamily="2" charset="2"/>
              <a:buChar char=""/>
            </a:pPr>
            <a:r>
              <a:rPr lang="en-US" sz="4000" b="1" dirty="0"/>
              <a:t>Scat</a:t>
            </a:r>
          </a:p>
          <a:p>
            <a:pPr marL="571500" indent="-571500">
              <a:buFont typeface="Wingdings" panose="05000000000000000000" pitchFamily="2" charset="2"/>
              <a:buChar char=""/>
            </a:pPr>
            <a:r>
              <a:rPr lang="en-US" sz="4000" b="1" dirty="0"/>
              <a:t>Dens</a:t>
            </a:r>
          </a:p>
        </p:txBody>
      </p:sp>
      <p:pic>
        <p:nvPicPr>
          <p:cNvPr id="10" name="Picture 9" descr="Fox Den&#10;">
            <a:extLst>
              <a:ext uri="{FF2B5EF4-FFF2-40B4-BE49-F238E27FC236}">
                <a16:creationId xmlns:a16="http://schemas.microsoft.com/office/drawing/2014/main" id="{2038F272-B15F-4C8A-823A-3D168E4845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066878" y="4010569"/>
            <a:ext cx="3061544" cy="2296158"/>
          </a:xfrm>
          <a:prstGeom prst="rect">
            <a:avLst/>
          </a:prstGeom>
        </p:spPr>
      </p:pic>
      <p:pic>
        <p:nvPicPr>
          <p:cNvPr id="13" name="Picture 12" descr="Fox Scat&#10;">
            <a:extLst>
              <a:ext uri="{FF2B5EF4-FFF2-40B4-BE49-F238E27FC236}">
                <a16:creationId xmlns:a16="http://schemas.microsoft.com/office/drawing/2014/main" id="{854C1771-A10C-4014-861C-AC166C45FC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486650" y="2760590"/>
            <a:ext cx="4059205" cy="220199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0916BF8-64B7-4215-86C0-78ABB6446926}"/>
              </a:ext>
            </a:extLst>
          </p:cNvPr>
          <p:cNvSpPr txBox="1"/>
          <p:nvPr/>
        </p:nvSpPr>
        <p:spPr>
          <a:xfrm>
            <a:off x="0" y="6889875"/>
            <a:ext cx="278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hlinkClick r:id="rId5" tooltip="http://outdoors.stackexchange.com/questions/15634/scat-identification-on-upper-yosemite-falls-trail"/>
              </a:rPr>
              <a:t>This Photo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by Unknown Author is licensed under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hlinkClick r:id="rId6" tooltip="https://creativecommons.org/licenses/by-sa/3.0/"/>
              </a:rPr>
              <a:t>CC BY-SA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6" name="Picture 15" descr="Fox Tracks.&#10;">
            <a:extLst>
              <a:ext uri="{FF2B5EF4-FFF2-40B4-BE49-F238E27FC236}">
                <a16:creationId xmlns:a16="http://schemas.microsoft.com/office/drawing/2014/main" id="{1289CA2D-F8C4-4D2F-8EAB-F3D6650D23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066878" y="771367"/>
            <a:ext cx="3734221" cy="280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313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B0405-5EA2-142C-35F2-BAB808F94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569" y="111760"/>
            <a:ext cx="8179441" cy="1073579"/>
          </a:xfrm>
        </p:spPr>
        <p:txBody>
          <a:bodyPr/>
          <a:lstStyle/>
          <a:p>
            <a:r>
              <a:rPr lang="en-US" dirty="0"/>
              <a:t>Safe lab practices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2008E6-AE7E-6BE1-BC30-8B9FF80D05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6671" y="1209039"/>
            <a:ext cx="8178363" cy="386081"/>
          </a:xfrm>
        </p:spPr>
        <p:txBody>
          <a:bodyPr/>
          <a:lstStyle/>
          <a:p>
            <a:r>
              <a:rPr lang="en-US" dirty="0"/>
              <a:t>The three Cs of lab safety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2E6C4F27-747D-D435-3DD1-6A560068A8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sz="quarter" idx="11"/>
          </p:nvPr>
        </p:nvGraphicFramePr>
        <p:xfrm>
          <a:off x="515938" y="1608138"/>
          <a:ext cx="7216775" cy="4943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90225692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Custom Design">
  <a:themeElements>
    <a:clrScheme name="Custom 2">
      <a:dk1>
        <a:srgbClr val="1A1918"/>
      </a:dk1>
      <a:lt1>
        <a:srgbClr val="FFFFFF"/>
      </a:lt1>
      <a:dk2>
        <a:srgbClr val="0033A0"/>
      </a:dk2>
      <a:lt2>
        <a:srgbClr val="00BB30"/>
      </a:lt2>
      <a:accent1>
        <a:srgbClr val="FFE51D"/>
      </a:accent1>
      <a:accent2>
        <a:srgbClr val="FF671F"/>
      </a:accent2>
      <a:accent3>
        <a:srgbClr val="AADB1E"/>
      </a:accent3>
      <a:accent4>
        <a:srgbClr val="00B5E2"/>
      </a:accent4>
      <a:accent5>
        <a:srgbClr val="0077CB"/>
      </a:accent5>
      <a:accent6>
        <a:srgbClr val="472F7B"/>
      </a:accent6>
      <a:hlink>
        <a:srgbClr val="0A4A8D"/>
      </a:hlink>
      <a:folHlink>
        <a:srgbClr val="8E2A7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vention Convention Curriculum Powerpoint-Template" id="{928B7A96-CB00-40C1-AD53-3670FA3B7DD0}" vid="{2E0AFC80-1042-4D0E-A5D7-996A10287228}"/>
    </a:ext>
  </a:extLst>
</a:theme>
</file>

<file path=ppt/theme/theme2.xml><?xml version="1.0" encoding="utf-8"?>
<a:theme xmlns:a="http://schemas.openxmlformats.org/drawingml/2006/main" name="Office Theme">
  <a:themeElements>
    <a:clrScheme name="Custom 30">
      <a:dk1>
        <a:srgbClr val="000000"/>
      </a:dk1>
      <a:lt1>
        <a:srgbClr val="FFFFFF"/>
      </a:lt1>
      <a:dk2>
        <a:srgbClr val="264653"/>
      </a:dk2>
      <a:lt2>
        <a:srgbClr val="E7E6E6"/>
      </a:lt2>
      <a:accent1>
        <a:srgbClr val="F3EBE8"/>
      </a:accent1>
      <a:accent2>
        <a:srgbClr val="E9C369"/>
      </a:accent2>
      <a:accent3>
        <a:srgbClr val="2A9D8F"/>
      </a:accent3>
      <a:accent4>
        <a:srgbClr val="F3D6CD"/>
      </a:accent4>
      <a:accent5>
        <a:srgbClr val="F3EBE8"/>
      </a:accent5>
      <a:accent6>
        <a:srgbClr val="60717C"/>
      </a:accent6>
      <a:hlink>
        <a:srgbClr val="828683"/>
      </a:hlink>
      <a:folHlink>
        <a:srgbClr val="D08A55"/>
      </a:folHlink>
    </a:clrScheme>
    <a:fontScheme name="Custom 28">
      <a:majorFont>
        <a:latin typeface="Century Gothic"/>
        <a:ea typeface=""/>
        <a:cs typeface=""/>
      </a:majorFont>
      <a:minorFont>
        <a:latin typeface="Univers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ern-Angles_Win32_CP_v11" id="{557BB2FF-F1F4-4776-80DE-DC11FC14475E}" vid="{E0321167-E0D5-4285-8F17-B2BAD920F1BD}"/>
    </a:ext>
  </a:extLst>
</a:theme>
</file>

<file path=ppt/theme/theme3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4.xml><?xml version="1.0" encoding="utf-8"?>
<a:theme xmlns:a="http://schemas.openxmlformats.org/drawingml/2006/main" name="Cust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93">
      <a:majorFont>
        <a:latin typeface="Rockwell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33787325_Lab safety_win32_sl_v3" id="{D64AF424-20BD-49B4-B694-301E69FF220B}" vid="{9707B19F-3C0C-4510-9A4B-339DEF251C3B}"/>
    </a:ext>
  </a:extLst>
</a:theme>
</file>

<file path=ppt/theme/theme5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2B1DC"/>
      </a:accent1>
      <a:accent2>
        <a:srgbClr val="82C241"/>
      </a:accent2>
      <a:accent3>
        <a:srgbClr val="EC1983"/>
      </a:accent3>
      <a:accent4>
        <a:srgbClr val="FDD900"/>
      </a:accent4>
      <a:accent5>
        <a:srgbClr val="E28226"/>
      </a:accent5>
      <a:accent6>
        <a:srgbClr val="FB8A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Roboto Light"/>
            <a:ea typeface="Roboto Light"/>
            <a:cs typeface="Roboto Light"/>
            <a:sym typeface="Roboto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Roboto Light"/>
            <a:ea typeface="Roboto Light"/>
            <a:cs typeface="Roboto Light"/>
            <a:sym typeface="Roboto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A59F80C8780BB43AFE1B8CA012CA6E4" ma:contentTypeVersion="18" ma:contentTypeDescription="Create a new document." ma:contentTypeScope="" ma:versionID="aef0e04d20de57d9724911ff7817c019">
  <xsd:schema xmlns:xsd="http://www.w3.org/2001/XMLSchema" xmlns:xs="http://www.w3.org/2001/XMLSchema" xmlns:p="http://schemas.microsoft.com/office/2006/metadata/properties" xmlns:ns1="http://schemas.microsoft.com/sharepoint/v3" xmlns:ns2="eaa82a31-aa28-4299-a4fc-b4bb5d62d21a" xmlns:ns3="71430306-635b-4447-b401-9c35de0a1f1c" targetNamespace="http://schemas.microsoft.com/office/2006/metadata/properties" ma:root="true" ma:fieldsID="fe5467af5f02f9be901ec78320cc1e32" ns1:_="" ns2:_="" ns3:_="">
    <xsd:import namespace="http://schemas.microsoft.com/sharepoint/v3"/>
    <xsd:import namespace="eaa82a31-aa28-4299-a4fc-b4bb5d62d21a"/>
    <xsd:import namespace="71430306-635b-4447-b401-9c35de0a1f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1:_ip_UnifiedCompliancePolicyProperties" minOccurs="0"/>
                <xsd:element ref="ns1:_ip_UnifiedCompliancePolicyUIAc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a82a31-aa28-4299-a4fc-b4bb5d62d21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8a61de28-c41a-4134-a06c-2484022bc5b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430306-635b-4447-b401-9c35de0a1f1c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1406e7f2-a344-4eed-9713-840f84871e47}" ma:internalName="TaxCatchAll" ma:showField="CatchAllData" ma:web="71430306-635b-4447-b401-9c35de0a1f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1430306-635b-4447-b401-9c35de0a1f1c">
      <UserInfo>
        <DisplayName>Jessica Stock</DisplayName>
        <AccountId>98</AccountId>
        <AccountType/>
      </UserInfo>
    </SharedWithUsers>
    <_ip_UnifiedCompliancePolicyUIAction xmlns="http://schemas.microsoft.com/sharepoint/v3" xsi:nil="true"/>
    <_ip_UnifiedCompliancePolicyProperties xmlns="http://schemas.microsoft.com/sharepoint/v3" xsi:nil="true"/>
    <TaxCatchAll xmlns="71430306-635b-4447-b401-9c35de0a1f1c" xsi:nil="true"/>
    <lcf76f155ced4ddcb4097134ff3c332f xmlns="eaa82a31-aa28-4299-a4fc-b4bb5d62d21a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A945D62-A0C0-49D0-8A7C-2497FB7B7C9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aa82a31-aa28-4299-a4fc-b4bb5d62d21a"/>
    <ds:schemaRef ds:uri="71430306-635b-4447-b401-9c35de0a1f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8EA04F5-4A9A-448B-AAA0-410FEBD3A943}">
  <ds:schemaRefs>
    <ds:schemaRef ds:uri="http://schemas.microsoft.com/sharepoint/v3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eaa82a31-aa28-4299-a4fc-b4bb5d62d21a"/>
    <ds:schemaRef ds:uri="71430306-635b-4447-b401-9c35de0a1f1c"/>
    <ds:schemaRef ds:uri="http://purl.org/dc/terms/"/>
    <ds:schemaRef ds:uri="http://schemas.microsoft.com/office/2006/metadata/properties"/>
    <ds:schemaRef ds:uri="http://schemas.openxmlformats.org/package/2006/metadata/core-properties"/>
    <ds:schemaRef ds:uri="http://purl.org/dc/dcmitype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659BFEE9-E9C8-45E9-8BC7-68A2A8C6D4D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Custom Design</Template>
  <TotalTime>235</TotalTime>
  <Words>236</Words>
  <Application>Microsoft Office PowerPoint</Application>
  <PresentationFormat>Widescreen</PresentationFormat>
  <Paragraphs>49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Calibri</vt:lpstr>
      <vt:lpstr>Wingdings 3</vt:lpstr>
      <vt:lpstr>Nunito ExtraBold</vt:lpstr>
      <vt:lpstr>Univers Condensed Light</vt:lpstr>
      <vt:lpstr>Rockwell</vt:lpstr>
      <vt:lpstr>Arial</vt:lpstr>
      <vt:lpstr>Tahoma</vt:lpstr>
      <vt:lpstr>Wingdings</vt:lpstr>
      <vt:lpstr>Karla</vt:lpstr>
      <vt:lpstr>Calibri Light</vt:lpstr>
      <vt:lpstr>Century Gothic</vt:lpstr>
      <vt:lpstr>Custom Design</vt:lpstr>
      <vt:lpstr>Office Theme</vt:lpstr>
      <vt:lpstr>Ion</vt:lpstr>
      <vt:lpstr>Custom</vt:lpstr>
      <vt:lpstr>Designing Your Slides: The Good and The Bad!</vt:lpstr>
      <vt:lpstr>Before You Start, Think of This!</vt:lpstr>
      <vt:lpstr>Colors</vt:lpstr>
      <vt:lpstr>Can They See My Slide? (Font Size)</vt:lpstr>
      <vt:lpstr>Font Styles </vt:lpstr>
      <vt:lpstr>Good  Examples</vt:lpstr>
      <vt:lpstr>International Fashion</vt:lpstr>
      <vt:lpstr>Does A Fox Live Near You?</vt:lpstr>
      <vt:lpstr>Safe lab practices</vt:lpstr>
      <vt:lpstr>Bad Slides </vt:lpstr>
      <vt:lpstr>Overcrowded Slide</vt:lpstr>
      <vt:lpstr>You Tell Me…</vt:lpstr>
      <vt:lpstr>Tell Me…</vt:lpstr>
      <vt:lpstr>Tell Me…</vt:lpstr>
      <vt:lpstr>Hints</vt:lpstr>
      <vt:lpstr>Hints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Alexandra Cavinee</dc:creator>
  <cp:lastModifiedBy>Bill Decker</cp:lastModifiedBy>
  <cp:revision>52</cp:revision>
  <cp:lastPrinted>2020-03-23T21:09:11Z</cp:lastPrinted>
  <dcterms:created xsi:type="dcterms:W3CDTF">2020-08-20T19:24:15Z</dcterms:created>
  <dcterms:modified xsi:type="dcterms:W3CDTF">2025-12-15T16:50:52Z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0x0101000A59F80C8780BB43AFE1B8CA012CA6E4</vt:lpwstr>
  </property>
  <property fmtid="{D5CDD505-2E9C-101B-9397-08002B2CF9AE}" pid="3" name="Order">
    <vt:r8>79500</vt:r8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</Properties>
</file>