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67" r:id="rId5"/>
    <p:sldId id="293" r:id="rId6"/>
    <p:sldId id="299" r:id="rId7"/>
    <p:sldId id="300" r:id="rId8"/>
    <p:sldId id="301" r:id="rId9"/>
    <p:sldId id="308" r:id="rId10"/>
    <p:sldId id="306" r:id="rId11"/>
    <p:sldId id="307" r:id="rId12"/>
    <p:sldId id="27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Franklin Gothic Medium" panose="020B0603020102020204" pitchFamily="34" charset="0"/>
      <p:regular r:id="rId21"/>
      <p:italic r:id="rId22"/>
    </p:embeddedFont>
    <p:embeddedFont>
      <p:font typeface="Franklin Gothic Medium Cond" panose="020B0606030402020204" pitchFamily="34" charset="0"/>
      <p:regular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86"/>
    <p:restoredTop sz="94714"/>
  </p:normalViewPr>
  <p:slideViewPr>
    <p:cSldViewPr snapToGrid="0">
      <p:cViewPr varScale="1">
        <p:scale>
          <a:sx n="62" d="100"/>
          <a:sy n="62" d="100"/>
        </p:scale>
        <p:origin x="564" y="4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27953B1A-8D89-FC00-CDA8-BD7D70E0F3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221A35A-2648-6F9F-10F9-603BA71E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409-E40C-4388-20C1-E2C34AAC7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3AAB972-9CEB-27DE-119B-74B391E6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07CF-EFC3-A085-E4B9-A7FB07BF76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32772CED-5DF0-B9F2-A78A-4E9A3894D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15040-CB6D-5233-AA93-DD76CFE00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44243070-2D61-965C-9E18-B3D7C6ECF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F588-A349-D254-17C4-4E24C922C1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E6C8536C-D431-05E3-65BF-25F437B3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8EA8-7459-5120-CB09-F686BB674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2895CD1-985A-0246-0A03-652625D8B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BBBE76-BB04-F5A1-7113-49430D9ADB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D14C6799-E59E-5D63-419A-734A1E4EC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C82E-83EC-CA0F-5313-8A450D39597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FF1F47B4-C1F8-3104-7C95-F3C41016C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F3C0-B493-DBA3-7C75-1B8A2685FB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71541E48-83C5-5EB5-97B8-98DFEB17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2C2AD-E170-6DFA-7E9F-837CA6A5C6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74FBA10C-BD6B-D663-8BC1-53DB3DAB3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493C21-4EE2-0FC6-BB33-B8E9F94165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991E72C7-48BD-C239-7F19-37B446DE42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16840224-B911-9DB4-12A7-EBDE3D447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6FF5-B380-71E0-5A80-02C66128B9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4A97DDBF-179C-94C6-3E37-D16A4C82E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94F2-EC68-2D76-0903-15025DDF8C7C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B21D0-9B37-861A-95D4-6F42A4AE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C32A6-36FD-B92B-21F6-F198BD24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7C34ED6E-B67E-0025-71C7-DB53F4649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0A142358-0FE4-9B97-6440-26990DA32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1B22C-85ED-0FDF-E153-688207C39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1EDF2-6497-CC90-CFD1-1F7C473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F65-E927-86B0-FC60-81F49DC6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Purdue Logo" descr="Purdue Logo">
            <a:extLst>
              <a:ext uri="{FF2B5EF4-FFF2-40B4-BE49-F238E27FC236}">
                <a16:creationId xmlns:a16="http://schemas.microsoft.com/office/drawing/2014/main" id="{E5D3423E-06BB-9735-48C8-9AC284204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E2ED7-F46C-3808-A251-0EE750182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EDABB844-3818-42EE-9372-04EA0739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B2E1-CAD7-D7BC-B523-9F175D3336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D36B521-DA27-439D-D385-E7825E5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B1CBC-6790-5C40-1FCC-1AF80EF7DE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10E42B-CA01-3C5C-40BB-5E88C5A0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09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" y="891540"/>
            <a:ext cx="7144105" cy="1719775"/>
          </a:xfrm>
        </p:spPr>
        <p:txBody>
          <a:bodyPr/>
          <a:lstStyle/>
          <a:p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It Is On The Internet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41" y="2386683"/>
            <a:ext cx="7144105" cy="4492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So, it must be true!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F9D22-21FC-151E-9639-AC3DEA4C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8EE93-867E-458F-B6EA-A524A85977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80160" y="522957"/>
            <a:ext cx="5852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 New Mobile Kitchen Only $4,599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!</a:t>
            </a:r>
            <a:endParaRPr lang="en-US" dirty="0"/>
          </a:p>
        </p:txBody>
      </p:sp>
      <p:pic>
        <p:nvPicPr>
          <p:cNvPr id="6" name="Content Placeholder 4" descr="Image of a scam-sale for a brand-new mobile kitchen for $4,599, delivered.">
            <a:extLst>
              <a:ext uri="{FF2B5EF4-FFF2-40B4-BE49-F238E27FC236}">
                <a16:creationId xmlns:a16="http://schemas.microsoft.com/office/drawing/2014/main" id="{F9592183-ACB0-4FF4-AF00-BC6FAFFDB3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95" r="14595"/>
          <a:stretch>
            <a:fillRect/>
          </a:stretch>
        </p:blipFill>
        <p:spPr>
          <a:xfrm>
            <a:off x="1280160" y="1797876"/>
            <a:ext cx="6263640" cy="469773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10B3D-10C1-F53B-3199-735B939DE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935047"/>
          </a:xfrm>
        </p:spPr>
        <p:txBody>
          <a:bodyPr>
            <a:normAutofit/>
          </a:bodyPr>
          <a:lstStyle/>
          <a:p>
            <a:r>
              <a:rPr lang="en-US" sz="3600" dirty="0"/>
              <a:t>Ok….Some Questions That Need To Be Asked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543322"/>
            <a:ext cx="8237765" cy="4307573"/>
          </a:xfrm>
        </p:spPr>
        <p:txBody>
          <a:bodyPr>
            <a:normAutofit/>
          </a:bodyPr>
          <a:lstStyle/>
          <a:p>
            <a:r>
              <a:rPr lang="en-US" sz="4400" dirty="0"/>
              <a:t>What Site Did I Find This On?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AliExpress, China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It Does More Sales Than Amazon!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Anyone Can Sell On Site!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AliExpress Does Not Background Check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63EDD5-CC3E-D033-A1B9-65E8AA2E96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954292"/>
            <a:ext cx="8237765" cy="48966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mobile food kitchen costs between $50,000 and $180,000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$4,599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cost to ship a 20-foot container from China to the US is $2,000.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Free Shipping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time for a container to arrive from China, 30-40 days.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Delivery in 9 Days </a:t>
            </a:r>
          </a:p>
          <a:p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622101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Is </a:t>
            </a:r>
            <a:r>
              <a:rPr kumimoji="0" lang="en-US" sz="53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Th</a:t>
            </a:r>
            <a:r>
              <a:rPr lang="en-US" sz="5300" dirty="0"/>
              <a:t>Is This Too Good To Be True?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63EDD5-CC3E-D033-A1B9-65E8AA2E9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938549"/>
          </a:xfrm>
        </p:spPr>
        <p:txBody>
          <a:bodyPr>
            <a:noAutofit/>
          </a:bodyPr>
          <a:lstStyle/>
          <a:p>
            <a:r>
              <a:rPr lang="en-US" dirty="0"/>
              <a:t>OK…I’m Starting To Worry!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230" y="1543322"/>
            <a:ext cx="8450036" cy="43075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Let’s Use Google “Find Image Source” To See If This Appears Anyplace Else On The Internet.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				Wow!  Same Trailer, ONLY 						$2,399, from another dealer 					on AliExpress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 descr="Picture of custom mobile kitchen.&#10;">
            <a:extLst>
              <a:ext uri="{FF2B5EF4-FFF2-40B4-BE49-F238E27FC236}">
                <a16:creationId xmlns:a16="http://schemas.microsoft.com/office/drawing/2014/main" id="{60186819-2AD5-43D4-AA47-9C6C7F49E2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" y="3584639"/>
            <a:ext cx="2486025" cy="248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96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4" y="259780"/>
            <a:ext cx="8450036" cy="907871"/>
          </a:xfrm>
        </p:spPr>
        <p:txBody>
          <a:bodyPr>
            <a:normAutofit/>
          </a:bodyPr>
          <a:lstStyle/>
          <a:p>
            <a:r>
              <a:rPr lang="en-US" dirty="0"/>
              <a:t>HEY, Wait a Minute!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3300" y="1543322"/>
            <a:ext cx="5265966" cy="43075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There is a company in Virginia who claims to make custom mobile restaurants…and here is a picture of one they made a few years ago.</a:t>
            </a:r>
          </a:p>
          <a:p>
            <a:endParaRPr lang="en-US" dirty="0"/>
          </a:p>
        </p:txBody>
      </p:sp>
      <p:pic>
        <p:nvPicPr>
          <p:cNvPr id="6" name="Picture 5" descr="A picture of the &quot;real&quot; kitchen being built in VA.&#10;">
            <a:extLst>
              <a:ext uri="{FF2B5EF4-FFF2-40B4-BE49-F238E27FC236}">
                <a16:creationId xmlns:a16="http://schemas.microsoft.com/office/drawing/2014/main" id="{9678A08D-869D-44FA-8FA5-34462ED6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4" y="1292875"/>
            <a:ext cx="3365926" cy="240423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202442"/>
            <a:ext cx="8450036" cy="771594"/>
          </a:xfrm>
        </p:spPr>
        <p:txBody>
          <a:bodyPr>
            <a:normAutofit/>
          </a:bodyPr>
          <a:lstStyle/>
          <a:p>
            <a:r>
              <a:rPr lang="en-US" dirty="0"/>
              <a:t>Here is that Same Trailer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974036"/>
            <a:ext cx="4229100" cy="49695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Being used by the owner, who had the company in Virginia make it custom.  “Custom” would seem to mean, only one exists.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Picture 6" descr="Picture of mobile kitchen set up at an event.&#10;">
            <a:extLst>
              <a:ext uri="{FF2B5EF4-FFF2-40B4-BE49-F238E27FC236}">
                <a16:creationId xmlns:a16="http://schemas.microsoft.com/office/drawing/2014/main" id="{8720263B-168E-450C-8984-1FB4D667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677" y="974036"/>
            <a:ext cx="4523423" cy="30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202442"/>
            <a:ext cx="8450036" cy="771594"/>
          </a:xfrm>
        </p:spPr>
        <p:txBody>
          <a:bodyPr>
            <a:normAutofit/>
          </a:bodyPr>
          <a:lstStyle/>
          <a:p>
            <a:r>
              <a:rPr lang="en-US" dirty="0"/>
              <a:t>So…What do You Think?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1165860"/>
            <a:ext cx="8450036" cy="47777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A. I should buy the Chinese mobile kitchen for $4,599.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B. I should buy the Chinese mobile kitchen for the better price of $2,399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 I should get as far away from this deal as possible…it is a rip-off!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E921-F1C4-4F79-8BBD-855594B3A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Standard-20231110" id="{E5D3F0C0-A362-8446-BA20-55FDC9E2A9C9}" vid="{A286A61B-3BE2-F74D-8ABA-43CBE7F55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123C2C-AFAE-4203-8853-55A6C8E1C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terms/"/>
    <ds:schemaRef ds:uri="http://purl.org/dc/elements/1.1/"/>
    <ds:schemaRef ds:uri="37af3f4b-4b66-46f9-8456-831d9bc3e737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d6656b4d-3fa0-4709-acfb-d5e813445d1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MM-23-645083-Purdue-Alt-Standard-20231110</Template>
  <TotalTime>58</TotalTime>
  <Words>321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Franklin Gothic Medium</vt:lpstr>
      <vt:lpstr>Calibri</vt:lpstr>
      <vt:lpstr>Tw Cen MT</vt:lpstr>
      <vt:lpstr>Wingdings</vt:lpstr>
      <vt:lpstr>Franklin Gothic Book</vt:lpstr>
      <vt:lpstr>Franklin Gothic Medium Cond</vt:lpstr>
      <vt:lpstr>Arial</vt:lpstr>
      <vt:lpstr>Office Theme</vt:lpstr>
      <vt:lpstr>It Is On The Internet</vt:lpstr>
      <vt:lpstr>Title, Franklin Gothic Italic 40</vt:lpstr>
      <vt:lpstr>Ok….Some Questions That Need To Be Asked</vt:lpstr>
      <vt:lpstr>Is ThIs This Too Good To Be True?</vt:lpstr>
      <vt:lpstr>OK…I’m Starting To Worry!</vt:lpstr>
      <vt:lpstr>HEY, Wait a Minute!</vt:lpstr>
      <vt:lpstr>Here is that Same Trailer</vt:lpstr>
      <vt:lpstr>So…What do You Think?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On The Internet</dc:title>
  <dc:creator>William John Decker</dc:creator>
  <cp:lastModifiedBy>Bill Decker</cp:lastModifiedBy>
  <cp:revision>8</cp:revision>
  <dcterms:created xsi:type="dcterms:W3CDTF">2024-08-06T17:10:19Z</dcterms:created>
  <dcterms:modified xsi:type="dcterms:W3CDTF">2025-12-15T19:15:42Z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