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4"/>
  </p:notesMasterIdLst>
  <p:sldIdLst>
    <p:sldId id="256" r:id="rId2"/>
    <p:sldId id="257" r:id="rId3"/>
  </p:sldIdLst>
  <p:sldSz cx="9144000" cy="5143500" type="screen16x9"/>
  <p:notesSz cx="6858000" cy="9144000"/>
  <p:embeddedFontLst>
    <p:embeddedFont>
      <p:font typeface="Roboto" panose="02000000000000000000" pitchFamily="2" charset="0"/>
      <p:regular r:id="rId5"/>
      <p:bold r:id="rId6"/>
      <p:italic r:id="rId7"/>
      <p:boldItalic r:id="rId8"/>
    </p:embeddedFont>
    <p:embeddedFont>
      <p:font typeface="Urbanist" panose="020B0604020202020204" charset="0"/>
      <p:regular r:id="rId9"/>
      <p:bold r:id="rId10"/>
      <p:italic r:id="rId11"/>
      <p:boldItalic r:id="rId12"/>
    </p:embeddedFont>
    <p:embeddedFont>
      <p:font typeface="Urbanist Black" panose="020B0604020202020204" charset="0"/>
      <p:bold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1948" y="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36fad48a5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336fad48a5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36fad48a59_0_4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336fad48a59_0_4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56190" y="387933"/>
            <a:ext cx="4363200" cy="289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900"/>
              <a:buNone/>
              <a:defRPr sz="109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33944" y="4240727"/>
            <a:ext cx="4363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100"/>
              <a:buFont typeface="Urbanist Black"/>
              <a:buNone/>
              <a:defRPr sz="3100">
                <a:latin typeface="Urbanist Black"/>
                <a:ea typeface="Urbanist Black"/>
                <a:cs typeface="Urbanist Black"/>
                <a:sym typeface="Urbanis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Font typeface="Urbanist Black"/>
              <a:buNone/>
              <a:defRPr sz="3100">
                <a:latin typeface="Urbanist Black"/>
                <a:ea typeface="Urbanist Black"/>
                <a:cs typeface="Urbanist Black"/>
                <a:sym typeface="Urbanist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Font typeface="Urbanist Black"/>
              <a:buNone/>
              <a:defRPr sz="3100">
                <a:latin typeface="Urbanist Black"/>
                <a:ea typeface="Urbanist Black"/>
                <a:cs typeface="Urbanist Black"/>
                <a:sym typeface="Urbanist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Font typeface="Urbanist Black"/>
              <a:buNone/>
              <a:defRPr sz="3100">
                <a:latin typeface="Urbanist Black"/>
                <a:ea typeface="Urbanist Black"/>
                <a:cs typeface="Urbanist Black"/>
                <a:sym typeface="Urbanist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Font typeface="Urbanist Black"/>
              <a:buNone/>
              <a:defRPr sz="3100">
                <a:latin typeface="Urbanist Black"/>
                <a:ea typeface="Urbanist Black"/>
                <a:cs typeface="Urbanist Black"/>
                <a:sym typeface="Urbanist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Font typeface="Urbanist Black"/>
              <a:buNone/>
              <a:defRPr sz="3100">
                <a:latin typeface="Urbanist Black"/>
                <a:ea typeface="Urbanist Black"/>
                <a:cs typeface="Urbanist Black"/>
                <a:sym typeface="Urbanist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Font typeface="Urbanist Black"/>
              <a:buNone/>
              <a:defRPr sz="3100">
                <a:latin typeface="Urbanist Black"/>
                <a:ea typeface="Urbanist Black"/>
                <a:cs typeface="Urbanist Black"/>
                <a:sym typeface="Urbanist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Font typeface="Urbanist Black"/>
              <a:buNone/>
              <a:defRPr sz="3100">
                <a:latin typeface="Urbanist Black"/>
                <a:ea typeface="Urbanist Black"/>
                <a:cs typeface="Urbanist Black"/>
                <a:sym typeface="Urbanist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Font typeface="Urbanist Black"/>
              <a:buNone/>
              <a:defRPr sz="3100">
                <a:latin typeface="Urbanist Black"/>
                <a:ea typeface="Urbanist Black"/>
                <a:cs typeface="Urbanist Black"/>
                <a:sym typeface="Urbanist Blac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ody and two image " type="tx">
  <p:cSld name="TITLE_AND_BODY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1"/>
          <p:cNvSpPr txBox="1">
            <a:spLocks noGrp="1"/>
          </p:cNvSpPr>
          <p:nvPr>
            <p:ph type="title"/>
          </p:nvPr>
        </p:nvSpPr>
        <p:spPr>
          <a:xfrm>
            <a:off x="3539700" y="1653925"/>
            <a:ext cx="5292600" cy="9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1" name="Google Shape;211;p11"/>
          <p:cNvSpPr txBox="1">
            <a:spLocks noGrp="1"/>
          </p:cNvSpPr>
          <p:nvPr>
            <p:ph type="body" idx="1"/>
          </p:nvPr>
        </p:nvSpPr>
        <p:spPr>
          <a:xfrm>
            <a:off x="3539700" y="2707875"/>
            <a:ext cx="5292600" cy="13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12" name="Google Shape;21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3" name="Google Shape;213;p11"/>
          <p:cNvSpPr>
            <a:spLocks noGrp="1"/>
          </p:cNvSpPr>
          <p:nvPr>
            <p:ph type="pic" idx="2"/>
          </p:nvPr>
        </p:nvSpPr>
        <p:spPr>
          <a:xfrm>
            <a:off x="223775" y="3174025"/>
            <a:ext cx="645000" cy="645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14" name="Google Shape;214;p11"/>
          <p:cNvSpPr>
            <a:spLocks noGrp="1"/>
          </p:cNvSpPr>
          <p:nvPr>
            <p:ph type="pic" idx="3"/>
          </p:nvPr>
        </p:nvSpPr>
        <p:spPr>
          <a:xfrm>
            <a:off x="684600" y="1256050"/>
            <a:ext cx="2855100" cy="28551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section title and description">
  <p:cSld name="TITLE_AND_BODY_2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"/>
          <p:cNvSpPr txBox="1">
            <a:spLocks noGrp="1"/>
          </p:cNvSpPr>
          <p:nvPr>
            <p:ph type="title"/>
          </p:nvPr>
        </p:nvSpPr>
        <p:spPr>
          <a:xfrm>
            <a:off x="1925700" y="1387225"/>
            <a:ext cx="5292600" cy="9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7" name="Google Shape;217;p12"/>
          <p:cNvSpPr txBox="1">
            <a:spLocks noGrp="1"/>
          </p:cNvSpPr>
          <p:nvPr>
            <p:ph type="body" idx="1"/>
          </p:nvPr>
        </p:nvSpPr>
        <p:spPr>
          <a:xfrm>
            <a:off x="1925700" y="2441175"/>
            <a:ext cx="5292600" cy="13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18" name="Google Shape;21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ody and image">
  <p:cSld name="TITLE_AND_BODY_1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3"/>
          <p:cNvSpPr txBox="1">
            <a:spLocks noGrp="1"/>
          </p:cNvSpPr>
          <p:nvPr>
            <p:ph type="title"/>
          </p:nvPr>
        </p:nvSpPr>
        <p:spPr>
          <a:xfrm>
            <a:off x="3539700" y="1653925"/>
            <a:ext cx="5292600" cy="9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1" name="Google Shape;221;p13"/>
          <p:cNvSpPr txBox="1">
            <a:spLocks noGrp="1"/>
          </p:cNvSpPr>
          <p:nvPr>
            <p:ph type="body" idx="1"/>
          </p:nvPr>
        </p:nvSpPr>
        <p:spPr>
          <a:xfrm>
            <a:off x="3539700" y="2707875"/>
            <a:ext cx="5292600" cy="13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22" name="Google Shape;222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3" name="Google Shape;223;p13"/>
          <p:cNvSpPr>
            <a:spLocks noGrp="1"/>
          </p:cNvSpPr>
          <p:nvPr>
            <p:ph type="pic" idx="2"/>
          </p:nvPr>
        </p:nvSpPr>
        <p:spPr>
          <a:xfrm>
            <a:off x="684600" y="1256050"/>
            <a:ext cx="2855100" cy="28551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with two images" type="twoColTx">
  <p:cSld name="TITLE_AND_TWO_COLUMNS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4"/>
          <p:cNvSpPr txBox="1">
            <a:spLocks noGrp="1"/>
          </p:cNvSpPr>
          <p:nvPr>
            <p:ph type="title"/>
          </p:nvPr>
        </p:nvSpPr>
        <p:spPr>
          <a:xfrm>
            <a:off x="371750" y="3557850"/>
            <a:ext cx="3615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14"/>
          <p:cNvSpPr txBox="1">
            <a:spLocks noGrp="1"/>
          </p:cNvSpPr>
          <p:nvPr>
            <p:ph type="body" idx="1"/>
          </p:nvPr>
        </p:nvSpPr>
        <p:spPr>
          <a:xfrm>
            <a:off x="371750" y="1152475"/>
            <a:ext cx="3615000" cy="19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227" name="Google Shape;22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8" name="Google Shape;228;p14"/>
          <p:cNvSpPr txBox="1">
            <a:spLocks noGrp="1"/>
          </p:cNvSpPr>
          <p:nvPr>
            <p:ph type="subTitle" idx="2"/>
          </p:nvPr>
        </p:nvSpPr>
        <p:spPr>
          <a:xfrm>
            <a:off x="371750" y="3882700"/>
            <a:ext cx="3615000" cy="2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9pPr>
          </a:lstStyle>
          <a:p>
            <a:endParaRPr/>
          </a:p>
        </p:txBody>
      </p:sp>
      <p:sp>
        <p:nvSpPr>
          <p:cNvPr id="229" name="Google Shape;229;p14"/>
          <p:cNvSpPr/>
          <p:nvPr/>
        </p:nvSpPr>
        <p:spPr>
          <a:xfrm>
            <a:off x="7731122" y="157834"/>
            <a:ext cx="257400" cy="2410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30" name="Google Shape;230;p14"/>
          <p:cNvSpPr/>
          <p:nvPr/>
        </p:nvSpPr>
        <p:spPr>
          <a:xfrm rot="5400000">
            <a:off x="7735559" y="157731"/>
            <a:ext cx="257400" cy="2410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31" name="Google Shape;231;p14"/>
          <p:cNvSpPr/>
          <p:nvPr/>
        </p:nvSpPr>
        <p:spPr>
          <a:xfrm rot="2700000">
            <a:off x="7753980" y="154455"/>
            <a:ext cx="257528" cy="241045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32" name="Google Shape;232;p14"/>
          <p:cNvSpPr/>
          <p:nvPr/>
        </p:nvSpPr>
        <p:spPr>
          <a:xfrm rot="8100000">
            <a:off x="7757334" y="157849"/>
            <a:ext cx="257528" cy="241045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33" name="Google Shape;233;p14"/>
          <p:cNvSpPr/>
          <p:nvPr/>
        </p:nvSpPr>
        <p:spPr>
          <a:xfrm>
            <a:off x="4215075" y="2657375"/>
            <a:ext cx="2328300" cy="2328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34" name="Google Shape;234;p14"/>
          <p:cNvSpPr/>
          <p:nvPr/>
        </p:nvSpPr>
        <p:spPr>
          <a:xfrm>
            <a:off x="4584113" y="2938272"/>
            <a:ext cx="1610400" cy="8835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35" name="Google Shape;235;p14"/>
          <p:cNvSpPr/>
          <p:nvPr/>
        </p:nvSpPr>
        <p:spPr>
          <a:xfrm rot="10800000">
            <a:off x="4584248" y="3821331"/>
            <a:ext cx="1610400" cy="8835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36" name="Google Shape;236;p14"/>
          <p:cNvSpPr>
            <a:spLocks noGrp="1"/>
          </p:cNvSpPr>
          <p:nvPr>
            <p:ph type="pic" idx="3"/>
          </p:nvPr>
        </p:nvSpPr>
        <p:spPr>
          <a:xfrm>
            <a:off x="4215075" y="199075"/>
            <a:ext cx="2328300" cy="23283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37" name="Google Shape;237;p14"/>
          <p:cNvSpPr>
            <a:spLocks noGrp="1"/>
          </p:cNvSpPr>
          <p:nvPr>
            <p:ph type="pic" idx="4"/>
          </p:nvPr>
        </p:nvSpPr>
        <p:spPr>
          <a:xfrm>
            <a:off x="6695675" y="2657375"/>
            <a:ext cx="2328300" cy="23283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one column text">
  <p:cSld name="TITLE_AND_TWO_COLUMNS_1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5"/>
          <p:cNvSpPr txBox="1">
            <a:spLocks noGrp="1"/>
          </p:cNvSpPr>
          <p:nvPr>
            <p:ph type="title"/>
          </p:nvPr>
        </p:nvSpPr>
        <p:spPr>
          <a:xfrm>
            <a:off x="371750" y="3557850"/>
            <a:ext cx="3615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15"/>
          <p:cNvSpPr txBox="1">
            <a:spLocks noGrp="1"/>
          </p:cNvSpPr>
          <p:nvPr>
            <p:ph type="body" idx="1"/>
          </p:nvPr>
        </p:nvSpPr>
        <p:spPr>
          <a:xfrm>
            <a:off x="371750" y="1152475"/>
            <a:ext cx="3615000" cy="19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241" name="Google Shape;241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2" name="Google Shape;242;p15"/>
          <p:cNvSpPr txBox="1">
            <a:spLocks noGrp="1"/>
          </p:cNvSpPr>
          <p:nvPr>
            <p:ph type="subTitle" idx="2"/>
          </p:nvPr>
        </p:nvSpPr>
        <p:spPr>
          <a:xfrm>
            <a:off x="371750" y="3882700"/>
            <a:ext cx="3615000" cy="2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type="titleOnly">
  <p:cSld name="TITLE_ONLY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6"/>
          <p:cNvSpPr txBox="1">
            <a:spLocks noGrp="1"/>
          </p:cNvSpPr>
          <p:nvPr>
            <p:ph type="title"/>
          </p:nvPr>
        </p:nvSpPr>
        <p:spPr>
          <a:xfrm>
            <a:off x="311700" y="1269875"/>
            <a:ext cx="8520600" cy="89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1pPr>
            <a:lvl2pPr lvl="1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2pPr>
            <a:lvl3pPr lvl="2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3pPr>
            <a:lvl4pPr lvl="3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4pPr>
            <a:lvl5pPr lvl="4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5pPr>
            <a:lvl6pPr lvl="5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6pPr>
            <a:lvl7pPr lvl="6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7pPr>
            <a:lvl8pPr lvl="7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8pPr>
            <a:lvl9pPr lvl="8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9pPr>
          </a:lstStyle>
          <a:p>
            <a:endParaRPr/>
          </a:p>
        </p:txBody>
      </p:sp>
      <p:sp>
        <p:nvSpPr>
          <p:cNvPr id="245" name="Google Shape;245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6" name="Google Shape;246;p16"/>
          <p:cNvSpPr txBox="1">
            <a:spLocks noGrp="1"/>
          </p:cNvSpPr>
          <p:nvPr>
            <p:ph type="body" idx="1"/>
          </p:nvPr>
        </p:nvSpPr>
        <p:spPr>
          <a:xfrm>
            <a:off x="766500" y="3205025"/>
            <a:ext cx="7611000" cy="12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big ideas with design">
  <p:cSld name="TITLE_ONLY_3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7"/>
          <p:cNvSpPr txBox="1">
            <a:spLocks noGrp="1"/>
          </p:cNvSpPr>
          <p:nvPr>
            <p:ph type="body" idx="1"/>
          </p:nvPr>
        </p:nvSpPr>
        <p:spPr>
          <a:xfrm>
            <a:off x="6117275" y="3205025"/>
            <a:ext cx="2599200" cy="100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9" name="Google Shape;249;p17"/>
          <p:cNvSpPr txBox="1">
            <a:spLocks noGrp="1"/>
          </p:cNvSpPr>
          <p:nvPr>
            <p:ph type="title"/>
          </p:nvPr>
        </p:nvSpPr>
        <p:spPr>
          <a:xfrm>
            <a:off x="311700" y="1269875"/>
            <a:ext cx="8520600" cy="89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1pPr>
            <a:lvl2pPr lvl="1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2pPr>
            <a:lvl3pPr lvl="2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3pPr>
            <a:lvl4pPr lvl="3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4pPr>
            <a:lvl5pPr lvl="4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5pPr>
            <a:lvl6pPr lvl="5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6pPr>
            <a:lvl7pPr lvl="6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7pPr>
            <a:lvl8pPr lvl="7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8pPr>
            <a:lvl9pPr lvl="8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9pPr>
          </a:lstStyle>
          <a:p>
            <a:endParaRPr/>
          </a:p>
        </p:txBody>
      </p:sp>
      <p:sp>
        <p:nvSpPr>
          <p:cNvPr id="250" name="Google Shape;250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1" name="Google Shape;251;p17"/>
          <p:cNvSpPr txBox="1">
            <a:spLocks noGrp="1"/>
          </p:cNvSpPr>
          <p:nvPr>
            <p:ph type="body" idx="2"/>
          </p:nvPr>
        </p:nvSpPr>
        <p:spPr>
          <a:xfrm>
            <a:off x="427525" y="3205025"/>
            <a:ext cx="2599200" cy="100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2" name="Google Shape;252;p17"/>
          <p:cNvSpPr txBox="1">
            <a:spLocks noGrp="1"/>
          </p:cNvSpPr>
          <p:nvPr>
            <p:ph type="body" idx="3"/>
          </p:nvPr>
        </p:nvSpPr>
        <p:spPr>
          <a:xfrm>
            <a:off x="3272400" y="3205025"/>
            <a:ext cx="2599200" cy="100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3" name="Google Shape;253;p17"/>
          <p:cNvSpPr txBox="1">
            <a:spLocks noGrp="1"/>
          </p:cNvSpPr>
          <p:nvPr>
            <p:ph type="subTitle" idx="4"/>
          </p:nvPr>
        </p:nvSpPr>
        <p:spPr>
          <a:xfrm>
            <a:off x="3491500" y="614225"/>
            <a:ext cx="1912500" cy="2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700"/>
              <a:buFont typeface="Urbanist Black"/>
              <a:buNone/>
              <a:defRPr sz="1700">
                <a:latin typeface="Urbanist Black"/>
                <a:ea typeface="Urbanist Black"/>
                <a:cs typeface="Urbanist Black"/>
                <a:sym typeface="Urbanist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700"/>
              <a:buFont typeface="Urbanist Black"/>
              <a:buNone/>
              <a:defRPr sz="1700">
                <a:latin typeface="Urbanist Black"/>
                <a:ea typeface="Urbanist Black"/>
                <a:cs typeface="Urbanist Black"/>
                <a:sym typeface="Urbanist Blac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700"/>
              <a:buFont typeface="Urbanist Black"/>
              <a:buNone/>
              <a:defRPr sz="1700">
                <a:latin typeface="Urbanist Black"/>
                <a:ea typeface="Urbanist Black"/>
                <a:cs typeface="Urbanist Black"/>
                <a:sym typeface="Urbanist Blac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700"/>
              <a:buFont typeface="Urbanist Black"/>
              <a:buNone/>
              <a:defRPr sz="1700">
                <a:latin typeface="Urbanist Black"/>
                <a:ea typeface="Urbanist Black"/>
                <a:cs typeface="Urbanist Black"/>
                <a:sym typeface="Urbanist Blac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700"/>
              <a:buFont typeface="Urbanist Black"/>
              <a:buNone/>
              <a:defRPr sz="1700">
                <a:latin typeface="Urbanist Black"/>
                <a:ea typeface="Urbanist Black"/>
                <a:cs typeface="Urbanist Black"/>
                <a:sym typeface="Urbanist Blac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700"/>
              <a:buFont typeface="Urbanist Black"/>
              <a:buNone/>
              <a:defRPr sz="1700">
                <a:latin typeface="Urbanist Black"/>
                <a:ea typeface="Urbanist Black"/>
                <a:cs typeface="Urbanist Black"/>
                <a:sym typeface="Urbanist Blac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700"/>
              <a:buFont typeface="Urbanist Black"/>
              <a:buNone/>
              <a:defRPr sz="1700">
                <a:latin typeface="Urbanist Black"/>
                <a:ea typeface="Urbanist Black"/>
                <a:cs typeface="Urbanist Black"/>
                <a:sym typeface="Urbanist Blac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700"/>
              <a:buFont typeface="Urbanist Black"/>
              <a:buNone/>
              <a:defRPr sz="1700">
                <a:latin typeface="Urbanist Black"/>
                <a:ea typeface="Urbanist Black"/>
                <a:cs typeface="Urbanist Black"/>
                <a:sym typeface="Urbanist Blac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700"/>
              <a:buFont typeface="Urbanist Black"/>
              <a:buNone/>
              <a:defRPr sz="1700">
                <a:latin typeface="Urbanist Black"/>
                <a:ea typeface="Urbanist Black"/>
                <a:cs typeface="Urbanist Black"/>
                <a:sym typeface="Urbanist Black"/>
              </a:defRPr>
            </a:lvl9pPr>
          </a:lstStyle>
          <a:p>
            <a:endParaRPr/>
          </a:p>
        </p:txBody>
      </p:sp>
      <p:grpSp>
        <p:nvGrpSpPr>
          <p:cNvPr id="254" name="Google Shape;254;p17"/>
          <p:cNvGrpSpPr/>
          <p:nvPr/>
        </p:nvGrpSpPr>
        <p:grpSpPr>
          <a:xfrm>
            <a:off x="7416218" y="277227"/>
            <a:ext cx="809400" cy="809400"/>
            <a:chOff x="7551018" y="277227"/>
            <a:chExt cx="809400" cy="809400"/>
          </a:xfrm>
        </p:grpSpPr>
        <p:sp>
          <p:nvSpPr>
            <p:cNvPr id="255" name="Google Shape;255;p17"/>
            <p:cNvSpPr/>
            <p:nvPr/>
          </p:nvSpPr>
          <p:spPr>
            <a:xfrm>
              <a:off x="7551018" y="277227"/>
              <a:ext cx="809400" cy="809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56" name="Google Shape;256;p17"/>
            <p:cNvSpPr/>
            <p:nvPr/>
          </p:nvSpPr>
          <p:spPr>
            <a:xfrm>
              <a:off x="7679296" y="374868"/>
              <a:ext cx="559500" cy="3072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57" name="Google Shape;257;p17"/>
            <p:cNvSpPr/>
            <p:nvPr/>
          </p:nvSpPr>
          <p:spPr>
            <a:xfrm rot="10800000">
              <a:off x="7679619" y="681731"/>
              <a:ext cx="559500" cy="307200"/>
            </a:xfrm>
            <a:prstGeom prst="triangle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258" name="Google Shape;258;p17"/>
          <p:cNvSpPr txBox="1">
            <a:spLocks noGrp="1"/>
          </p:cNvSpPr>
          <p:nvPr>
            <p:ph type="subTitle" idx="5"/>
          </p:nvPr>
        </p:nvSpPr>
        <p:spPr>
          <a:xfrm>
            <a:off x="427525" y="2776650"/>
            <a:ext cx="2599200" cy="2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9pPr>
          </a:lstStyle>
          <a:p>
            <a:endParaRPr/>
          </a:p>
        </p:txBody>
      </p:sp>
      <p:sp>
        <p:nvSpPr>
          <p:cNvPr id="259" name="Google Shape;259;p17"/>
          <p:cNvSpPr/>
          <p:nvPr/>
        </p:nvSpPr>
        <p:spPr>
          <a:xfrm rot="5400000">
            <a:off x="6473054" y="263180"/>
            <a:ext cx="809400" cy="809400"/>
          </a:xfrm>
          <a:prstGeom prst="pie">
            <a:avLst>
              <a:gd name="adj1" fmla="val 5371730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60" name="Google Shape;260;p17"/>
          <p:cNvSpPr/>
          <p:nvPr/>
        </p:nvSpPr>
        <p:spPr>
          <a:xfrm>
            <a:off x="5648329" y="305843"/>
            <a:ext cx="726600" cy="726600"/>
          </a:xfrm>
          <a:prstGeom prst="pie">
            <a:avLst>
              <a:gd name="adj1" fmla="val 10800229"/>
              <a:gd name="adj2" fmla="val 1620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61" name="Google Shape;261;p17"/>
          <p:cNvSpPr/>
          <p:nvPr/>
        </p:nvSpPr>
        <p:spPr>
          <a:xfrm rot="10800000">
            <a:off x="5649297" y="304599"/>
            <a:ext cx="726600" cy="726600"/>
          </a:xfrm>
          <a:prstGeom prst="pie">
            <a:avLst>
              <a:gd name="adj1" fmla="val 10800229"/>
              <a:gd name="adj2" fmla="val 1620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62" name="Google Shape;262;p17"/>
          <p:cNvSpPr/>
          <p:nvPr/>
        </p:nvSpPr>
        <p:spPr>
          <a:xfrm rot="10800000">
            <a:off x="5649297" y="-58628"/>
            <a:ext cx="726600" cy="726600"/>
          </a:xfrm>
          <a:prstGeom prst="pie">
            <a:avLst>
              <a:gd name="adj1" fmla="val 10800229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63" name="Google Shape;263;p17"/>
          <p:cNvSpPr/>
          <p:nvPr/>
        </p:nvSpPr>
        <p:spPr>
          <a:xfrm>
            <a:off x="1820357" y="265740"/>
            <a:ext cx="823200" cy="823200"/>
          </a:xfrm>
          <a:prstGeom prst="pie">
            <a:avLst>
              <a:gd name="adj1" fmla="val 5371730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64" name="Google Shape;264;p17"/>
          <p:cNvSpPr>
            <a:spLocks noGrp="1"/>
          </p:cNvSpPr>
          <p:nvPr>
            <p:ph type="pic" idx="6"/>
          </p:nvPr>
        </p:nvSpPr>
        <p:spPr>
          <a:xfrm>
            <a:off x="918375" y="256525"/>
            <a:ext cx="850800" cy="850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65" name="Google Shape;265;p17"/>
          <p:cNvSpPr/>
          <p:nvPr/>
        </p:nvSpPr>
        <p:spPr>
          <a:xfrm>
            <a:off x="1970656" y="414703"/>
            <a:ext cx="522600" cy="522600"/>
          </a:xfrm>
          <a:prstGeom prst="pie">
            <a:avLst>
              <a:gd name="adj1" fmla="val 5371730"/>
              <a:gd name="adj2" fmla="val 1620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66" name="Google Shape;266;p17"/>
          <p:cNvSpPr txBox="1">
            <a:spLocks noGrp="1"/>
          </p:cNvSpPr>
          <p:nvPr>
            <p:ph type="subTitle" idx="7"/>
          </p:nvPr>
        </p:nvSpPr>
        <p:spPr>
          <a:xfrm>
            <a:off x="3272150" y="2776650"/>
            <a:ext cx="2599200" cy="2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9pPr>
          </a:lstStyle>
          <a:p>
            <a:endParaRPr/>
          </a:p>
        </p:txBody>
      </p:sp>
      <p:sp>
        <p:nvSpPr>
          <p:cNvPr id="267" name="Google Shape;267;p17"/>
          <p:cNvSpPr txBox="1">
            <a:spLocks noGrp="1"/>
          </p:cNvSpPr>
          <p:nvPr>
            <p:ph type="subTitle" idx="8"/>
          </p:nvPr>
        </p:nvSpPr>
        <p:spPr>
          <a:xfrm>
            <a:off x="6117025" y="2776650"/>
            <a:ext cx="2599200" cy="2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9pPr>
          </a:lstStyle>
          <a:p>
            <a:endParaRPr/>
          </a:p>
        </p:txBody>
      </p:sp>
      <p:sp>
        <p:nvSpPr>
          <p:cNvPr id="268" name="Google Shape;268;p17"/>
          <p:cNvSpPr/>
          <p:nvPr/>
        </p:nvSpPr>
        <p:spPr>
          <a:xfrm>
            <a:off x="5648329" y="669070"/>
            <a:ext cx="726600" cy="726600"/>
          </a:xfrm>
          <a:prstGeom prst="pie">
            <a:avLst>
              <a:gd name="adj1" fmla="val 10800229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69" name="Google Shape;269;p17"/>
          <p:cNvSpPr>
            <a:spLocks noGrp="1"/>
          </p:cNvSpPr>
          <p:nvPr>
            <p:ph type="pic" idx="9"/>
          </p:nvPr>
        </p:nvSpPr>
        <p:spPr>
          <a:xfrm>
            <a:off x="6490863" y="673625"/>
            <a:ext cx="809400" cy="809400"/>
          </a:xfrm>
          <a:prstGeom prst="pie">
            <a:avLst>
              <a:gd name="adj1" fmla="val 10796830"/>
              <a:gd name="adj2" fmla="val 21593224"/>
            </a:avLst>
          </a:prstGeom>
          <a:noFill/>
          <a:ln>
            <a:noFill/>
          </a:ln>
        </p:spPr>
      </p:sp>
      <p:grpSp>
        <p:nvGrpSpPr>
          <p:cNvPr id="270" name="Google Shape;270;p17"/>
          <p:cNvGrpSpPr/>
          <p:nvPr/>
        </p:nvGrpSpPr>
        <p:grpSpPr>
          <a:xfrm>
            <a:off x="2351591" y="194557"/>
            <a:ext cx="894600" cy="894600"/>
            <a:chOff x="2311291" y="194557"/>
            <a:chExt cx="894600" cy="894600"/>
          </a:xfrm>
        </p:grpSpPr>
        <p:sp>
          <p:nvSpPr>
            <p:cNvPr id="271" name="Google Shape;271;p17"/>
            <p:cNvSpPr/>
            <p:nvPr/>
          </p:nvSpPr>
          <p:spPr>
            <a:xfrm rot="5400000">
              <a:off x="2710891" y="194495"/>
              <a:ext cx="95400" cy="894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7"/>
            <p:cNvSpPr/>
            <p:nvPr/>
          </p:nvSpPr>
          <p:spPr>
            <a:xfrm rot="2700000">
              <a:off x="2717608" y="193231"/>
              <a:ext cx="95459" cy="894561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73" name="Google Shape;273;p17"/>
            <p:cNvSpPr/>
            <p:nvPr/>
          </p:nvSpPr>
          <p:spPr>
            <a:xfrm rot="8100000">
              <a:off x="2718993" y="194482"/>
              <a:ext cx="95459" cy="894561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74" name="Google Shape;274;p17"/>
            <p:cNvSpPr/>
            <p:nvPr/>
          </p:nvSpPr>
          <p:spPr>
            <a:xfrm>
              <a:off x="2709139" y="194557"/>
              <a:ext cx="95400" cy="894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TITLE_ONLY_2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7" name="Google Shape;277;p18"/>
          <p:cNvSpPr txBox="1">
            <a:spLocks noGrp="1"/>
          </p:cNvSpPr>
          <p:nvPr>
            <p:ph type="subTitle" idx="1"/>
          </p:nvPr>
        </p:nvSpPr>
        <p:spPr>
          <a:xfrm>
            <a:off x="427525" y="3330350"/>
            <a:ext cx="2599200" cy="2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9pPr>
          </a:lstStyle>
          <a:p>
            <a:endParaRPr/>
          </a:p>
        </p:txBody>
      </p:sp>
      <p:sp>
        <p:nvSpPr>
          <p:cNvPr id="278" name="Google Shape;278;p18"/>
          <p:cNvSpPr txBox="1">
            <a:spLocks noGrp="1"/>
          </p:cNvSpPr>
          <p:nvPr>
            <p:ph type="subTitle" idx="2"/>
          </p:nvPr>
        </p:nvSpPr>
        <p:spPr>
          <a:xfrm>
            <a:off x="3272150" y="3330350"/>
            <a:ext cx="2599200" cy="2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9pPr>
          </a:lstStyle>
          <a:p>
            <a:endParaRPr/>
          </a:p>
        </p:txBody>
      </p:sp>
      <p:sp>
        <p:nvSpPr>
          <p:cNvPr id="279" name="Google Shape;279;p18"/>
          <p:cNvSpPr txBox="1">
            <a:spLocks noGrp="1"/>
          </p:cNvSpPr>
          <p:nvPr>
            <p:ph type="subTitle" idx="3"/>
          </p:nvPr>
        </p:nvSpPr>
        <p:spPr>
          <a:xfrm>
            <a:off x="6117025" y="3330350"/>
            <a:ext cx="2599200" cy="2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9pPr>
          </a:lstStyle>
          <a:p>
            <a:endParaRPr/>
          </a:p>
        </p:txBody>
      </p:sp>
      <p:sp>
        <p:nvSpPr>
          <p:cNvPr id="280" name="Google Shape;280;p18"/>
          <p:cNvSpPr txBox="1">
            <a:spLocks noGrp="1"/>
          </p:cNvSpPr>
          <p:nvPr>
            <p:ph type="subTitle" idx="4"/>
          </p:nvPr>
        </p:nvSpPr>
        <p:spPr>
          <a:xfrm>
            <a:off x="427525" y="3990750"/>
            <a:ext cx="2599200" cy="2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9pPr>
          </a:lstStyle>
          <a:p>
            <a:endParaRPr/>
          </a:p>
        </p:txBody>
      </p:sp>
      <p:sp>
        <p:nvSpPr>
          <p:cNvPr id="281" name="Google Shape;281;p18"/>
          <p:cNvSpPr txBox="1">
            <a:spLocks noGrp="1"/>
          </p:cNvSpPr>
          <p:nvPr>
            <p:ph type="subTitle" idx="5"/>
          </p:nvPr>
        </p:nvSpPr>
        <p:spPr>
          <a:xfrm>
            <a:off x="3272150" y="3990750"/>
            <a:ext cx="2599200" cy="2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9pPr>
          </a:lstStyle>
          <a:p>
            <a:endParaRPr/>
          </a:p>
        </p:txBody>
      </p:sp>
      <p:sp>
        <p:nvSpPr>
          <p:cNvPr id="282" name="Google Shape;282;p18"/>
          <p:cNvSpPr txBox="1">
            <a:spLocks noGrp="1"/>
          </p:cNvSpPr>
          <p:nvPr>
            <p:ph type="subTitle" idx="6"/>
          </p:nvPr>
        </p:nvSpPr>
        <p:spPr>
          <a:xfrm>
            <a:off x="6117025" y="3990750"/>
            <a:ext cx="2599200" cy="2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9pPr>
          </a:lstStyle>
          <a:p>
            <a:endParaRPr/>
          </a:p>
        </p:txBody>
      </p:sp>
      <p:sp>
        <p:nvSpPr>
          <p:cNvPr id="283" name="Google Shape;283;p18"/>
          <p:cNvSpPr txBox="1">
            <a:spLocks noGrp="1"/>
          </p:cNvSpPr>
          <p:nvPr>
            <p:ph type="title"/>
          </p:nvPr>
        </p:nvSpPr>
        <p:spPr>
          <a:xfrm>
            <a:off x="311700" y="1269875"/>
            <a:ext cx="8520600" cy="89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1pPr>
            <a:lvl2pPr lvl="1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2pPr>
            <a:lvl3pPr lvl="2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3pPr>
            <a:lvl4pPr lvl="3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4pPr>
            <a:lvl5pPr lvl="4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5pPr>
            <a:lvl6pPr lvl="5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6pPr>
            <a:lvl7pPr lvl="6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7pPr>
            <a:lvl8pPr lvl="7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8pPr>
            <a:lvl9pPr lvl="8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big ideas">
  <p:cSld name="TITLE_ONLY_1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9"/>
          <p:cNvSpPr txBox="1">
            <a:spLocks noGrp="1"/>
          </p:cNvSpPr>
          <p:nvPr>
            <p:ph type="body" idx="1"/>
          </p:nvPr>
        </p:nvSpPr>
        <p:spPr>
          <a:xfrm>
            <a:off x="6117275" y="3205025"/>
            <a:ext cx="2599200" cy="100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6" name="Google Shape;286;p19"/>
          <p:cNvSpPr txBox="1">
            <a:spLocks noGrp="1"/>
          </p:cNvSpPr>
          <p:nvPr>
            <p:ph type="title"/>
          </p:nvPr>
        </p:nvSpPr>
        <p:spPr>
          <a:xfrm>
            <a:off x="311700" y="1269875"/>
            <a:ext cx="8520600" cy="89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1pPr>
            <a:lvl2pPr lvl="1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2pPr>
            <a:lvl3pPr lvl="2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3pPr>
            <a:lvl4pPr lvl="3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4pPr>
            <a:lvl5pPr lvl="4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5pPr>
            <a:lvl6pPr lvl="5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6pPr>
            <a:lvl7pPr lvl="6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7pPr>
            <a:lvl8pPr lvl="7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8pPr>
            <a:lvl9pPr lvl="8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9pPr>
          </a:lstStyle>
          <a:p>
            <a:endParaRPr/>
          </a:p>
        </p:txBody>
      </p:sp>
      <p:sp>
        <p:nvSpPr>
          <p:cNvPr id="287" name="Google Shape;287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8" name="Google Shape;288;p19"/>
          <p:cNvSpPr txBox="1">
            <a:spLocks noGrp="1"/>
          </p:cNvSpPr>
          <p:nvPr>
            <p:ph type="body" idx="2"/>
          </p:nvPr>
        </p:nvSpPr>
        <p:spPr>
          <a:xfrm>
            <a:off x="427525" y="3205025"/>
            <a:ext cx="2599200" cy="100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9" name="Google Shape;289;p19"/>
          <p:cNvSpPr txBox="1">
            <a:spLocks noGrp="1"/>
          </p:cNvSpPr>
          <p:nvPr>
            <p:ph type="body" idx="3"/>
          </p:nvPr>
        </p:nvSpPr>
        <p:spPr>
          <a:xfrm>
            <a:off x="3272400" y="3205025"/>
            <a:ext cx="2599200" cy="100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0" name="Google Shape;290;p19"/>
          <p:cNvSpPr txBox="1">
            <a:spLocks noGrp="1"/>
          </p:cNvSpPr>
          <p:nvPr>
            <p:ph type="subTitle" idx="4"/>
          </p:nvPr>
        </p:nvSpPr>
        <p:spPr>
          <a:xfrm>
            <a:off x="427525" y="2776650"/>
            <a:ext cx="2599200" cy="2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9pPr>
          </a:lstStyle>
          <a:p>
            <a:endParaRPr/>
          </a:p>
        </p:txBody>
      </p:sp>
      <p:sp>
        <p:nvSpPr>
          <p:cNvPr id="291" name="Google Shape;291;p19"/>
          <p:cNvSpPr txBox="1">
            <a:spLocks noGrp="1"/>
          </p:cNvSpPr>
          <p:nvPr>
            <p:ph type="subTitle" idx="5"/>
          </p:nvPr>
        </p:nvSpPr>
        <p:spPr>
          <a:xfrm>
            <a:off x="3272150" y="2776650"/>
            <a:ext cx="2599200" cy="2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9pPr>
          </a:lstStyle>
          <a:p>
            <a:endParaRPr/>
          </a:p>
        </p:txBody>
      </p:sp>
      <p:sp>
        <p:nvSpPr>
          <p:cNvPr id="292" name="Google Shape;292;p19"/>
          <p:cNvSpPr txBox="1">
            <a:spLocks noGrp="1"/>
          </p:cNvSpPr>
          <p:nvPr>
            <p:ph type="subTitle" idx="6"/>
          </p:nvPr>
        </p:nvSpPr>
        <p:spPr>
          <a:xfrm>
            <a:off x="6117025" y="2776650"/>
            <a:ext cx="2599200" cy="2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big ideas">
  <p:cSld name="TITLE_ONLY_1_2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0"/>
          <p:cNvSpPr txBox="1">
            <a:spLocks noGrp="1"/>
          </p:cNvSpPr>
          <p:nvPr>
            <p:ph type="title"/>
          </p:nvPr>
        </p:nvSpPr>
        <p:spPr>
          <a:xfrm>
            <a:off x="311700" y="1269875"/>
            <a:ext cx="8520600" cy="89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1pPr>
            <a:lvl2pPr lvl="1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2pPr>
            <a:lvl3pPr lvl="2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3pPr>
            <a:lvl4pPr lvl="3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4pPr>
            <a:lvl5pPr lvl="4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5pPr>
            <a:lvl6pPr lvl="5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6pPr>
            <a:lvl7pPr lvl="6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7pPr>
            <a:lvl8pPr lvl="7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8pPr>
            <a:lvl9pPr lvl="8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9pPr>
          </a:lstStyle>
          <a:p>
            <a:endParaRPr/>
          </a:p>
        </p:txBody>
      </p:sp>
      <p:sp>
        <p:nvSpPr>
          <p:cNvPr id="295" name="Google Shape;295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6" name="Google Shape;296;p20"/>
          <p:cNvSpPr txBox="1">
            <a:spLocks noGrp="1"/>
          </p:cNvSpPr>
          <p:nvPr>
            <p:ph type="body" idx="1"/>
          </p:nvPr>
        </p:nvSpPr>
        <p:spPr>
          <a:xfrm>
            <a:off x="427525" y="3205025"/>
            <a:ext cx="3961500" cy="100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7" name="Google Shape;297;p20"/>
          <p:cNvSpPr txBox="1">
            <a:spLocks noGrp="1"/>
          </p:cNvSpPr>
          <p:nvPr>
            <p:ph type="body" idx="2"/>
          </p:nvPr>
        </p:nvSpPr>
        <p:spPr>
          <a:xfrm>
            <a:off x="4763463" y="3205025"/>
            <a:ext cx="3961500" cy="100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8" name="Google Shape;298;p20"/>
          <p:cNvSpPr txBox="1">
            <a:spLocks noGrp="1"/>
          </p:cNvSpPr>
          <p:nvPr>
            <p:ph type="subTitle" idx="3"/>
          </p:nvPr>
        </p:nvSpPr>
        <p:spPr>
          <a:xfrm>
            <a:off x="427525" y="2776650"/>
            <a:ext cx="3961500" cy="2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9pPr>
          </a:lstStyle>
          <a:p>
            <a:endParaRPr/>
          </a:p>
        </p:txBody>
      </p:sp>
      <p:sp>
        <p:nvSpPr>
          <p:cNvPr id="299" name="Google Shape;299;p20"/>
          <p:cNvSpPr txBox="1">
            <a:spLocks noGrp="1"/>
          </p:cNvSpPr>
          <p:nvPr>
            <p:ph type="subTitle" idx="4"/>
          </p:nvPr>
        </p:nvSpPr>
        <p:spPr>
          <a:xfrm>
            <a:off x="4763082" y="2776650"/>
            <a:ext cx="3961500" cy="2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design">
  <p:cSld name="TITLE_2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156190" y="387933"/>
            <a:ext cx="4363200" cy="289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900"/>
              <a:buNone/>
              <a:defRPr sz="109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233944" y="4240727"/>
            <a:ext cx="4363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100"/>
              <a:buFont typeface="Urbanist Black"/>
              <a:buNone/>
              <a:defRPr sz="3100">
                <a:latin typeface="Urbanist Black"/>
                <a:ea typeface="Urbanist Black"/>
                <a:cs typeface="Urbanist Black"/>
                <a:sym typeface="Urbanis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Font typeface="Urbanist Black"/>
              <a:buNone/>
              <a:defRPr sz="3100">
                <a:latin typeface="Urbanist Black"/>
                <a:ea typeface="Urbanist Black"/>
                <a:cs typeface="Urbanist Black"/>
                <a:sym typeface="Urbanist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Font typeface="Urbanist Black"/>
              <a:buNone/>
              <a:defRPr sz="3100">
                <a:latin typeface="Urbanist Black"/>
                <a:ea typeface="Urbanist Black"/>
                <a:cs typeface="Urbanist Black"/>
                <a:sym typeface="Urbanist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Font typeface="Urbanist Black"/>
              <a:buNone/>
              <a:defRPr sz="3100">
                <a:latin typeface="Urbanist Black"/>
                <a:ea typeface="Urbanist Black"/>
                <a:cs typeface="Urbanist Black"/>
                <a:sym typeface="Urbanist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Font typeface="Urbanist Black"/>
              <a:buNone/>
              <a:defRPr sz="3100">
                <a:latin typeface="Urbanist Black"/>
                <a:ea typeface="Urbanist Black"/>
                <a:cs typeface="Urbanist Black"/>
                <a:sym typeface="Urbanist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Font typeface="Urbanist Black"/>
              <a:buNone/>
              <a:defRPr sz="3100">
                <a:latin typeface="Urbanist Black"/>
                <a:ea typeface="Urbanist Black"/>
                <a:cs typeface="Urbanist Black"/>
                <a:sym typeface="Urbanist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Font typeface="Urbanist Black"/>
              <a:buNone/>
              <a:defRPr sz="3100">
                <a:latin typeface="Urbanist Black"/>
                <a:ea typeface="Urbanist Black"/>
                <a:cs typeface="Urbanist Black"/>
                <a:sym typeface="Urbanist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Font typeface="Urbanist Black"/>
              <a:buNone/>
              <a:defRPr sz="3100">
                <a:latin typeface="Urbanist Black"/>
                <a:ea typeface="Urbanist Black"/>
                <a:cs typeface="Urbanist Black"/>
                <a:sym typeface="Urbanist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Font typeface="Urbanist Black"/>
              <a:buNone/>
              <a:defRPr sz="3100">
                <a:latin typeface="Urbanist Black"/>
                <a:ea typeface="Urbanist Black"/>
                <a:cs typeface="Urbanist Black"/>
                <a:sym typeface="Urbanist Black"/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" name="Google Shape;16;p3"/>
          <p:cNvGrpSpPr/>
          <p:nvPr/>
        </p:nvGrpSpPr>
        <p:grpSpPr>
          <a:xfrm>
            <a:off x="5682567" y="1777922"/>
            <a:ext cx="2922519" cy="2897359"/>
            <a:chOff x="5489585" y="1688656"/>
            <a:chExt cx="3045242" cy="3019026"/>
          </a:xfrm>
        </p:grpSpPr>
        <p:grpSp>
          <p:nvGrpSpPr>
            <p:cNvPr id="17" name="Google Shape;17;p3"/>
            <p:cNvGrpSpPr/>
            <p:nvPr/>
          </p:nvGrpSpPr>
          <p:grpSpPr>
            <a:xfrm>
              <a:off x="5489585" y="1688656"/>
              <a:ext cx="3045242" cy="3019026"/>
              <a:chOff x="5923027" y="1926500"/>
              <a:chExt cx="2598551" cy="2576181"/>
            </a:xfrm>
          </p:grpSpPr>
          <p:sp>
            <p:nvSpPr>
              <p:cNvPr id="18" name="Google Shape;18;p3"/>
              <p:cNvSpPr/>
              <p:nvPr/>
            </p:nvSpPr>
            <p:spPr>
              <a:xfrm>
                <a:off x="6623800" y="2628610"/>
                <a:ext cx="1192800" cy="1202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9" name="Google Shape;19;p3"/>
              <p:cNvSpPr/>
              <p:nvPr/>
            </p:nvSpPr>
            <p:spPr>
              <a:xfrm rot="10800000">
                <a:off x="5923027" y="1926500"/>
                <a:ext cx="1310400" cy="1310400"/>
              </a:xfrm>
              <a:prstGeom prst="pie">
                <a:avLst>
                  <a:gd name="adj1" fmla="val 10800229"/>
                  <a:gd name="adj2" fmla="val 1620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20" name="Google Shape;20;p3"/>
              <p:cNvSpPr/>
              <p:nvPr/>
            </p:nvSpPr>
            <p:spPr>
              <a:xfrm rot="5400000">
                <a:off x="5923035" y="3192281"/>
                <a:ext cx="1310400" cy="1310400"/>
              </a:xfrm>
              <a:prstGeom prst="pie">
                <a:avLst>
                  <a:gd name="adj1" fmla="val 10800229"/>
                  <a:gd name="adj2" fmla="val 1620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21" name="Google Shape;21;p3"/>
              <p:cNvSpPr/>
              <p:nvPr/>
            </p:nvSpPr>
            <p:spPr>
              <a:xfrm>
                <a:off x="7211178" y="3192281"/>
                <a:ext cx="1310400" cy="1310400"/>
              </a:xfrm>
              <a:prstGeom prst="pie">
                <a:avLst>
                  <a:gd name="adj1" fmla="val 10800229"/>
                  <a:gd name="adj2" fmla="val 1620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22" name="Google Shape;22;p3"/>
              <p:cNvSpPr/>
              <p:nvPr/>
            </p:nvSpPr>
            <p:spPr>
              <a:xfrm rot="-5400000">
                <a:off x="7211171" y="1926500"/>
                <a:ext cx="1310400" cy="1310400"/>
              </a:xfrm>
              <a:prstGeom prst="pie">
                <a:avLst>
                  <a:gd name="adj1" fmla="val 10800229"/>
                  <a:gd name="adj2" fmla="val 1620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</p:grpSp>
        <p:sp>
          <p:nvSpPr>
            <p:cNvPr id="23" name="Google Shape;23;p3"/>
            <p:cNvSpPr/>
            <p:nvPr/>
          </p:nvSpPr>
          <p:spPr>
            <a:xfrm>
              <a:off x="6854273" y="3045975"/>
              <a:ext cx="319500" cy="319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24" name="Google Shape;24;p3"/>
          <p:cNvSpPr/>
          <p:nvPr/>
        </p:nvSpPr>
        <p:spPr>
          <a:xfrm>
            <a:off x="6567377" y="134741"/>
            <a:ext cx="1152900" cy="1152900"/>
          </a:xfrm>
          <a:prstGeom prst="pie">
            <a:avLst>
              <a:gd name="adj1" fmla="val 0"/>
              <a:gd name="adj2" fmla="val 1620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25" name="Google Shape;25;p3"/>
          <p:cNvGrpSpPr/>
          <p:nvPr/>
        </p:nvGrpSpPr>
        <p:grpSpPr>
          <a:xfrm>
            <a:off x="5262520" y="134674"/>
            <a:ext cx="1132500" cy="1132500"/>
            <a:chOff x="5254564" y="134674"/>
            <a:chExt cx="1132500" cy="1132500"/>
          </a:xfrm>
        </p:grpSpPr>
        <p:sp>
          <p:nvSpPr>
            <p:cNvPr id="26" name="Google Shape;26;p3"/>
            <p:cNvSpPr/>
            <p:nvPr/>
          </p:nvSpPr>
          <p:spPr>
            <a:xfrm>
              <a:off x="5254564" y="134674"/>
              <a:ext cx="1132500" cy="1132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5434076" y="271312"/>
              <a:ext cx="783300" cy="4296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8" name="Google Shape;28;p3"/>
            <p:cNvSpPr/>
            <p:nvPr/>
          </p:nvSpPr>
          <p:spPr>
            <a:xfrm rot="10800000">
              <a:off x="5434191" y="701025"/>
              <a:ext cx="783300" cy="429600"/>
            </a:xfrm>
            <a:prstGeom prst="triangl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9" name="Google Shape;29;p3"/>
          <p:cNvGrpSpPr/>
          <p:nvPr/>
        </p:nvGrpSpPr>
        <p:grpSpPr>
          <a:xfrm>
            <a:off x="7902515" y="206511"/>
            <a:ext cx="1009364" cy="1009364"/>
            <a:chOff x="7711668" y="191367"/>
            <a:chExt cx="1152900" cy="1152900"/>
          </a:xfrm>
        </p:grpSpPr>
        <p:sp>
          <p:nvSpPr>
            <p:cNvPr id="30" name="Google Shape;30;p3"/>
            <p:cNvSpPr/>
            <p:nvPr/>
          </p:nvSpPr>
          <p:spPr>
            <a:xfrm>
              <a:off x="7711668" y="191367"/>
              <a:ext cx="1152900" cy="1152900"/>
            </a:xfrm>
            <a:prstGeom prst="pie">
              <a:avLst>
                <a:gd name="adj1" fmla="val 5371730"/>
                <a:gd name="adj2" fmla="val 162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8266053" y="191367"/>
              <a:ext cx="580500" cy="1152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7986408" y="421309"/>
              <a:ext cx="691800" cy="684900"/>
            </a:xfrm>
            <a:prstGeom prst="pie">
              <a:avLst>
                <a:gd name="adj1" fmla="val 5385340"/>
                <a:gd name="adj2" fmla="val 1620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8325900" y="421309"/>
              <a:ext cx="520500" cy="684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34" name="Google Shape;34;p3"/>
          <p:cNvSpPr/>
          <p:nvPr/>
        </p:nvSpPr>
        <p:spPr>
          <a:xfrm rot="5400000">
            <a:off x="6618977" y="1994511"/>
            <a:ext cx="1049700" cy="1048500"/>
          </a:xfrm>
          <a:prstGeom prst="pie">
            <a:avLst>
              <a:gd name="adj1" fmla="val 5371730"/>
              <a:gd name="adj2" fmla="val 1620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 rot="5400000">
            <a:off x="6618977" y="1481152"/>
            <a:ext cx="1049700" cy="1048500"/>
          </a:xfrm>
          <a:prstGeom prst="pie">
            <a:avLst>
              <a:gd name="adj1" fmla="val 5371730"/>
              <a:gd name="adj2" fmla="val 1620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36" name="Google Shape;36;p3"/>
          <p:cNvGrpSpPr/>
          <p:nvPr/>
        </p:nvGrpSpPr>
        <p:grpSpPr>
          <a:xfrm>
            <a:off x="5252281" y="2624507"/>
            <a:ext cx="1152977" cy="1152977"/>
            <a:chOff x="5289000" y="2571675"/>
            <a:chExt cx="1285800" cy="1285800"/>
          </a:xfrm>
        </p:grpSpPr>
        <p:sp>
          <p:nvSpPr>
            <p:cNvPr id="37" name="Google Shape;37;p3"/>
            <p:cNvSpPr/>
            <p:nvPr/>
          </p:nvSpPr>
          <p:spPr>
            <a:xfrm rot="10800000">
              <a:off x="5289000" y="2571675"/>
              <a:ext cx="1285800" cy="1285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grpSp>
          <p:nvGrpSpPr>
            <p:cNvPr id="38" name="Google Shape;38;p3"/>
            <p:cNvGrpSpPr/>
            <p:nvPr/>
          </p:nvGrpSpPr>
          <p:grpSpPr>
            <a:xfrm>
              <a:off x="5493517" y="2781872"/>
              <a:ext cx="887935" cy="887716"/>
              <a:chOff x="5493517" y="2781872"/>
              <a:chExt cx="887935" cy="887716"/>
            </a:xfrm>
          </p:grpSpPr>
          <p:sp>
            <p:nvSpPr>
              <p:cNvPr id="39" name="Google Shape;39;p3"/>
              <p:cNvSpPr/>
              <p:nvPr/>
            </p:nvSpPr>
            <p:spPr>
              <a:xfrm>
                <a:off x="5493752" y="2781882"/>
                <a:ext cx="887700" cy="887700"/>
              </a:xfrm>
              <a:prstGeom prst="pie">
                <a:avLst>
                  <a:gd name="adj1" fmla="val 10800229"/>
                  <a:gd name="adj2" fmla="val 1620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40" name="Google Shape;40;p3"/>
              <p:cNvSpPr/>
              <p:nvPr/>
            </p:nvSpPr>
            <p:spPr>
              <a:xfrm rot="10800000">
                <a:off x="5493530" y="2781882"/>
                <a:ext cx="887700" cy="887700"/>
              </a:xfrm>
              <a:prstGeom prst="pie">
                <a:avLst>
                  <a:gd name="adj1" fmla="val 10800229"/>
                  <a:gd name="adj2" fmla="val 16217256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41" name="Google Shape;41;p3"/>
              <p:cNvSpPr/>
              <p:nvPr/>
            </p:nvSpPr>
            <p:spPr>
              <a:xfrm rot="5400000">
                <a:off x="5493744" y="2781888"/>
                <a:ext cx="887700" cy="887700"/>
              </a:xfrm>
              <a:prstGeom prst="pie">
                <a:avLst>
                  <a:gd name="adj1" fmla="val 10800229"/>
                  <a:gd name="adj2" fmla="val 1620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42" name="Google Shape;42;p3"/>
              <p:cNvSpPr/>
              <p:nvPr/>
            </p:nvSpPr>
            <p:spPr>
              <a:xfrm rot="-5400000">
                <a:off x="5493517" y="2781872"/>
                <a:ext cx="887700" cy="887700"/>
              </a:xfrm>
              <a:prstGeom prst="pie">
                <a:avLst>
                  <a:gd name="adj1" fmla="val 10800229"/>
                  <a:gd name="adj2" fmla="val 1620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</p:grpSp>
      </p:grpSp>
      <p:grpSp>
        <p:nvGrpSpPr>
          <p:cNvPr id="43" name="Google Shape;43;p3"/>
          <p:cNvGrpSpPr/>
          <p:nvPr/>
        </p:nvGrpSpPr>
        <p:grpSpPr>
          <a:xfrm>
            <a:off x="7830177" y="1408401"/>
            <a:ext cx="1154053" cy="1154053"/>
            <a:chOff x="7862550" y="1278950"/>
            <a:chExt cx="1287000" cy="1287000"/>
          </a:xfrm>
        </p:grpSpPr>
        <p:sp>
          <p:nvSpPr>
            <p:cNvPr id="44" name="Google Shape;44;p3"/>
            <p:cNvSpPr/>
            <p:nvPr/>
          </p:nvSpPr>
          <p:spPr>
            <a:xfrm>
              <a:off x="8434900" y="1278950"/>
              <a:ext cx="137400" cy="1287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 rot="5400000">
              <a:off x="8437350" y="1278950"/>
              <a:ext cx="137400" cy="1287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" name="Google Shape;46;p3"/>
            <p:cNvSpPr/>
            <p:nvPr/>
          </p:nvSpPr>
          <p:spPr>
            <a:xfrm rot="2700000">
              <a:off x="8447145" y="1277182"/>
              <a:ext cx="137462" cy="1287005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 rot="8100000">
              <a:off x="8448850" y="1278958"/>
              <a:ext cx="137462" cy="1287005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8" name="Google Shape;48;p3"/>
          <p:cNvSpPr/>
          <p:nvPr/>
        </p:nvSpPr>
        <p:spPr>
          <a:xfrm>
            <a:off x="7909337" y="3926581"/>
            <a:ext cx="1964700" cy="1964700"/>
          </a:xfrm>
          <a:prstGeom prst="pie">
            <a:avLst>
              <a:gd name="adj1" fmla="val 10800229"/>
              <a:gd name="adj2" fmla="val 162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9" name="Google Shape;49;p3"/>
          <p:cNvSpPr>
            <a:spLocks noGrp="1"/>
          </p:cNvSpPr>
          <p:nvPr>
            <p:ph type="pic" idx="2"/>
          </p:nvPr>
        </p:nvSpPr>
        <p:spPr>
          <a:xfrm>
            <a:off x="5251720" y="1368775"/>
            <a:ext cx="1154100" cy="1154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0" name="Google Shape;50;p3"/>
          <p:cNvSpPr>
            <a:spLocks noGrp="1"/>
          </p:cNvSpPr>
          <p:nvPr>
            <p:ph type="pic" idx="3"/>
          </p:nvPr>
        </p:nvSpPr>
        <p:spPr>
          <a:xfrm>
            <a:off x="7865800" y="2667450"/>
            <a:ext cx="1154100" cy="1154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1" name="Google Shape;51;p3"/>
          <p:cNvSpPr>
            <a:spLocks noGrp="1"/>
          </p:cNvSpPr>
          <p:nvPr>
            <p:ph type="pic" idx="4"/>
          </p:nvPr>
        </p:nvSpPr>
        <p:spPr>
          <a:xfrm>
            <a:off x="6566777" y="3873750"/>
            <a:ext cx="1154100" cy="1154100"/>
          </a:xfrm>
          <a:prstGeom prst="ellipse">
            <a:avLst/>
          </a:prstGeom>
          <a:noFill/>
          <a:ln>
            <a:noFill/>
          </a:ln>
        </p:spPr>
      </p:sp>
      <p:grpSp>
        <p:nvGrpSpPr>
          <p:cNvPr id="52" name="Google Shape;52;p3"/>
          <p:cNvGrpSpPr/>
          <p:nvPr/>
        </p:nvGrpSpPr>
        <p:grpSpPr>
          <a:xfrm>
            <a:off x="5304493" y="3926575"/>
            <a:ext cx="1048500" cy="1048500"/>
            <a:chOff x="5304493" y="3926575"/>
            <a:chExt cx="1048500" cy="1048500"/>
          </a:xfrm>
        </p:grpSpPr>
        <p:sp>
          <p:nvSpPr>
            <p:cNvPr id="53" name="Google Shape;53;p3"/>
            <p:cNvSpPr/>
            <p:nvPr/>
          </p:nvSpPr>
          <p:spPr>
            <a:xfrm rot="5400000">
              <a:off x="5564743" y="4170483"/>
              <a:ext cx="528000" cy="1048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 rot="5400000">
              <a:off x="5304493" y="3926575"/>
              <a:ext cx="1048500" cy="1048500"/>
            </a:xfrm>
            <a:prstGeom prst="pie">
              <a:avLst>
                <a:gd name="adj1" fmla="val 5371730"/>
                <a:gd name="adj2" fmla="val 1620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 rot="5400000">
              <a:off x="5598925" y="4413681"/>
              <a:ext cx="467100" cy="622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5521200" y="4182625"/>
              <a:ext cx="622500" cy="62100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Urbanist"/>
                <a:ea typeface="Urbanist"/>
                <a:cs typeface="Urbanist"/>
                <a:sym typeface="Urbanist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5665375" y="4319000"/>
              <a:ext cx="328200" cy="32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Urbanist"/>
                <a:ea typeface="Urbanist"/>
                <a:cs typeface="Urbanist"/>
                <a:sym typeface="Urbanist"/>
              </a:endParaRPr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big ideas">
  <p:cSld name="TITLE_ONLY_1_1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1"/>
          <p:cNvSpPr txBox="1">
            <a:spLocks noGrp="1"/>
          </p:cNvSpPr>
          <p:nvPr>
            <p:ph type="title"/>
          </p:nvPr>
        </p:nvSpPr>
        <p:spPr>
          <a:xfrm>
            <a:off x="1765300" y="317375"/>
            <a:ext cx="5626200" cy="89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1pPr>
            <a:lvl2pPr lvl="1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2pPr>
            <a:lvl3pPr lvl="2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3pPr>
            <a:lvl4pPr lvl="3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4pPr>
            <a:lvl5pPr lvl="4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5pPr>
            <a:lvl6pPr lvl="5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6pPr>
            <a:lvl7pPr lvl="6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7pPr>
            <a:lvl8pPr lvl="7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8pPr>
            <a:lvl9pPr lvl="8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9pPr>
          </a:lstStyle>
          <a:p>
            <a:endParaRPr/>
          </a:p>
        </p:txBody>
      </p:sp>
      <p:sp>
        <p:nvSpPr>
          <p:cNvPr id="302" name="Google Shape;302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3" name="Google Shape;303;p21"/>
          <p:cNvSpPr txBox="1">
            <a:spLocks noGrp="1"/>
          </p:cNvSpPr>
          <p:nvPr>
            <p:ph type="body" idx="1"/>
          </p:nvPr>
        </p:nvSpPr>
        <p:spPr>
          <a:xfrm>
            <a:off x="505885" y="2252525"/>
            <a:ext cx="3882600" cy="100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4" name="Google Shape;304;p21"/>
          <p:cNvSpPr txBox="1">
            <a:spLocks noGrp="1"/>
          </p:cNvSpPr>
          <p:nvPr>
            <p:ph type="body" idx="2"/>
          </p:nvPr>
        </p:nvSpPr>
        <p:spPr>
          <a:xfrm>
            <a:off x="4755515" y="2252525"/>
            <a:ext cx="3882600" cy="100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5" name="Google Shape;305;p21"/>
          <p:cNvSpPr txBox="1">
            <a:spLocks noGrp="1"/>
          </p:cNvSpPr>
          <p:nvPr>
            <p:ph type="subTitle" idx="3"/>
          </p:nvPr>
        </p:nvSpPr>
        <p:spPr>
          <a:xfrm>
            <a:off x="505885" y="1824150"/>
            <a:ext cx="3882600" cy="2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9pPr>
          </a:lstStyle>
          <a:p>
            <a:endParaRPr/>
          </a:p>
        </p:txBody>
      </p:sp>
      <p:sp>
        <p:nvSpPr>
          <p:cNvPr id="306" name="Google Shape;306;p21"/>
          <p:cNvSpPr txBox="1">
            <a:spLocks noGrp="1"/>
          </p:cNvSpPr>
          <p:nvPr>
            <p:ph type="subTitle" idx="4"/>
          </p:nvPr>
        </p:nvSpPr>
        <p:spPr>
          <a:xfrm>
            <a:off x="4755142" y="1824150"/>
            <a:ext cx="3882600" cy="2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9pPr>
          </a:lstStyle>
          <a:p>
            <a:endParaRPr/>
          </a:p>
        </p:txBody>
      </p:sp>
      <p:sp>
        <p:nvSpPr>
          <p:cNvPr id="307" name="Google Shape;307;p21"/>
          <p:cNvSpPr txBox="1">
            <a:spLocks noGrp="1"/>
          </p:cNvSpPr>
          <p:nvPr>
            <p:ph type="body" idx="5"/>
          </p:nvPr>
        </p:nvSpPr>
        <p:spPr>
          <a:xfrm>
            <a:off x="505885" y="3865425"/>
            <a:ext cx="3882600" cy="100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8" name="Google Shape;308;p21"/>
          <p:cNvSpPr txBox="1">
            <a:spLocks noGrp="1"/>
          </p:cNvSpPr>
          <p:nvPr>
            <p:ph type="body" idx="6"/>
          </p:nvPr>
        </p:nvSpPr>
        <p:spPr>
          <a:xfrm>
            <a:off x="4755515" y="3865425"/>
            <a:ext cx="3882600" cy="100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9" name="Google Shape;309;p21"/>
          <p:cNvSpPr txBox="1">
            <a:spLocks noGrp="1"/>
          </p:cNvSpPr>
          <p:nvPr>
            <p:ph type="subTitle" idx="7"/>
          </p:nvPr>
        </p:nvSpPr>
        <p:spPr>
          <a:xfrm>
            <a:off x="505885" y="3437050"/>
            <a:ext cx="3882600" cy="2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9pPr>
          </a:lstStyle>
          <a:p>
            <a:endParaRPr/>
          </a:p>
        </p:txBody>
      </p:sp>
      <p:sp>
        <p:nvSpPr>
          <p:cNvPr id="310" name="Google Shape;310;p21"/>
          <p:cNvSpPr txBox="1">
            <a:spLocks noGrp="1"/>
          </p:cNvSpPr>
          <p:nvPr>
            <p:ph type="subTitle" idx="8"/>
          </p:nvPr>
        </p:nvSpPr>
        <p:spPr>
          <a:xfrm>
            <a:off x="4755142" y="3437050"/>
            <a:ext cx="3882600" cy="2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000"/>
              <a:buFont typeface="Urbanist Black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ody and two images">
  <p:cSld name="ONE_COLUMN_TEXT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2"/>
          <p:cNvSpPr txBox="1">
            <a:spLocks noGrp="1"/>
          </p:cNvSpPr>
          <p:nvPr>
            <p:ph type="title"/>
          </p:nvPr>
        </p:nvSpPr>
        <p:spPr>
          <a:xfrm>
            <a:off x="311700" y="335025"/>
            <a:ext cx="2808000" cy="10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13" name="Google Shape;313;p22"/>
          <p:cNvSpPr txBox="1">
            <a:spLocks noGrp="1"/>
          </p:cNvSpPr>
          <p:nvPr>
            <p:ph type="body" idx="1"/>
          </p:nvPr>
        </p:nvSpPr>
        <p:spPr>
          <a:xfrm>
            <a:off x="3434025" y="335025"/>
            <a:ext cx="2808000" cy="10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4" name="Google Shape;314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5" name="Google Shape;315;p22"/>
          <p:cNvSpPr>
            <a:spLocks noGrp="1"/>
          </p:cNvSpPr>
          <p:nvPr>
            <p:ph type="pic" idx="2"/>
          </p:nvPr>
        </p:nvSpPr>
        <p:spPr>
          <a:xfrm>
            <a:off x="324925" y="2768075"/>
            <a:ext cx="5805900" cy="2127900"/>
          </a:xfrm>
          <a:prstGeom prst="roundRect">
            <a:avLst>
              <a:gd name="adj" fmla="val 7618"/>
            </a:avLst>
          </a:prstGeom>
          <a:noFill/>
          <a:ln>
            <a:noFill/>
          </a:ln>
        </p:spPr>
      </p:sp>
      <p:sp>
        <p:nvSpPr>
          <p:cNvPr id="316" name="Google Shape;316;p22"/>
          <p:cNvSpPr>
            <a:spLocks noGrp="1"/>
          </p:cNvSpPr>
          <p:nvPr>
            <p:ph type="pic" idx="3"/>
          </p:nvPr>
        </p:nvSpPr>
        <p:spPr>
          <a:xfrm>
            <a:off x="6428025" y="1119200"/>
            <a:ext cx="2410800" cy="3776700"/>
          </a:xfrm>
          <a:prstGeom prst="roundRect">
            <a:avLst>
              <a:gd name="adj" fmla="val 7618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ONE_COLUMN_TEXT_1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3"/>
          <p:cNvSpPr txBox="1">
            <a:spLocks noGrp="1"/>
          </p:cNvSpPr>
          <p:nvPr>
            <p:ph type="title"/>
          </p:nvPr>
        </p:nvSpPr>
        <p:spPr>
          <a:xfrm>
            <a:off x="311700" y="335025"/>
            <a:ext cx="2808000" cy="10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19" name="Google Shape;319;p23"/>
          <p:cNvSpPr txBox="1">
            <a:spLocks noGrp="1"/>
          </p:cNvSpPr>
          <p:nvPr>
            <p:ph type="body" idx="1"/>
          </p:nvPr>
        </p:nvSpPr>
        <p:spPr>
          <a:xfrm>
            <a:off x="311700" y="1815925"/>
            <a:ext cx="5106000" cy="297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0" name="Google Shape;320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MAIN_POINT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3" name="Google Shape;323;p24"/>
          <p:cNvSpPr txBox="1">
            <a:spLocks noGrp="1"/>
          </p:cNvSpPr>
          <p:nvPr>
            <p:ph type="body" idx="1"/>
          </p:nvPr>
        </p:nvSpPr>
        <p:spPr>
          <a:xfrm>
            <a:off x="1189200" y="768575"/>
            <a:ext cx="6765600" cy="28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41910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1pPr>
            <a:lvl2pPr marL="914400" lvl="1" indent="-41910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2pPr>
            <a:lvl3pPr marL="1371600" lvl="2" indent="-41910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marL="1828800" lvl="3" indent="-41910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marL="2286000" lvl="4" indent="-41910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marL="2743200" lvl="5" indent="-41910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marL="3200400" lvl="6" indent="-41910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marL="3657600" lvl="7" indent="-41910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marL="4114800" lvl="8" indent="-41910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>
            <a:endParaRPr/>
          </a:p>
        </p:txBody>
      </p:sp>
      <p:sp>
        <p:nvSpPr>
          <p:cNvPr id="324" name="Google Shape;324;p24"/>
          <p:cNvSpPr txBox="1">
            <a:spLocks noGrp="1"/>
          </p:cNvSpPr>
          <p:nvPr>
            <p:ph type="title"/>
          </p:nvPr>
        </p:nvSpPr>
        <p:spPr>
          <a:xfrm>
            <a:off x="1189200" y="3557850"/>
            <a:ext cx="3615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24"/>
          <p:cNvSpPr txBox="1">
            <a:spLocks noGrp="1"/>
          </p:cNvSpPr>
          <p:nvPr>
            <p:ph type="subTitle" idx="2"/>
          </p:nvPr>
        </p:nvSpPr>
        <p:spPr>
          <a:xfrm>
            <a:off x="1189200" y="3882700"/>
            <a:ext cx="3615000" cy="2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MAIN_POINT_1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8" name="Google Shape;328;p25"/>
          <p:cNvSpPr txBox="1">
            <a:spLocks noGrp="1"/>
          </p:cNvSpPr>
          <p:nvPr>
            <p:ph type="body" idx="1"/>
          </p:nvPr>
        </p:nvSpPr>
        <p:spPr>
          <a:xfrm>
            <a:off x="319650" y="3063025"/>
            <a:ext cx="6765600" cy="160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3">
  <p:cSld name="CAPTION_ONLY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1" name="Google Shape;331;p26"/>
          <p:cNvSpPr txBox="1">
            <a:spLocks noGrp="1"/>
          </p:cNvSpPr>
          <p:nvPr>
            <p:ph type="body" idx="1"/>
          </p:nvPr>
        </p:nvSpPr>
        <p:spPr>
          <a:xfrm>
            <a:off x="4572000" y="1251400"/>
            <a:ext cx="4187700" cy="274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7350"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1pPr>
            <a:lvl2pPr marL="914400" lvl="1" indent="-387350">
              <a:spcBef>
                <a:spcPts val="0"/>
              </a:spcBef>
              <a:spcAft>
                <a:spcPts val="0"/>
              </a:spcAft>
              <a:buSzPts val="2500"/>
              <a:buChar char="○"/>
              <a:defRPr sz="2500"/>
            </a:lvl2pPr>
            <a:lvl3pPr marL="1371600" lvl="2" indent="-387350">
              <a:spcBef>
                <a:spcPts val="0"/>
              </a:spcBef>
              <a:spcAft>
                <a:spcPts val="0"/>
              </a:spcAft>
              <a:buSzPts val="2500"/>
              <a:buChar char="■"/>
              <a:defRPr sz="2500"/>
            </a:lvl3pPr>
            <a:lvl4pPr marL="1828800" lvl="3" indent="-387350"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4pPr>
            <a:lvl5pPr marL="2286000" lvl="4" indent="-387350">
              <a:spcBef>
                <a:spcPts val="0"/>
              </a:spcBef>
              <a:spcAft>
                <a:spcPts val="0"/>
              </a:spcAft>
              <a:buSzPts val="2500"/>
              <a:buChar char="○"/>
              <a:defRPr sz="2500"/>
            </a:lvl5pPr>
            <a:lvl6pPr marL="2743200" lvl="5" indent="-387350">
              <a:spcBef>
                <a:spcPts val="0"/>
              </a:spcBef>
              <a:spcAft>
                <a:spcPts val="0"/>
              </a:spcAft>
              <a:buSzPts val="2500"/>
              <a:buChar char="■"/>
              <a:defRPr sz="2500"/>
            </a:lvl6pPr>
            <a:lvl7pPr marL="3200400" lvl="6" indent="-387350"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7pPr>
            <a:lvl8pPr marL="3657600" lvl="7" indent="-387350">
              <a:spcBef>
                <a:spcPts val="0"/>
              </a:spcBef>
              <a:spcAft>
                <a:spcPts val="0"/>
              </a:spcAft>
              <a:buSzPts val="2500"/>
              <a:buChar char="○"/>
              <a:defRPr sz="2500"/>
            </a:lvl8pPr>
            <a:lvl9pPr marL="4114800" lvl="8" indent="-387350">
              <a:spcBef>
                <a:spcPts val="0"/>
              </a:spcBef>
              <a:spcAft>
                <a:spcPts val="0"/>
              </a:spcAft>
              <a:buSzPts val="2500"/>
              <a:buChar char="■"/>
              <a:defRPr sz="2500"/>
            </a:lvl9pPr>
          </a:lstStyle>
          <a:p>
            <a:endParaRPr/>
          </a:p>
        </p:txBody>
      </p:sp>
      <p:sp>
        <p:nvSpPr>
          <p:cNvPr id="332" name="Google Shape;332;p26"/>
          <p:cNvSpPr>
            <a:spLocks noGrp="1"/>
          </p:cNvSpPr>
          <p:nvPr>
            <p:ph type="pic" idx="2"/>
          </p:nvPr>
        </p:nvSpPr>
        <p:spPr>
          <a:xfrm>
            <a:off x="453800" y="517875"/>
            <a:ext cx="3708000" cy="4107600"/>
          </a:xfrm>
          <a:prstGeom prst="roundRect">
            <a:avLst>
              <a:gd name="adj" fmla="val 7618"/>
            </a:avLst>
          </a:prstGeom>
          <a:noFill/>
          <a:ln>
            <a:noFill/>
          </a:ln>
        </p:spPr>
      </p:sp>
      <p:sp>
        <p:nvSpPr>
          <p:cNvPr id="333" name="Google Shape;333;p26"/>
          <p:cNvSpPr txBox="1">
            <a:spLocks noGrp="1"/>
          </p:cNvSpPr>
          <p:nvPr>
            <p:ph type="title"/>
          </p:nvPr>
        </p:nvSpPr>
        <p:spPr>
          <a:xfrm>
            <a:off x="4572000" y="3843600"/>
            <a:ext cx="3615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26"/>
          <p:cNvSpPr txBox="1">
            <a:spLocks noGrp="1"/>
          </p:cNvSpPr>
          <p:nvPr>
            <p:ph type="subTitle" idx="3"/>
          </p:nvPr>
        </p:nvSpPr>
        <p:spPr>
          <a:xfrm>
            <a:off x="4572000" y="4168450"/>
            <a:ext cx="3615000" cy="2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 type="blank">
  <p:cSld name="BLANK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7" name="Google Shape;337;p27"/>
          <p:cNvSpPr txBox="1">
            <a:spLocks noGrp="1"/>
          </p:cNvSpPr>
          <p:nvPr>
            <p:ph type="sldNum" idx="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8" name="Google Shape;338;p27"/>
          <p:cNvSpPr txBox="1">
            <a:spLocks noGrp="1"/>
          </p:cNvSpPr>
          <p:nvPr>
            <p:ph type="body" idx="1"/>
          </p:nvPr>
        </p:nvSpPr>
        <p:spPr>
          <a:xfrm>
            <a:off x="370225" y="1251400"/>
            <a:ext cx="4187700" cy="274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7350"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1pPr>
            <a:lvl2pPr marL="914400" lvl="1" indent="-387350">
              <a:spcBef>
                <a:spcPts val="0"/>
              </a:spcBef>
              <a:spcAft>
                <a:spcPts val="0"/>
              </a:spcAft>
              <a:buSzPts val="2500"/>
              <a:buChar char="○"/>
              <a:defRPr sz="2500"/>
            </a:lvl2pPr>
            <a:lvl3pPr marL="1371600" lvl="2" indent="-387350">
              <a:spcBef>
                <a:spcPts val="0"/>
              </a:spcBef>
              <a:spcAft>
                <a:spcPts val="0"/>
              </a:spcAft>
              <a:buSzPts val="2500"/>
              <a:buChar char="■"/>
              <a:defRPr sz="2500"/>
            </a:lvl3pPr>
            <a:lvl4pPr marL="1828800" lvl="3" indent="-387350"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4pPr>
            <a:lvl5pPr marL="2286000" lvl="4" indent="-387350">
              <a:spcBef>
                <a:spcPts val="0"/>
              </a:spcBef>
              <a:spcAft>
                <a:spcPts val="0"/>
              </a:spcAft>
              <a:buSzPts val="2500"/>
              <a:buChar char="○"/>
              <a:defRPr sz="2500"/>
            </a:lvl5pPr>
            <a:lvl6pPr marL="2743200" lvl="5" indent="-387350">
              <a:spcBef>
                <a:spcPts val="0"/>
              </a:spcBef>
              <a:spcAft>
                <a:spcPts val="0"/>
              </a:spcAft>
              <a:buSzPts val="2500"/>
              <a:buChar char="■"/>
              <a:defRPr sz="2500"/>
            </a:lvl6pPr>
            <a:lvl7pPr marL="3200400" lvl="6" indent="-387350"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7pPr>
            <a:lvl8pPr marL="3657600" lvl="7" indent="-387350">
              <a:spcBef>
                <a:spcPts val="0"/>
              </a:spcBef>
              <a:spcAft>
                <a:spcPts val="0"/>
              </a:spcAft>
              <a:buSzPts val="2500"/>
              <a:buChar char="○"/>
              <a:defRPr sz="2500"/>
            </a:lvl8pPr>
            <a:lvl9pPr marL="4114800" lvl="8" indent="-387350">
              <a:spcBef>
                <a:spcPts val="0"/>
              </a:spcBef>
              <a:spcAft>
                <a:spcPts val="0"/>
              </a:spcAft>
              <a:buSzPts val="2500"/>
              <a:buChar char="■"/>
              <a:defRPr sz="2500"/>
            </a:lvl9pPr>
          </a:lstStyle>
          <a:p>
            <a:endParaRPr/>
          </a:p>
        </p:txBody>
      </p:sp>
      <p:sp>
        <p:nvSpPr>
          <p:cNvPr id="339" name="Google Shape;339;p27"/>
          <p:cNvSpPr>
            <a:spLocks noGrp="1"/>
          </p:cNvSpPr>
          <p:nvPr>
            <p:ph type="pic" idx="3"/>
          </p:nvPr>
        </p:nvSpPr>
        <p:spPr>
          <a:xfrm>
            <a:off x="5024275" y="517950"/>
            <a:ext cx="3708000" cy="4107600"/>
          </a:xfrm>
          <a:prstGeom prst="roundRect">
            <a:avLst>
              <a:gd name="adj" fmla="val 7618"/>
            </a:avLst>
          </a:prstGeom>
          <a:noFill/>
          <a:ln>
            <a:noFill/>
          </a:ln>
        </p:spPr>
      </p:sp>
      <p:sp>
        <p:nvSpPr>
          <p:cNvPr id="340" name="Google Shape;340;p27"/>
          <p:cNvSpPr txBox="1">
            <a:spLocks noGrp="1"/>
          </p:cNvSpPr>
          <p:nvPr>
            <p:ph type="title"/>
          </p:nvPr>
        </p:nvSpPr>
        <p:spPr>
          <a:xfrm>
            <a:off x="370225" y="3843600"/>
            <a:ext cx="3615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27"/>
          <p:cNvSpPr txBox="1">
            <a:spLocks noGrp="1"/>
          </p:cNvSpPr>
          <p:nvPr>
            <p:ph type="subTitle" idx="4"/>
          </p:nvPr>
        </p:nvSpPr>
        <p:spPr>
          <a:xfrm>
            <a:off x="370225" y="4168450"/>
            <a:ext cx="3615000" cy="2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images">
  <p:cSld name="CUSTOM_2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8"/>
          <p:cNvSpPr>
            <a:spLocks noGrp="1"/>
          </p:cNvSpPr>
          <p:nvPr>
            <p:ph type="pic" idx="2"/>
          </p:nvPr>
        </p:nvSpPr>
        <p:spPr>
          <a:xfrm>
            <a:off x="448500" y="1119200"/>
            <a:ext cx="2594700" cy="3580500"/>
          </a:xfrm>
          <a:prstGeom prst="roundRect">
            <a:avLst>
              <a:gd name="adj" fmla="val 7618"/>
            </a:avLst>
          </a:prstGeom>
          <a:noFill/>
          <a:ln>
            <a:noFill/>
          </a:ln>
        </p:spPr>
      </p:sp>
      <p:sp>
        <p:nvSpPr>
          <p:cNvPr id="344" name="Google Shape;344;p28"/>
          <p:cNvSpPr txBox="1">
            <a:spLocks noGrp="1"/>
          </p:cNvSpPr>
          <p:nvPr>
            <p:ph type="title"/>
          </p:nvPr>
        </p:nvSpPr>
        <p:spPr>
          <a:xfrm>
            <a:off x="311700" y="173700"/>
            <a:ext cx="8392200" cy="10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45" name="Google Shape;345;p28"/>
          <p:cNvSpPr>
            <a:spLocks noGrp="1"/>
          </p:cNvSpPr>
          <p:nvPr>
            <p:ph type="pic" idx="3"/>
          </p:nvPr>
        </p:nvSpPr>
        <p:spPr>
          <a:xfrm>
            <a:off x="3270300" y="1119200"/>
            <a:ext cx="2594700" cy="3580500"/>
          </a:xfrm>
          <a:prstGeom prst="roundRect">
            <a:avLst>
              <a:gd name="adj" fmla="val 7618"/>
            </a:avLst>
          </a:prstGeom>
          <a:noFill/>
          <a:ln>
            <a:noFill/>
          </a:ln>
        </p:spPr>
      </p:sp>
      <p:sp>
        <p:nvSpPr>
          <p:cNvPr id="346" name="Google Shape;346;p28"/>
          <p:cNvSpPr>
            <a:spLocks noGrp="1"/>
          </p:cNvSpPr>
          <p:nvPr>
            <p:ph type="pic" idx="4"/>
          </p:nvPr>
        </p:nvSpPr>
        <p:spPr>
          <a:xfrm>
            <a:off x="6092100" y="1119200"/>
            <a:ext cx="2594700" cy="3580500"/>
          </a:xfrm>
          <a:prstGeom prst="roundRect">
            <a:avLst>
              <a:gd name="adj" fmla="val 7618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image ">
  <p:cSld name="CUSTOM_2_3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9"/>
          <p:cNvSpPr>
            <a:spLocks noGrp="1"/>
          </p:cNvSpPr>
          <p:nvPr>
            <p:ph type="pic" idx="2"/>
          </p:nvPr>
        </p:nvSpPr>
        <p:spPr>
          <a:xfrm>
            <a:off x="448500" y="1119200"/>
            <a:ext cx="8255400" cy="3580500"/>
          </a:xfrm>
          <a:prstGeom prst="roundRect">
            <a:avLst>
              <a:gd name="adj" fmla="val 7618"/>
            </a:avLst>
          </a:prstGeom>
          <a:noFill/>
          <a:ln>
            <a:noFill/>
          </a:ln>
        </p:spPr>
      </p:sp>
      <p:sp>
        <p:nvSpPr>
          <p:cNvPr id="349" name="Google Shape;349;p29"/>
          <p:cNvSpPr txBox="1">
            <a:spLocks noGrp="1"/>
          </p:cNvSpPr>
          <p:nvPr>
            <p:ph type="title"/>
          </p:nvPr>
        </p:nvSpPr>
        <p:spPr>
          <a:xfrm>
            <a:off x="311700" y="173700"/>
            <a:ext cx="8392200" cy="10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storyboards">
  <p:cSld name="CUSTOM_2_2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0"/>
          <p:cNvSpPr>
            <a:spLocks noGrp="1"/>
          </p:cNvSpPr>
          <p:nvPr>
            <p:ph type="pic" idx="2"/>
          </p:nvPr>
        </p:nvSpPr>
        <p:spPr>
          <a:xfrm>
            <a:off x="448500" y="1119200"/>
            <a:ext cx="2594700" cy="1900500"/>
          </a:xfrm>
          <a:prstGeom prst="roundRect">
            <a:avLst>
              <a:gd name="adj" fmla="val 7618"/>
            </a:avLst>
          </a:prstGeom>
          <a:noFill/>
          <a:ln>
            <a:noFill/>
          </a:ln>
        </p:spPr>
      </p:sp>
      <p:sp>
        <p:nvSpPr>
          <p:cNvPr id="352" name="Google Shape;352;p30"/>
          <p:cNvSpPr txBox="1">
            <a:spLocks noGrp="1"/>
          </p:cNvSpPr>
          <p:nvPr>
            <p:ph type="title"/>
          </p:nvPr>
        </p:nvSpPr>
        <p:spPr>
          <a:xfrm>
            <a:off x="311700" y="173700"/>
            <a:ext cx="8392200" cy="10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53" name="Google Shape;353;p30"/>
          <p:cNvSpPr txBox="1">
            <a:spLocks noGrp="1"/>
          </p:cNvSpPr>
          <p:nvPr>
            <p:ph type="body" idx="1"/>
          </p:nvPr>
        </p:nvSpPr>
        <p:spPr>
          <a:xfrm>
            <a:off x="587850" y="3537900"/>
            <a:ext cx="2316000" cy="1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4" name="Google Shape;354;p30"/>
          <p:cNvSpPr txBox="1">
            <a:spLocks noGrp="1"/>
          </p:cNvSpPr>
          <p:nvPr>
            <p:ph type="subTitle" idx="3"/>
          </p:nvPr>
        </p:nvSpPr>
        <p:spPr>
          <a:xfrm>
            <a:off x="487200" y="3148300"/>
            <a:ext cx="2517300" cy="2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9pPr>
          </a:lstStyle>
          <a:p>
            <a:endParaRPr/>
          </a:p>
        </p:txBody>
      </p:sp>
      <p:sp>
        <p:nvSpPr>
          <p:cNvPr id="355" name="Google Shape;355;p30"/>
          <p:cNvSpPr>
            <a:spLocks noGrp="1"/>
          </p:cNvSpPr>
          <p:nvPr>
            <p:ph type="pic" idx="4"/>
          </p:nvPr>
        </p:nvSpPr>
        <p:spPr>
          <a:xfrm>
            <a:off x="6092100" y="1119200"/>
            <a:ext cx="2594700" cy="1900500"/>
          </a:xfrm>
          <a:prstGeom prst="roundRect">
            <a:avLst>
              <a:gd name="adj" fmla="val 7618"/>
            </a:avLst>
          </a:prstGeom>
          <a:noFill/>
          <a:ln>
            <a:noFill/>
          </a:ln>
        </p:spPr>
      </p:sp>
      <p:sp>
        <p:nvSpPr>
          <p:cNvPr id="356" name="Google Shape;356;p30"/>
          <p:cNvSpPr txBox="1">
            <a:spLocks noGrp="1"/>
          </p:cNvSpPr>
          <p:nvPr>
            <p:ph type="body" idx="5"/>
          </p:nvPr>
        </p:nvSpPr>
        <p:spPr>
          <a:xfrm>
            <a:off x="6231450" y="3537900"/>
            <a:ext cx="2316000" cy="1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7" name="Google Shape;357;p30"/>
          <p:cNvSpPr txBox="1">
            <a:spLocks noGrp="1"/>
          </p:cNvSpPr>
          <p:nvPr>
            <p:ph type="subTitle" idx="6"/>
          </p:nvPr>
        </p:nvSpPr>
        <p:spPr>
          <a:xfrm>
            <a:off x="6130800" y="3148300"/>
            <a:ext cx="2517300" cy="2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9pPr>
          </a:lstStyle>
          <a:p>
            <a:endParaRPr/>
          </a:p>
        </p:txBody>
      </p:sp>
      <p:sp>
        <p:nvSpPr>
          <p:cNvPr id="358" name="Google Shape;358;p30"/>
          <p:cNvSpPr>
            <a:spLocks noGrp="1"/>
          </p:cNvSpPr>
          <p:nvPr>
            <p:ph type="pic" idx="7"/>
          </p:nvPr>
        </p:nvSpPr>
        <p:spPr>
          <a:xfrm>
            <a:off x="3270300" y="1119200"/>
            <a:ext cx="2594700" cy="1900500"/>
          </a:xfrm>
          <a:prstGeom prst="roundRect">
            <a:avLst>
              <a:gd name="adj" fmla="val 7618"/>
            </a:avLst>
          </a:prstGeom>
          <a:noFill/>
          <a:ln>
            <a:noFill/>
          </a:ln>
        </p:spPr>
      </p:sp>
      <p:sp>
        <p:nvSpPr>
          <p:cNvPr id="359" name="Google Shape;359;p30"/>
          <p:cNvSpPr txBox="1">
            <a:spLocks noGrp="1"/>
          </p:cNvSpPr>
          <p:nvPr>
            <p:ph type="body" idx="8"/>
          </p:nvPr>
        </p:nvSpPr>
        <p:spPr>
          <a:xfrm>
            <a:off x="3409650" y="3537900"/>
            <a:ext cx="2316000" cy="1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0" name="Google Shape;360;p30"/>
          <p:cNvSpPr txBox="1">
            <a:spLocks noGrp="1"/>
          </p:cNvSpPr>
          <p:nvPr>
            <p:ph type="subTitle" idx="9"/>
          </p:nvPr>
        </p:nvSpPr>
        <p:spPr>
          <a:xfrm>
            <a:off x="3309000" y="3148300"/>
            <a:ext cx="2517300" cy="2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72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TITLE_1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"/>
          <p:cNvSpPr txBox="1">
            <a:spLocks noGrp="1"/>
          </p:cNvSpPr>
          <p:nvPr>
            <p:ph type="ctrTitle"/>
          </p:nvPr>
        </p:nvSpPr>
        <p:spPr>
          <a:xfrm>
            <a:off x="156190" y="1368783"/>
            <a:ext cx="4363200" cy="289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900"/>
              <a:buNone/>
              <a:defRPr sz="109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toryboards">
  <p:cSld name="CUSTOM_2_2_1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1"/>
          <p:cNvSpPr>
            <a:spLocks noGrp="1"/>
          </p:cNvSpPr>
          <p:nvPr>
            <p:ph type="pic" idx="2"/>
          </p:nvPr>
        </p:nvSpPr>
        <p:spPr>
          <a:xfrm>
            <a:off x="448500" y="1119200"/>
            <a:ext cx="3946500" cy="1900500"/>
          </a:xfrm>
          <a:prstGeom prst="roundRect">
            <a:avLst>
              <a:gd name="adj" fmla="val 7618"/>
            </a:avLst>
          </a:prstGeom>
          <a:noFill/>
          <a:ln>
            <a:noFill/>
          </a:ln>
        </p:spPr>
      </p:sp>
      <p:sp>
        <p:nvSpPr>
          <p:cNvPr id="363" name="Google Shape;363;p31"/>
          <p:cNvSpPr txBox="1">
            <a:spLocks noGrp="1"/>
          </p:cNvSpPr>
          <p:nvPr>
            <p:ph type="title"/>
          </p:nvPr>
        </p:nvSpPr>
        <p:spPr>
          <a:xfrm>
            <a:off x="311700" y="173700"/>
            <a:ext cx="8392200" cy="10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64" name="Google Shape;364;p31"/>
          <p:cNvSpPr>
            <a:spLocks noGrp="1"/>
          </p:cNvSpPr>
          <p:nvPr>
            <p:ph type="pic" idx="3"/>
          </p:nvPr>
        </p:nvSpPr>
        <p:spPr>
          <a:xfrm>
            <a:off x="4740355" y="1119200"/>
            <a:ext cx="3946500" cy="1900500"/>
          </a:xfrm>
          <a:prstGeom prst="roundRect">
            <a:avLst>
              <a:gd name="adj" fmla="val 7618"/>
            </a:avLst>
          </a:prstGeom>
          <a:noFill/>
          <a:ln>
            <a:noFill/>
          </a:ln>
        </p:spPr>
      </p:sp>
      <p:sp>
        <p:nvSpPr>
          <p:cNvPr id="365" name="Google Shape;365;p31"/>
          <p:cNvSpPr txBox="1">
            <a:spLocks noGrp="1"/>
          </p:cNvSpPr>
          <p:nvPr>
            <p:ph type="body" idx="1"/>
          </p:nvPr>
        </p:nvSpPr>
        <p:spPr>
          <a:xfrm>
            <a:off x="4952302" y="3537900"/>
            <a:ext cx="3522600" cy="1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6" name="Google Shape;366;p31"/>
          <p:cNvSpPr txBox="1">
            <a:spLocks noGrp="1"/>
          </p:cNvSpPr>
          <p:nvPr>
            <p:ph type="subTitle" idx="4"/>
          </p:nvPr>
        </p:nvSpPr>
        <p:spPr>
          <a:xfrm>
            <a:off x="4799217" y="3148300"/>
            <a:ext cx="3828600" cy="2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9pPr>
          </a:lstStyle>
          <a:p>
            <a:endParaRPr/>
          </a:p>
        </p:txBody>
      </p:sp>
      <p:sp>
        <p:nvSpPr>
          <p:cNvPr id="367" name="Google Shape;367;p31"/>
          <p:cNvSpPr txBox="1">
            <a:spLocks noGrp="1"/>
          </p:cNvSpPr>
          <p:nvPr>
            <p:ph type="body" idx="5"/>
          </p:nvPr>
        </p:nvSpPr>
        <p:spPr>
          <a:xfrm>
            <a:off x="587850" y="3537900"/>
            <a:ext cx="3522600" cy="1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8" name="Google Shape;368;p31"/>
          <p:cNvSpPr txBox="1">
            <a:spLocks noGrp="1"/>
          </p:cNvSpPr>
          <p:nvPr>
            <p:ph type="subTitle" idx="6"/>
          </p:nvPr>
        </p:nvSpPr>
        <p:spPr>
          <a:xfrm>
            <a:off x="487200" y="3148300"/>
            <a:ext cx="3522600" cy="2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72">
          <p15:clr>
            <a:srgbClr val="E46962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grid">
  <p:cSld name="CUSTOM_2_1"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2"/>
          <p:cNvSpPr>
            <a:spLocks noGrp="1"/>
          </p:cNvSpPr>
          <p:nvPr>
            <p:ph type="pic" idx="2"/>
          </p:nvPr>
        </p:nvSpPr>
        <p:spPr>
          <a:xfrm>
            <a:off x="452850" y="1119200"/>
            <a:ext cx="2594700" cy="1082700"/>
          </a:xfrm>
          <a:prstGeom prst="roundRect">
            <a:avLst>
              <a:gd name="adj" fmla="val 7618"/>
            </a:avLst>
          </a:prstGeom>
          <a:noFill/>
          <a:ln>
            <a:noFill/>
          </a:ln>
        </p:spPr>
      </p:sp>
      <p:sp>
        <p:nvSpPr>
          <p:cNvPr id="371" name="Google Shape;371;p32"/>
          <p:cNvSpPr>
            <a:spLocks noGrp="1"/>
          </p:cNvSpPr>
          <p:nvPr>
            <p:ph type="pic" idx="3"/>
          </p:nvPr>
        </p:nvSpPr>
        <p:spPr>
          <a:xfrm>
            <a:off x="3274650" y="1119200"/>
            <a:ext cx="2594700" cy="1082700"/>
          </a:xfrm>
          <a:prstGeom prst="roundRect">
            <a:avLst>
              <a:gd name="adj" fmla="val 7618"/>
            </a:avLst>
          </a:prstGeom>
          <a:noFill/>
          <a:ln>
            <a:noFill/>
          </a:ln>
        </p:spPr>
      </p:sp>
      <p:sp>
        <p:nvSpPr>
          <p:cNvPr id="372" name="Google Shape;372;p32"/>
          <p:cNvSpPr>
            <a:spLocks noGrp="1"/>
          </p:cNvSpPr>
          <p:nvPr>
            <p:ph type="pic" idx="4"/>
          </p:nvPr>
        </p:nvSpPr>
        <p:spPr>
          <a:xfrm>
            <a:off x="6096450" y="1119200"/>
            <a:ext cx="2594700" cy="1082700"/>
          </a:xfrm>
          <a:prstGeom prst="roundRect">
            <a:avLst>
              <a:gd name="adj" fmla="val 7618"/>
            </a:avLst>
          </a:prstGeom>
          <a:noFill/>
          <a:ln>
            <a:noFill/>
          </a:ln>
        </p:spPr>
      </p:sp>
      <p:sp>
        <p:nvSpPr>
          <p:cNvPr id="373" name="Google Shape;373;p32"/>
          <p:cNvSpPr>
            <a:spLocks noGrp="1"/>
          </p:cNvSpPr>
          <p:nvPr>
            <p:ph type="pic" idx="5"/>
          </p:nvPr>
        </p:nvSpPr>
        <p:spPr>
          <a:xfrm>
            <a:off x="452850" y="2413849"/>
            <a:ext cx="2594700" cy="1082700"/>
          </a:xfrm>
          <a:prstGeom prst="roundRect">
            <a:avLst>
              <a:gd name="adj" fmla="val 7618"/>
            </a:avLst>
          </a:prstGeom>
          <a:noFill/>
          <a:ln>
            <a:noFill/>
          </a:ln>
        </p:spPr>
      </p:sp>
      <p:sp>
        <p:nvSpPr>
          <p:cNvPr id="374" name="Google Shape;374;p32"/>
          <p:cNvSpPr>
            <a:spLocks noGrp="1"/>
          </p:cNvSpPr>
          <p:nvPr>
            <p:ph type="pic" idx="6"/>
          </p:nvPr>
        </p:nvSpPr>
        <p:spPr>
          <a:xfrm>
            <a:off x="3274650" y="2413849"/>
            <a:ext cx="2594700" cy="1082700"/>
          </a:xfrm>
          <a:prstGeom prst="roundRect">
            <a:avLst>
              <a:gd name="adj" fmla="val 7618"/>
            </a:avLst>
          </a:prstGeom>
          <a:noFill/>
          <a:ln>
            <a:noFill/>
          </a:ln>
        </p:spPr>
      </p:sp>
      <p:sp>
        <p:nvSpPr>
          <p:cNvPr id="375" name="Google Shape;375;p32"/>
          <p:cNvSpPr>
            <a:spLocks noGrp="1"/>
          </p:cNvSpPr>
          <p:nvPr>
            <p:ph type="pic" idx="7"/>
          </p:nvPr>
        </p:nvSpPr>
        <p:spPr>
          <a:xfrm>
            <a:off x="6096450" y="2413849"/>
            <a:ext cx="2594700" cy="1082700"/>
          </a:xfrm>
          <a:prstGeom prst="roundRect">
            <a:avLst>
              <a:gd name="adj" fmla="val 7618"/>
            </a:avLst>
          </a:prstGeom>
          <a:noFill/>
          <a:ln>
            <a:noFill/>
          </a:ln>
        </p:spPr>
      </p:sp>
      <p:sp>
        <p:nvSpPr>
          <p:cNvPr id="376" name="Google Shape;376;p32"/>
          <p:cNvSpPr>
            <a:spLocks noGrp="1"/>
          </p:cNvSpPr>
          <p:nvPr>
            <p:ph type="pic" idx="8"/>
          </p:nvPr>
        </p:nvSpPr>
        <p:spPr>
          <a:xfrm>
            <a:off x="452850" y="3668962"/>
            <a:ext cx="2594700" cy="1082700"/>
          </a:xfrm>
          <a:prstGeom prst="roundRect">
            <a:avLst>
              <a:gd name="adj" fmla="val 7618"/>
            </a:avLst>
          </a:prstGeom>
          <a:noFill/>
          <a:ln>
            <a:noFill/>
          </a:ln>
        </p:spPr>
      </p:sp>
      <p:sp>
        <p:nvSpPr>
          <p:cNvPr id="377" name="Google Shape;377;p32"/>
          <p:cNvSpPr>
            <a:spLocks noGrp="1"/>
          </p:cNvSpPr>
          <p:nvPr>
            <p:ph type="pic" idx="9"/>
          </p:nvPr>
        </p:nvSpPr>
        <p:spPr>
          <a:xfrm>
            <a:off x="3274650" y="3668962"/>
            <a:ext cx="2594700" cy="1082700"/>
          </a:xfrm>
          <a:prstGeom prst="roundRect">
            <a:avLst>
              <a:gd name="adj" fmla="val 7618"/>
            </a:avLst>
          </a:prstGeom>
          <a:noFill/>
          <a:ln>
            <a:noFill/>
          </a:ln>
        </p:spPr>
      </p:sp>
      <p:sp>
        <p:nvSpPr>
          <p:cNvPr id="378" name="Google Shape;378;p32"/>
          <p:cNvSpPr>
            <a:spLocks noGrp="1"/>
          </p:cNvSpPr>
          <p:nvPr>
            <p:ph type="pic" idx="13"/>
          </p:nvPr>
        </p:nvSpPr>
        <p:spPr>
          <a:xfrm>
            <a:off x="6096450" y="3668962"/>
            <a:ext cx="2594700" cy="1082700"/>
          </a:xfrm>
          <a:prstGeom prst="roundRect">
            <a:avLst>
              <a:gd name="adj" fmla="val 7618"/>
            </a:avLst>
          </a:prstGeom>
          <a:noFill/>
          <a:ln>
            <a:noFill/>
          </a:ln>
        </p:spPr>
      </p:sp>
      <p:sp>
        <p:nvSpPr>
          <p:cNvPr id="379" name="Google Shape;379;p32"/>
          <p:cNvSpPr txBox="1">
            <a:spLocks noGrp="1"/>
          </p:cNvSpPr>
          <p:nvPr>
            <p:ph type="title"/>
          </p:nvPr>
        </p:nvSpPr>
        <p:spPr>
          <a:xfrm>
            <a:off x="311700" y="173700"/>
            <a:ext cx="8392200" cy="10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3">
          <p15:clr>
            <a:srgbClr val="E46962"/>
          </p15:clr>
        </p15:guide>
        <p15:guide id="2" pos="5472">
          <p15:clr>
            <a:srgbClr val="E46962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image grid">
  <p:cSld name="CUSTOM_4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3"/>
          <p:cNvSpPr>
            <a:spLocks noGrp="1"/>
          </p:cNvSpPr>
          <p:nvPr>
            <p:ph type="pic" idx="2"/>
          </p:nvPr>
        </p:nvSpPr>
        <p:spPr>
          <a:xfrm>
            <a:off x="5548625" y="2673475"/>
            <a:ext cx="3355200" cy="2220300"/>
          </a:xfrm>
          <a:prstGeom prst="roundRect">
            <a:avLst>
              <a:gd name="adj" fmla="val 7618"/>
            </a:avLst>
          </a:prstGeom>
          <a:noFill/>
          <a:ln>
            <a:noFill/>
          </a:ln>
        </p:spPr>
      </p:sp>
      <p:sp>
        <p:nvSpPr>
          <p:cNvPr id="382" name="Google Shape;382;p33"/>
          <p:cNvSpPr>
            <a:spLocks noGrp="1"/>
          </p:cNvSpPr>
          <p:nvPr>
            <p:ph type="pic" idx="3"/>
          </p:nvPr>
        </p:nvSpPr>
        <p:spPr>
          <a:xfrm>
            <a:off x="5548625" y="247600"/>
            <a:ext cx="3355200" cy="2220300"/>
          </a:xfrm>
          <a:prstGeom prst="roundRect">
            <a:avLst>
              <a:gd name="adj" fmla="val 7618"/>
            </a:avLst>
          </a:prstGeom>
          <a:noFill/>
          <a:ln>
            <a:noFill/>
          </a:ln>
        </p:spPr>
      </p:sp>
      <p:sp>
        <p:nvSpPr>
          <p:cNvPr id="383" name="Google Shape;383;p33"/>
          <p:cNvSpPr>
            <a:spLocks noGrp="1"/>
          </p:cNvSpPr>
          <p:nvPr>
            <p:ph type="pic" idx="4"/>
          </p:nvPr>
        </p:nvSpPr>
        <p:spPr>
          <a:xfrm>
            <a:off x="260425" y="247600"/>
            <a:ext cx="5088900" cy="4646100"/>
          </a:xfrm>
          <a:prstGeom prst="roundRect">
            <a:avLst>
              <a:gd name="adj" fmla="val 7618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only">
  <p:cSld name="CUSTOM_4_1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4"/>
          <p:cNvSpPr>
            <a:spLocks noGrp="1"/>
          </p:cNvSpPr>
          <p:nvPr>
            <p:ph type="pic" idx="2"/>
          </p:nvPr>
        </p:nvSpPr>
        <p:spPr>
          <a:xfrm>
            <a:off x="260425" y="247600"/>
            <a:ext cx="8643300" cy="4646100"/>
          </a:xfrm>
          <a:prstGeom prst="roundRect">
            <a:avLst>
              <a:gd name="adj" fmla="val 7618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two images">
  <p:cSld name="CUSTOM_3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5"/>
          <p:cNvSpPr>
            <a:spLocks noGrp="1"/>
          </p:cNvSpPr>
          <p:nvPr>
            <p:ph type="pic" idx="2"/>
          </p:nvPr>
        </p:nvSpPr>
        <p:spPr>
          <a:xfrm>
            <a:off x="6428025" y="1119200"/>
            <a:ext cx="2410800" cy="3776700"/>
          </a:xfrm>
          <a:prstGeom prst="roundRect">
            <a:avLst>
              <a:gd name="adj" fmla="val 7618"/>
            </a:avLst>
          </a:prstGeom>
          <a:noFill/>
          <a:ln>
            <a:noFill/>
          </a:ln>
        </p:spPr>
      </p:sp>
      <p:sp>
        <p:nvSpPr>
          <p:cNvPr id="388" name="Google Shape;388;p35"/>
          <p:cNvSpPr>
            <a:spLocks noGrp="1"/>
          </p:cNvSpPr>
          <p:nvPr>
            <p:ph type="pic" idx="3"/>
          </p:nvPr>
        </p:nvSpPr>
        <p:spPr>
          <a:xfrm>
            <a:off x="324925" y="1119200"/>
            <a:ext cx="5805900" cy="2115600"/>
          </a:xfrm>
          <a:prstGeom prst="roundRect">
            <a:avLst>
              <a:gd name="adj" fmla="val 7618"/>
            </a:avLst>
          </a:prstGeom>
          <a:noFill/>
          <a:ln>
            <a:noFill/>
          </a:ln>
        </p:spPr>
      </p:sp>
      <p:sp>
        <p:nvSpPr>
          <p:cNvPr id="389" name="Google Shape;389;p35"/>
          <p:cNvSpPr txBox="1">
            <a:spLocks noGrp="1"/>
          </p:cNvSpPr>
          <p:nvPr>
            <p:ph type="title"/>
          </p:nvPr>
        </p:nvSpPr>
        <p:spPr>
          <a:xfrm>
            <a:off x="311700" y="173700"/>
            <a:ext cx="8527200" cy="10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90" name="Google Shape;390;p35"/>
          <p:cNvSpPr txBox="1">
            <a:spLocks noGrp="1"/>
          </p:cNvSpPr>
          <p:nvPr>
            <p:ph type="body" idx="1"/>
          </p:nvPr>
        </p:nvSpPr>
        <p:spPr>
          <a:xfrm>
            <a:off x="770775" y="3493500"/>
            <a:ext cx="5309100" cy="9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7350"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1pPr>
            <a:lvl2pPr marL="914400" lvl="1" indent="-387350">
              <a:spcBef>
                <a:spcPts val="0"/>
              </a:spcBef>
              <a:spcAft>
                <a:spcPts val="0"/>
              </a:spcAft>
              <a:buSzPts val="2500"/>
              <a:buChar char="○"/>
              <a:defRPr sz="2500"/>
            </a:lvl2pPr>
            <a:lvl3pPr marL="1371600" lvl="2" indent="-387350">
              <a:spcBef>
                <a:spcPts val="0"/>
              </a:spcBef>
              <a:spcAft>
                <a:spcPts val="0"/>
              </a:spcAft>
              <a:buSzPts val="2500"/>
              <a:buChar char="■"/>
              <a:defRPr sz="2500"/>
            </a:lvl3pPr>
            <a:lvl4pPr marL="1828800" lvl="3" indent="-387350"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4pPr>
            <a:lvl5pPr marL="2286000" lvl="4" indent="-387350">
              <a:spcBef>
                <a:spcPts val="0"/>
              </a:spcBef>
              <a:spcAft>
                <a:spcPts val="0"/>
              </a:spcAft>
              <a:buSzPts val="2500"/>
              <a:buChar char="○"/>
              <a:defRPr sz="2500"/>
            </a:lvl5pPr>
            <a:lvl6pPr marL="2743200" lvl="5" indent="-387350">
              <a:spcBef>
                <a:spcPts val="0"/>
              </a:spcBef>
              <a:spcAft>
                <a:spcPts val="0"/>
              </a:spcAft>
              <a:buSzPts val="2500"/>
              <a:buChar char="■"/>
              <a:defRPr sz="2500"/>
            </a:lvl6pPr>
            <a:lvl7pPr marL="3200400" lvl="6" indent="-387350"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7pPr>
            <a:lvl8pPr marL="3657600" lvl="7" indent="-387350">
              <a:spcBef>
                <a:spcPts val="0"/>
              </a:spcBef>
              <a:spcAft>
                <a:spcPts val="0"/>
              </a:spcAft>
              <a:buSzPts val="2500"/>
              <a:buChar char="○"/>
              <a:defRPr sz="2500"/>
            </a:lvl8pPr>
            <a:lvl9pPr marL="4114800" lvl="8" indent="-387350">
              <a:spcBef>
                <a:spcPts val="0"/>
              </a:spcBef>
              <a:spcAft>
                <a:spcPts val="0"/>
              </a:spcAft>
              <a:buSzPts val="2500"/>
              <a:buChar char="■"/>
              <a:defRPr sz="2500"/>
            </a:lvl9pPr>
          </a:lstStyle>
          <a:p>
            <a:endParaRPr/>
          </a:p>
        </p:txBody>
      </p:sp>
      <p:sp>
        <p:nvSpPr>
          <p:cNvPr id="391" name="Google Shape;391;p35"/>
          <p:cNvSpPr txBox="1">
            <a:spLocks noGrp="1"/>
          </p:cNvSpPr>
          <p:nvPr>
            <p:ph type="title" idx="4"/>
          </p:nvPr>
        </p:nvSpPr>
        <p:spPr>
          <a:xfrm>
            <a:off x="770775" y="4397400"/>
            <a:ext cx="3615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35"/>
          <p:cNvSpPr txBox="1">
            <a:spLocks noGrp="1"/>
          </p:cNvSpPr>
          <p:nvPr>
            <p:ph type="subTitle" idx="5"/>
          </p:nvPr>
        </p:nvSpPr>
        <p:spPr>
          <a:xfrm>
            <a:off x="770775" y="4722250"/>
            <a:ext cx="3615000" cy="2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Urbanist Black"/>
              <a:buNone/>
              <a:defRPr sz="1200">
                <a:latin typeface="Urbanist Black"/>
                <a:ea typeface="Urbanist Black"/>
                <a:cs typeface="Urbanist Black"/>
                <a:sym typeface="Urbanist Blac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CUSTOM_3_1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6"/>
          <p:cNvSpPr txBox="1">
            <a:spLocks noGrp="1"/>
          </p:cNvSpPr>
          <p:nvPr>
            <p:ph type="body" idx="1"/>
          </p:nvPr>
        </p:nvSpPr>
        <p:spPr>
          <a:xfrm>
            <a:off x="311700" y="1447800"/>
            <a:ext cx="4158600" cy="33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95" name="Google Shape;395;p36"/>
          <p:cNvSpPr txBox="1">
            <a:spLocks noGrp="1"/>
          </p:cNvSpPr>
          <p:nvPr>
            <p:ph type="title"/>
          </p:nvPr>
        </p:nvSpPr>
        <p:spPr>
          <a:xfrm>
            <a:off x="311700" y="173700"/>
            <a:ext cx="8527200" cy="10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96" name="Google Shape;396;p36"/>
          <p:cNvSpPr txBox="1">
            <a:spLocks noGrp="1"/>
          </p:cNvSpPr>
          <p:nvPr>
            <p:ph type="body" idx="2"/>
          </p:nvPr>
        </p:nvSpPr>
        <p:spPr>
          <a:xfrm>
            <a:off x="4680300" y="1447800"/>
            <a:ext cx="4158600" cy="33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15">
          <p15:clr>
            <a:srgbClr val="E46962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_1_1"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99" name="Google Shape;399;p3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00" name="Google Shape;400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_1"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3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4" name="Google Shape;404;p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5" name="Google Shape;405;p3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6" name="Google Shape;406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design">
  <p:cSld name="TITLE_1_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 txBox="1">
            <a:spLocks noGrp="1"/>
          </p:cNvSpPr>
          <p:nvPr>
            <p:ph type="ctrTitle"/>
          </p:nvPr>
        </p:nvSpPr>
        <p:spPr>
          <a:xfrm>
            <a:off x="156190" y="1368783"/>
            <a:ext cx="4363200" cy="289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900"/>
              <a:buNone/>
              <a:defRPr sz="109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3" name="Google Shape;63;p5"/>
          <p:cNvGrpSpPr/>
          <p:nvPr/>
        </p:nvGrpSpPr>
        <p:grpSpPr>
          <a:xfrm>
            <a:off x="5665365" y="1777922"/>
            <a:ext cx="2922519" cy="2897359"/>
            <a:chOff x="5489585" y="1688656"/>
            <a:chExt cx="3045242" cy="3019026"/>
          </a:xfrm>
        </p:grpSpPr>
        <p:grpSp>
          <p:nvGrpSpPr>
            <p:cNvPr id="64" name="Google Shape;64;p5"/>
            <p:cNvGrpSpPr/>
            <p:nvPr/>
          </p:nvGrpSpPr>
          <p:grpSpPr>
            <a:xfrm>
              <a:off x="5489585" y="1688656"/>
              <a:ext cx="3045242" cy="3019026"/>
              <a:chOff x="5923027" y="1926500"/>
              <a:chExt cx="2598551" cy="2576181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6623800" y="2628610"/>
                <a:ext cx="1192800" cy="1202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 rot="10800000">
                <a:off x="5923027" y="1926500"/>
                <a:ext cx="1310400" cy="1310400"/>
              </a:xfrm>
              <a:prstGeom prst="pie">
                <a:avLst>
                  <a:gd name="adj1" fmla="val 10800229"/>
                  <a:gd name="adj2" fmla="val 1620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67" name="Google Shape;67;p5"/>
              <p:cNvSpPr/>
              <p:nvPr/>
            </p:nvSpPr>
            <p:spPr>
              <a:xfrm rot="5400000">
                <a:off x="5923035" y="3192281"/>
                <a:ext cx="1310400" cy="1310400"/>
              </a:xfrm>
              <a:prstGeom prst="pie">
                <a:avLst>
                  <a:gd name="adj1" fmla="val 10800229"/>
                  <a:gd name="adj2" fmla="val 1620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68" name="Google Shape;68;p5"/>
              <p:cNvSpPr/>
              <p:nvPr/>
            </p:nvSpPr>
            <p:spPr>
              <a:xfrm>
                <a:off x="7211178" y="3192281"/>
                <a:ext cx="1310400" cy="1310400"/>
              </a:xfrm>
              <a:prstGeom prst="pie">
                <a:avLst>
                  <a:gd name="adj1" fmla="val 10800229"/>
                  <a:gd name="adj2" fmla="val 1620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 rot="-5400000">
                <a:off x="7211171" y="1926500"/>
                <a:ext cx="1310400" cy="1310400"/>
              </a:xfrm>
              <a:prstGeom prst="pie">
                <a:avLst>
                  <a:gd name="adj1" fmla="val 10800229"/>
                  <a:gd name="adj2" fmla="val 1620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</p:grpSp>
        <p:sp>
          <p:nvSpPr>
            <p:cNvPr id="70" name="Google Shape;70;p5"/>
            <p:cNvSpPr/>
            <p:nvPr/>
          </p:nvSpPr>
          <p:spPr>
            <a:xfrm>
              <a:off x="6854273" y="3045975"/>
              <a:ext cx="319500" cy="319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1" name="Google Shape;71;p5"/>
          <p:cNvSpPr/>
          <p:nvPr/>
        </p:nvSpPr>
        <p:spPr>
          <a:xfrm>
            <a:off x="6550174" y="134741"/>
            <a:ext cx="1152900" cy="1152900"/>
          </a:xfrm>
          <a:prstGeom prst="pie">
            <a:avLst>
              <a:gd name="adj1" fmla="val 0"/>
              <a:gd name="adj2" fmla="val 1620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72" name="Google Shape;72;p5"/>
          <p:cNvGrpSpPr/>
          <p:nvPr/>
        </p:nvGrpSpPr>
        <p:grpSpPr>
          <a:xfrm>
            <a:off x="5262520" y="134674"/>
            <a:ext cx="1132500" cy="1132500"/>
            <a:chOff x="5254564" y="134674"/>
            <a:chExt cx="1132500" cy="1132500"/>
          </a:xfrm>
        </p:grpSpPr>
        <p:sp>
          <p:nvSpPr>
            <p:cNvPr id="73" name="Google Shape;73;p5"/>
            <p:cNvSpPr/>
            <p:nvPr/>
          </p:nvSpPr>
          <p:spPr>
            <a:xfrm>
              <a:off x="5254564" y="134674"/>
              <a:ext cx="1132500" cy="1132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5434076" y="271312"/>
              <a:ext cx="783300" cy="4296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" name="Google Shape;75;p5"/>
            <p:cNvSpPr/>
            <p:nvPr/>
          </p:nvSpPr>
          <p:spPr>
            <a:xfrm rot="10800000">
              <a:off x="5434191" y="701025"/>
              <a:ext cx="783300" cy="429600"/>
            </a:xfrm>
            <a:prstGeom prst="triangl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6" name="Google Shape;76;p5"/>
          <p:cNvGrpSpPr/>
          <p:nvPr/>
        </p:nvGrpSpPr>
        <p:grpSpPr>
          <a:xfrm>
            <a:off x="7902515" y="206511"/>
            <a:ext cx="1009364" cy="1009364"/>
            <a:chOff x="7711668" y="191367"/>
            <a:chExt cx="1152900" cy="1152900"/>
          </a:xfrm>
        </p:grpSpPr>
        <p:sp>
          <p:nvSpPr>
            <p:cNvPr id="77" name="Google Shape;77;p5"/>
            <p:cNvSpPr/>
            <p:nvPr/>
          </p:nvSpPr>
          <p:spPr>
            <a:xfrm>
              <a:off x="7711668" y="191367"/>
              <a:ext cx="1152900" cy="1152900"/>
            </a:xfrm>
            <a:prstGeom prst="pie">
              <a:avLst>
                <a:gd name="adj1" fmla="val 5371730"/>
                <a:gd name="adj2" fmla="val 162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8266053" y="191367"/>
              <a:ext cx="580500" cy="1152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" name="Google Shape;79;p5"/>
            <p:cNvSpPr/>
            <p:nvPr/>
          </p:nvSpPr>
          <p:spPr>
            <a:xfrm>
              <a:off x="7986408" y="421309"/>
              <a:ext cx="691800" cy="684900"/>
            </a:xfrm>
            <a:prstGeom prst="pie">
              <a:avLst>
                <a:gd name="adj1" fmla="val 5385340"/>
                <a:gd name="adj2" fmla="val 1620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8325900" y="421309"/>
              <a:ext cx="520500" cy="684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1" name="Google Shape;81;p5"/>
          <p:cNvSpPr/>
          <p:nvPr/>
        </p:nvSpPr>
        <p:spPr>
          <a:xfrm rot="5400000">
            <a:off x="6601774" y="1994511"/>
            <a:ext cx="1049700" cy="1048500"/>
          </a:xfrm>
          <a:prstGeom prst="pie">
            <a:avLst>
              <a:gd name="adj1" fmla="val 5371730"/>
              <a:gd name="adj2" fmla="val 1620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5"/>
          <p:cNvSpPr/>
          <p:nvPr/>
        </p:nvSpPr>
        <p:spPr>
          <a:xfrm rot="5400000">
            <a:off x="6601774" y="1481152"/>
            <a:ext cx="1049700" cy="1048500"/>
          </a:xfrm>
          <a:prstGeom prst="pie">
            <a:avLst>
              <a:gd name="adj1" fmla="val 5371730"/>
              <a:gd name="adj2" fmla="val 1620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83" name="Google Shape;83;p5"/>
          <p:cNvGrpSpPr/>
          <p:nvPr/>
        </p:nvGrpSpPr>
        <p:grpSpPr>
          <a:xfrm>
            <a:off x="5252281" y="2624507"/>
            <a:ext cx="1152977" cy="1152977"/>
            <a:chOff x="5289000" y="2571675"/>
            <a:chExt cx="1285800" cy="1285800"/>
          </a:xfrm>
        </p:grpSpPr>
        <p:sp>
          <p:nvSpPr>
            <p:cNvPr id="84" name="Google Shape;84;p5"/>
            <p:cNvSpPr/>
            <p:nvPr/>
          </p:nvSpPr>
          <p:spPr>
            <a:xfrm rot="10800000">
              <a:off x="5289000" y="2571675"/>
              <a:ext cx="1285800" cy="1285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grpSp>
          <p:nvGrpSpPr>
            <p:cNvPr id="85" name="Google Shape;85;p5"/>
            <p:cNvGrpSpPr/>
            <p:nvPr/>
          </p:nvGrpSpPr>
          <p:grpSpPr>
            <a:xfrm>
              <a:off x="5493517" y="2781872"/>
              <a:ext cx="887935" cy="887716"/>
              <a:chOff x="5493517" y="2781872"/>
              <a:chExt cx="887935" cy="887716"/>
            </a:xfrm>
          </p:grpSpPr>
          <p:sp>
            <p:nvSpPr>
              <p:cNvPr id="86" name="Google Shape;86;p5"/>
              <p:cNvSpPr/>
              <p:nvPr/>
            </p:nvSpPr>
            <p:spPr>
              <a:xfrm>
                <a:off x="5493752" y="2781882"/>
                <a:ext cx="887700" cy="887700"/>
              </a:xfrm>
              <a:prstGeom prst="pie">
                <a:avLst>
                  <a:gd name="adj1" fmla="val 10800229"/>
                  <a:gd name="adj2" fmla="val 1620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87" name="Google Shape;87;p5"/>
              <p:cNvSpPr/>
              <p:nvPr/>
            </p:nvSpPr>
            <p:spPr>
              <a:xfrm rot="10800000">
                <a:off x="5493530" y="2781882"/>
                <a:ext cx="887700" cy="887700"/>
              </a:xfrm>
              <a:prstGeom prst="pie">
                <a:avLst>
                  <a:gd name="adj1" fmla="val 10800229"/>
                  <a:gd name="adj2" fmla="val 16217256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88" name="Google Shape;88;p5"/>
              <p:cNvSpPr/>
              <p:nvPr/>
            </p:nvSpPr>
            <p:spPr>
              <a:xfrm rot="5400000">
                <a:off x="5493744" y="2781888"/>
                <a:ext cx="887700" cy="887700"/>
              </a:xfrm>
              <a:prstGeom prst="pie">
                <a:avLst>
                  <a:gd name="adj1" fmla="val 10800229"/>
                  <a:gd name="adj2" fmla="val 1620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89" name="Google Shape;89;p5"/>
              <p:cNvSpPr/>
              <p:nvPr/>
            </p:nvSpPr>
            <p:spPr>
              <a:xfrm rot="-5400000">
                <a:off x="5493517" y="2781872"/>
                <a:ext cx="887700" cy="887700"/>
              </a:xfrm>
              <a:prstGeom prst="pie">
                <a:avLst>
                  <a:gd name="adj1" fmla="val 10800229"/>
                  <a:gd name="adj2" fmla="val 1620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</p:grpSp>
      </p:grpSp>
      <p:grpSp>
        <p:nvGrpSpPr>
          <p:cNvPr id="90" name="Google Shape;90;p5"/>
          <p:cNvGrpSpPr/>
          <p:nvPr/>
        </p:nvGrpSpPr>
        <p:grpSpPr>
          <a:xfrm>
            <a:off x="7830177" y="1408401"/>
            <a:ext cx="1154053" cy="1154053"/>
            <a:chOff x="7862550" y="1278950"/>
            <a:chExt cx="1287000" cy="1287000"/>
          </a:xfrm>
        </p:grpSpPr>
        <p:sp>
          <p:nvSpPr>
            <p:cNvPr id="91" name="Google Shape;91;p5"/>
            <p:cNvSpPr/>
            <p:nvPr/>
          </p:nvSpPr>
          <p:spPr>
            <a:xfrm>
              <a:off x="8434900" y="1278950"/>
              <a:ext cx="137400" cy="1287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2" name="Google Shape;92;p5"/>
            <p:cNvSpPr/>
            <p:nvPr/>
          </p:nvSpPr>
          <p:spPr>
            <a:xfrm rot="5400000">
              <a:off x="8437350" y="1278950"/>
              <a:ext cx="137400" cy="1287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3" name="Google Shape;93;p5"/>
            <p:cNvSpPr/>
            <p:nvPr/>
          </p:nvSpPr>
          <p:spPr>
            <a:xfrm rot="2700000">
              <a:off x="8447145" y="1277182"/>
              <a:ext cx="137462" cy="1287005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4" name="Google Shape;94;p5"/>
            <p:cNvSpPr/>
            <p:nvPr/>
          </p:nvSpPr>
          <p:spPr>
            <a:xfrm rot="8100000">
              <a:off x="8448850" y="1278958"/>
              <a:ext cx="137462" cy="1287005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95" name="Google Shape;95;p5"/>
          <p:cNvSpPr/>
          <p:nvPr/>
        </p:nvSpPr>
        <p:spPr>
          <a:xfrm>
            <a:off x="7909337" y="3926581"/>
            <a:ext cx="1964700" cy="1964700"/>
          </a:xfrm>
          <a:prstGeom prst="pie">
            <a:avLst>
              <a:gd name="adj1" fmla="val 10800229"/>
              <a:gd name="adj2" fmla="val 162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96" name="Google Shape;96;p5"/>
          <p:cNvSpPr>
            <a:spLocks noGrp="1"/>
          </p:cNvSpPr>
          <p:nvPr>
            <p:ph type="pic" idx="2"/>
          </p:nvPr>
        </p:nvSpPr>
        <p:spPr>
          <a:xfrm>
            <a:off x="5251720" y="1368775"/>
            <a:ext cx="1154100" cy="1154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97" name="Google Shape;97;p5"/>
          <p:cNvSpPr>
            <a:spLocks noGrp="1"/>
          </p:cNvSpPr>
          <p:nvPr>
            <p:ph type="pic" idx="3"/>
          </p:nvPr>
        </p:nvSpPr>
        <p:spPr>
          <a:xfrm>
            <a:off x="7865800" y="2667450"/>
            <a:ext cx="1154100" cy="1154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98" name="Google Shape;98;p5"/>
          <p:cNvSpPr>
            <a:spLocks noGrp="1"/>
          </p:cNvSpPr>
          <p:nvPr>
            <p:ph type="pic" idx="4"/>
          </p:nvPr>
        </p:nvSpPr>
        <p:spPr>
          <a:xfrm>
            <a:off x="6549574" y="3873750"/>
            <a:ext cx="1154100" cy="1154100"/>
          </a:xfrm>
          <a:prstGeom prst="ellipse">
            <a:avLst/>
          </a:prstGeom>
          <a:noFill/>
          <a:ln>
            <a:noFill/>
          </a:ln>
        </p:spPr>
      </p:sp>
      <p:grpSp>
        <p:nvGrpSpPr>
          <p:cNvPr id="99" name="Google Shape;99;p5"/>
          <p:cNvGrpSpPr/>
          <p:nvPr/>
        </p:nvGrpSpPr>
        <p:grpSpPr>
          <a:xfrm>
            <a:off x="5304493" y="3926575"/>
            <a:ext cx="1048500" cy="1048500"/>
            <a:chOff x="5304493" y="3926575"/>
            <a:chExt cx="1048500" cy="1048500"/>
          </a:xfrm>
        </p:grpSpPr>
        <p:sp>
          <p:nvSpPr>
            <p:cNvPr id="100" name="Google Shape;100;p5"/>
            <p:cNvSpPr/>
            <p:nvPr/>
          </p:nvSpPr>
          <p:spPr>
            <a:xfrm rot="5400000">
              <a:off x="5564743" y="4170483"/>
              <a:ext cx="528000" cy="1048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1" name="Google Shape;101;p5"/>
            <p:cNvSpPr/>
            <p:nvPr/>
          </p:nvSpPr>
          <p:spPr>
            <a:xfrm rot="5400000">
              <a:off x="5304493" y="3926575"/>
              <a:ext cx="1048500" cy="1048500"/>
            </a:xfrm>
            <a:prstGeom prst="pie">
              <a:avLst>
                <a:gd name="adj1" fmla="val 5371730"/>
                <a:gd name="adj2" fmla="val 1620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2" name="Google Shape;102;p5"/>
            <p:cNvSpPr/>
            <p:nvPr/>
          </p:nvSpPr>
          <p:spPr>
            <a:xfrm rot="5400000">
              <a:off x="5598925" y="4413681"/>
              <a:ext cx="467100" cy="622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5521200" y="4182625"/>
              <a:ext cx="622500" cy="62100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Urbanist"/>
                <a:ea typeface="Urbanist"/>
                <a:cs typeface="Urbanist"/>
                <a:sym typeface="Urbanist"/>
              </a:endParaRPr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5665375" y="4319000"/>
              <a:ext cx="328200" cy="32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Urbanist"/>
                <a:ea typeface="Urbanist"/>
                <a:cs typeface="Urbanist"/>
                <a:sym typeface="Urbanist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_HEADER_1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7" name="Google Shape;10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with design">
  <p:cSld name="SECTION_HEADER_1_1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7"/>
          <p:cNvSpPr/>
          <p:nvPr/>
        </p:nvSpPr>
        <p:spPr>
          <a:xfrm>
            <a:off x="3827121" y="442880"/>
            <a:ext cx="986700" cy="986700"/>
          </a:xfrm>
          <a:prstGeom prst="pie">
            <a:avLst>
              <a:gd name="adj1" fmla="val 5371730"/>
              <a:gd name="adj2" fmla="val 1620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10" name="Google Shape;11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11" name="Google Shape;111;p7"/>
          <p:cNvGrpSpPr/>
          <p:nvPr/>
        </p:nvGrpSpPr>
        <p:grpSpPr>
          <a:xfrm>
            <a:off x="4467749" y="2331802"/>
            <a:ext cx="3699724" cy="3667875"/>
            <a:chOff x="4467749" y="2331802"/>
            <a:chExt cx="3699724" cy="3667875"/>
          </a:xfrm>
        </p:grpSpPr>
        <p:grpSp>
          <p:nvGrpSpPr>
            <p:cNvPr id="112" name="Google Shape;112;p7"/>
            <p:cNvGrpSpPr/>
            <p:nvPr/>
          </p:nvGrpSpPr>
          <p:grpSpPr>
            <a:xfrm>
              <a:off x="4467749" y="2331802"/>
              <a:ext cx="3699724" cy="3667875"/>
              <a:chOff x="4467749" y="2331802"/>
              <a:chExt cx="3699724" cy="3667875"/>
            </a:xfrm>
          </p:grpSpPr>
          <p:sp>
            <p:nvSpPr>
              <p:cNvPr id="113" name="Google Shape;113;p7"/>
              <p:cNvSpPr/>
              <p:nvPr/>
            </p:nvSpPr>
            <p:spPr>
              <a:xfrm>
                <a:off x="5465523" y="3331479"/>
                <a:ext cx="1698300" cy="17115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14" name="Google Shape;114;p7"/>
              <p:cNvSpPr/>
              <p:nvPr/>
            </p:nvSpPr>
            <p:spPr>
              <a:xfrm rot="10800000">
                <a:off x="4467749" y="2331802"/>
                <a:ext cx="1865700" cy="1865700"/>
              </a:xfrm>
              <a:prstGeom prst="pie">
                <a:avLst>
                  <a:gd name="adj1" fmla="val 10800229"/>
                  <a:gd name="adj2" fmla="val 1620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15" name="Google Shape;115;p7"/>
              <p:cNvSpPr/>
              <p:nvPr/>
            </p:nvSpPr>
            <p:spPr>
              <a:xfrm rot="5400000">
                <a:off x="4467762" y="4133978"/>
                <a:ext cx="1865700" cy="1865700"/>
              </a:xfrm>
              <a:prstGeom prst="pie">
                <a:avLst>
                  <a:gd name="adj1" fmla="val 10800229"/>
                  <a:gd name="adj2" fmla="val 1620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16" name="Google Shape;116;p7"/>
              <p:cNvSpPr/>
              <p:nvPr/>
            </p:nvSpPr>
            <p:spPr>
              <a:xfrm>
                <a:off x="6301773" y="4133978"/>
                <a:ext cx="1865700" cy="1865700"/>
              </a:xfrm>
              <a:prstGeom prst="pie">
                <a:avLst>
                  <a:gd name="adj1" fmla="val 10800229"/>
                  <a:gd name="adj2" fmla="val 1620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17" name="Google Shape;117;p7"/>
              <p:cNvSpPr/>
              <p:nvPr/>
            </p:nvSpPr>
            <p:spPr>
              <a:xfrm rot="-5400000">
                <a:off x="6301763" y="2331802"/>
                <a:ext cx="1865700" cy="1865700"/>
              </a:xfrm>
              <a:prstGeom prst="pie">
                <a:avLst>
                  <a:gd name="adj1" fmla="val 10800229"/>
                  <a:gd name="adj2" fmla="val 1620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</p:grpSp>
        <p:sp>
          <p:nvSpPr>
            <p:cNvPr id="118" name="Google Shape;118;p7"/>
            <p:cNvSpPr/>
            <p:nvPr/>
          </p:nvSpPr>
          <p:spPr>
            <a:xfrm>
              <a:off x="6153961" y="4001955"/>
              <a:ext cx="327300" cy="327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19" name="Google Shape;119;p7"/>
          <p:cNvGrpSpPr/>
          <p:nvPr/>
        </p:nvGrpSpPr>
        <p:grpSpPr>
          <a:xfrm>
            <a:off x="7362326" y="3495617"/>
            <a:ext cx="1427100" cy="1427100"/>
            <a:chOff x="7362326" y="3495617"/>
            <a:chExt cx="1427100" cy="1427100"/>
          </a:xfrm>
        </p:grpSpPr>
        <p:sp>
          <p:nvSpPr>
            <p:cNvPr id="120" name="Google Shape;120;p7"/>
            <p:cNvSpPr/>
            <p:nvPr/>
          </p:nvSpPr>
          <p:spPr>
            <a:xfrm>
              <a:off x="7362326" y="3495617"/>
              <a:ext cx="1427100" cy="1427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7"/>
            <p:cNvSpPr/>
            <p:nvPr/>
          </p:nvSpPr>
          <p:spPr>
            <a:xfrm>
              <a:off x="7588475" y="3667753"/>
              <a:ext cx="986700" cy="5412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2" name="Google Shape;122;p7"/>
            <p:cNvSpPr/>
            <p:nvPr/>
          </p:nvSpPr>
          <p:spPr>
            <a:xfrm rot="10800000">
              <a:off x="7588720" y="4209115"/>
              <a:ext cx="986700" cy="541200"/>
            </a:xfrm>
            <a:prstGeom prst="triangl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" name="Google Shape;123;p7"/>
          <p:cNvSpPr>
            <a:spLocks noGrp="1"/>
          </p:cNvSpPr>
          <p:nvPr>
            <p:ph type="pic" idx="2"/>
          </p:nvPr>
        </p:nvSpPr>
        <p:spPr>
          <a:xfrm>
            <a:off x="1967105" y="172100"/>
            <a:ext cx="1427100" cy="1427100"/>
          </a:xfrm>
          <a:prstGeom prst="ellipse">
            <a:avLst/>
          </a:prstGeom>
          <a:noFill/>
          <a:ln>
            <a:noFill/>
          </a:ln>
        </p:spPr>
      </p:sp>
      <p:grpSp>
        <p:nvGrpSpPr>
          <p:cNvPr id="124" name="Google Shape;124;p7"/>
          <p:cNvGrpSpPr/>
          <p:nvPr/>
        </p:nvGrpSpPr>
        <p:grpSpPr>
          <a:xfrm>
            <a:off x="3606911" y="172102"/>
            <a:ext cx="1427100" cy="1427100"/>
            <a:chOff x="3627648" y="1768477"/>
            <a:chExt cx="1427100" cy="1427100"/>
          </a:xfrm>
        </p:grpSpPr>
        <p:sp>
          <p:nvSpPr>
            <p:cNvPr id="125" name="Google Shape;125;p7"/>
            <p:cNvSpPr/>
            <p:nvPr/>
          </p:nvSpPr>
          <p:spPr>
            <a:xfrm>
              <a:off x="3627648" y="1768477"/>
              <a:ext cx="1427100" cy="1427100"/>
            </a:xfrm>
            <a:prstGeom prst="pie">
              <a:avLst>
                <a:gd name="adj1" fmla="val 5371730"/>
                <a:gd name="adj2" fmla="val 162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6" name="Google Shape;126;p7"/>
            <p:cNvSpPr/>
            <p:nvPr/>
          </p:nvSpPr>
          <p:spPr>
            <a:xfrm>
              <a:off x="3888272" y="2026616"/>
              <a:ext cx="905700" cy="905700"/>
            </a:xfrm>
            <a:prstGeom prst="pie">
              <a:avLst>
                <a:gd name="adj1" fmla="val 5370378"/>
                <a:gd name="adj2" fmla="val 1620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27" name="Google Shape;127;p7"/>
          <p:cNvGrpSpPr/>
          <p:nvPr/>
        </p:nvGrpSpPr>
        <p:grpSpPr>
          <a:xfrm>
            <a:off x="4714607" y="110592"/>
            <a:ext cx="1550100" cy="1550100"/>
            <a:chOff x="4610744" y="1678917"/>
            <a:chExt cx="1550100" cy="1550100"/>
          </a:xfrm>
        </p:grpSpPr>
        <p:sp>
          <p:nvSpPr>
            <p:cNvPr id="128" name="Google Shape;128;p7"/>
            <p:cNvSpPr/>
            <p:nvPr/>
          </p:nvSpPr>
          <p:spPr>
            <a:xfrm>
              <a:off x="5300028" y="1678917"/>
              <a:ext cx="165600" cy="15501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9" name="Google Shape;129;p7"/>
            <p:cNvSpPr/>
            <p:nvPr/>
          </p:nvSpPr>
          <p:spPr>
            <a:xfrm rot="5400000">
              <a:off x="5302994" y="1679032"/>
              <a:ext cx="165600" cy="15501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0" name="Google Shape;130;p7"/>
            <p:cNvSpPr/>
            <p:nvPr/>
          </p:nvSpPr>
          <p:spPr>
            <a:xfrm rot="2700000">
              <a:off x="5314756" y="1676715"/>
              <a:ext cx="165463" cy="1550261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1" name="Google Shape;131;p7"/>
            <p:cNvSpPr/>
            <p:nvPr/>
          </p:nvSpPr>
          <p:spPr>
            <a:xfrm rot="8100000">
              <a:off x="5316947" y="1678838"/>
              <a:ext cx="165463" cy="1550261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32" name="Google Shape;132;p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3" name="Google Shape;133;p7"/>
          <p:cNvSpPr/>
          <p:nvPr/>
        </p:nvSpPr>
        <p:spPr>
          <a:xfrm rot="10800000">
            <a:off x="7481003" y="159665"/>
            <a:ext cx="1335900" cy="1335000"/>
          </a:xfrm>
          <a:prstGeom prst="pie">
            <a:avLst>
              <a:gd name="adj1" fmla="val 5371730"/>
              <a:gd name="adj2" fmla="val 1620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134" name="Google Shape;134;p7"/>
          <p:cNvGrpSpPr/>
          <p:nvPr/>
        </p:nvGrpSpPr>
        <p:grpSpPr>
          <a:xfrm>
            <a:off x="327330" y="172104"/>
            <a:ext cx="1427100" cy="1427100"/>
            <a:chOff x="327330" y="1704829"/>
            <a:chExt cx="1427100" cy="1427100"/>
          </a:xfrm>
        </p:grpSpPr>
        <p:sp>
          <p:nvSpPr>
            <p:cNvPr id="135" name="Google Shape;135;p7"/>
            <p:cNvSpPr/>
            <p:nvPr/>
          </p:nvSpPr>
          <p:spPr>
            <a:xfrm>
              <a:off x="327330" y="1704829"/>
              <a:ext cx="1427100" cy="1427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6" name="Google Shape;136;p7"/>
            <p:cNvSpPr/>
            <p:nvPr/>
          </p:nvSpPr>
          <p:spPr>
            <a:xfrm>
              <a:off x="553479" y="1876966"/>
              <a:ext cx="986700" cy="5412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7" name="Google Shape;137;p7"/>
            <p:cNvSpPr/>
            <p:nvPr/>
          </p:nvSpPr>
          <p:spPr>
            <a:xfrm rot="10800000">
              <a:off x="553724" y="2418485"/>
              <a:ext cx="986700" cy="541200"/>
            </a:xfrm>
            <a:prstGeom prst="triangl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38" name="Google Shape;138;p7"/>
          <p:cNvSpPr>
            <a:spLocks noGrp="1"/>
          </p:cNvSpPr>
          <p:nvPr>
            <p:ph type="pic" idx="3"/>
          </p:nvPr>
        </p:nvSpPr>
        <p:spPr>
          <a:xfrm>
            <a:off x="6513505" y="172100"/>
            <a:ext cx="1427100" cy="1427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9" name="Google Shape;139;p7"/>
          <p:cNvSpPr>
            <a:spLocks noGrp="1"/>
          </p:cNvSpPr>
          <p:nvPr>
            <p:ph type="pic" idx="4"/>
          </p:nvPr>
        </p:nvSpPr>
        <p:spPr>
          <a:xfrm>
            <a:off x="3858455" y="3482800"/>
            <a:ext cx="1427100" cy="1427100"/>
          </a:xfrm>
          <a:prstGeom prst="ellipse">
            <a:avLst/>
          </a:prstGeom>
          <a:noFill/>
          <a:ln>
            <a:noFill/>
          </a:ln>
        </p:spPr>
      </p:sp>
      <p:grpSp>
        <p:nvGrpSpPr>
          <p:cNvPr id="140" name="Google Shape;140;p7"/>
          <p:cNvGrpSpPr/>
          <p:nvPr/>
        </p:nvGrpSpPr>
        <p:grpSpPr>
          <a:xfrm>
            <a:off x="2085716" y="3493182"/>
            <a:ext cx="1427371" cy="1427480"/>
            <a:chOff x="2051556" y="3485072"/>
            <a:chExt cx="1427371" cy="1427480"/>
          </a:xfrm>
        </p:grpSpPr>
        <p:sp>
          <p:nvSpPr>
            <p:cNvPr id="141" name="Google Shape;141;p7"/>
            <p:cNvSpPr/>
            <p:nvPr/>
          </p:nvSpPr>
          <p:spPr>
            <a:xfrm rot="10800000">
              <a:off x="2051556" y="3485072"/>
              <a:ext cx="1427100" cy="1427100"/>
            </a:xfrm>
            <a:prstGeom prst="pie">
              <a:avLst>
                <a:gd name="adj1" fmla="val 10800229"/>
                <a:gd name="adj2" fmla="val 1620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42" name="Google Shape;142;p7"/>
            <p:cNvSpPr/>
            <p:nvPr/>
          </p:nvSpPr>
          <p:spPr>
            <a:xfrm>
              <a:off x="2051827" y="3485452"/>
              <a:ext cx="1427100" cy="1427100"/>
            </a:xfrm>
            <a:prstGeom prst="pie">
              <a:avLst>
                <a:gd name="adj1" fmla="val 10800229"/>
                <a:gd name="adj2" fmla="val 1620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43" name="Google Shape;143;p7"/>
          <p:cNvGrpSpPr/>
          <p:nvPr/>
        </p:nvGrpSpPr>
        <p:grpSpPr>
          <a:xfrm>
            <a:off x="326779" y="3493318"/>
            <a:ext cx="1427345" cy="1427345"/>
            <a:chOff x="333654" y="3411140"/>
            <a:chExt cx="1509300" cy="1509300"/>
          </a:xfrm>
        </p:grpSpPr>
        <p:sp>
          <p:nvSpPr>
            <p:cNvPr id="144" name="Google Shape;144;p7"/>
            <p:cNvSpPr/>
            <p:nvPr/>
          </p:nvSpPr>
          <p:spPr>
            <a:xfrm rot="10800000">
              <a:off x="333654" y="3411140"/>
              <a:ext cx="1509300" cy="1509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grpSp>
          <p:nvGrpSpPr>
            <p:cNvPr id="145" name="Google Shape;145;p7"/>
            <p:cNvGrpSpPr/>
            <p:nvPr/>
          </p:nvGrpSpPr>
          <p:grpSpPr>
            <a:xfrm>
              <a:off x="573636" y="3657790"/>
              <a:ext cx="1042347" cy="1042090"/>
              <a:chOff x="5601407" y="2781872"/>
              <a:chExt cx="887935" cy="887716"/>
            </a:xfrm>
          </p:grpSpPr>
          <p:sp>
            <p:nvSpPr>
              <p:cNvPr id="146" name="Google Shape;146;p7"/>
              <p:cNvSpPr/>
              <p:nvPr/>
            </p:nvSpPr>
            <p:spPr>
              <a:xfrm>
                <a:off x="5601642" y="2781882"/>
                <a:ext cx="887700" cy="887700"/>
              </a:xfrm>
              <a:prstGeom prst="pie">
                <a:avLst>
                  <a:gd name="adj1" fmla="val 10800229"/>
                  <a:gd name="adj2" fmla="val 1620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47" name="Google Shape;147;p7"/>
              <p:cNvSpPr/>
              <p:nvPr/>
            </p:nvSpPr>
            <p:spPr>
              <a:xfrm rot="10800000">
                <a:off x="5601420" y="2781882"/>
                <a:ext cx="887700" cy="887700"/>
              </a:xfrm>
              <a:prstGeom prst="pie">
                <a:avLst>
                  <a:gd name="adj1" fmla="val 10800229"/>
                  <a:gd name="adj2" fmla="val 16217256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48" name="Google Shape;148;p7"/>
              <p:cNvSpPr/>
              <p:nvPr/>
            </p:nvSpPr>
            <p:spPr>
              <a:xfrm rot="5400000">
                <a:off x="5601634" y="2781888"/>
                <a:ext cx="887700" cy="887700"/>
              </a:xfrm>
              <a:prstGeom prst="pie">
                <a:avLst>
                  <a:gd name="adj1" fmla="val 10800229"/>
                  <a:gd name="adj2" fmla="val 1620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49" name="Google Shape;149;p7"/>
              <p:cNvSpPr/>
              <p:nvPr/>
            </p:nvSpPr>
            <p:spPr>
              <a:xfrm rot="-5400000">
                <a:off x="5601407" y="2781872"/>
                <a:ext cx="887700" cy="887700"/>
              </a:xfrm>
              <a:prstGeom prst="pie">
                <a:avLst>
                  <a:gd name="adj1" fmla="val 10800229"/>
                  <a:gd name="adj2" fmla="val 1620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CUSTOM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"/>
          <p:cNvSpPr txBox="1">
            <a:spLocks noGrp="1"/>
          </p:cNvSpPr>
          <p:nvPr>
            <p:ph type="title"/>
          </p:nvPr>
        </p:nvSpPr>
        <p:spPr>
          <a:xfrm>
            <a:off x="1901725" y="2150850"/>
            <a:ext cx="5470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900"/>
              <a:buNone/>
              <a:defRPr sz="109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with design">
  <p:cSld name="CUSTOM_7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oogle Shape;153;p9"/>
          <p:cNvGrpSpPr/>
          <p:nvPr/>
        </p:nvGrpSpPr>
        <p:grpSpPr>
          <a:xfrm>
            <a:off x="6525689" y="209797"/>
            <a:ext cx="1280952" cy="1280952"/>
            <a:chOff x="5304493" y="3926575"/>
            <a:chExt cx="1048500" cy="1048500"/>
          </a:xfrm>
        </p:grpSpPr>
        <p:sp>
          <p:nvSpPr>
            <p:cNvPr id="154" name="Google Shape;154;p9"/>
            <p:cNvSpPr/>
            <p:nvPr/>
          </p:nvSpPr>
          <p:spPr>
            <a:xfrm rot="5400000">
              <a:off x="5564743" y="4170483"/>
              <a:ext cx="528000" cy="1048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5" name="Google Shape;155;p9"/>
            <p:cNvSpPr/>
            <p:nvPr/>
          </p:nvSpPr>
          <p:spPr>
            <a:xfrm rot="5400000">
              <a:off x="5304493" y="3926575"/>
              <a:ext cx="1048500" cy="1048500"/>
            </a:xfrm>
            <a:prstGeom prst="pie">
              <a:avLst>
                <a:gd name="adj1" fmla="val 5371730"/>
                <a:gd name="adj2" fmla="val 1620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6" name="Google Shape;156;p9"/>
            <p:cNvSpPr/>
            <p:nvPr/>
          </p:nvSpPr>
          <p:spPr>
            <a:xfrm rot="5400000">
              <a:off x="5598925" y="4413681"/>
              <a:ext cx="467100" cy="622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5521200" y="4182625"/>
              <a:ext cx="622500" cy="62100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Urbanist"/>
                <a:ea typeface="Urbanist"/>
                <a:cs typeface="Urbanist"/>
                <a:sym typeface="Urbanist"/>
              </a:endParaRPr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5665375" y="4319000"/>
              <a:ext cx="328200" cy="32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Urbanist"/>
                <a:ea typeface="Urbanist"/>
                <a:cs typeface="Urbanist"/>
                <a:sym typeface="Urbanist"/>
              </a:endParaRPr>
            </a:p>
          </p:txBody>
        </p:sp>
      </p:grpSp>
      <p:grpSp>
        <p:nvGrpSpPr>
          <p:cNvPr id="159" name="Google Shape;159;p9"/>
          <p:cNvGrpSpPr/>
          <p:nvPr/>
        </p:nvGrpSpPr>
        <p:grpSpPr>
          <a:xfrm>
            <a:off x="4467749" y="2331802"/>
            <a:ext cx="3699724" cy="3667875"/>
            <a:chOff x="4467749" y="2331802"/>
            <a:chExt cx="3699724" cy="3667875"/>
          </a:xfrm>
        </p:grpSpPr>
        <p:grpSp>
          <p:nvGrpSpPr>
            <p:cNvPr id="160" name="Google Shape;160;p9"/>
            <p:cNvGrpSpPr/>
            <p:nvPr/>
          </p:nvGrpSpPr>
          <p:grpSpPr>
            <a:xfrm>
              <a:off x="4467749" y="2331802"/>
              <a:ext cx="3699724" cy="3667875"/>
              <a:chOff x="4467749" y="2331802"/>
              <a:chExt cx="3699724" cy="3667875"/>
            </a:xfrm>
          </p:grpSpPr>
          <p:sp>
            <p:nvSpPr>
              <p:cNvPr id="161" name="Google Shape;161;p9"/>
              <p:cNvSpPr/>
              <p:nvPr/>
            </p:nvSpPr>
            <p:spPr>
              <a:xfrm>
                <a:off x="5465523" y="3331479"/>
                <a:ext cx="1698300" cy="17115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62" name="Google Shape;162;p9"/>
              <p:cNvSpPr/>
              <p:nvPr/>
            </p:nvSpPr>
            <p:spPr>
              <a:xfrm rot="10800000">
                <a:off x="4467749" y="2331802"/>
                <a:ext cx="1865700" cy="1865700"/>
              </a:xfrm>
              <a:prstGeom prst="pie">
                <a:avLst>
                  <a:gd name="adj1" fmla="val 10800229"/>
                  <a:gd name="adj2" fmla="val 1620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63" name="Google Shape;163;p9"/>
              <p:cNvSpPr/>
              <p:nvPr/>
            </p:nvSpPr>
            <p:spPr>
              <a:xfrm rot="5400000">
                <a:off x="4467762" y="4133978"/>
                <a:ext cx="1865700" cy="1865700"/>
              </a:xfrm>
              <a:prstGeom prst="pie">
                <a:avLst>
                  <a:gd name="adj1" fmla="val 10800229"/>
                  <a:gd name="adj2" fmla="val 1620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64" name="Google Shape;164;p9"/>
              <p:cNvSpPr/>
              <p:nvPr/>
            </p:nvSpPr>
            <p:spPr>
              <a:xfrm>
                <a:off x="6301773" y="4133978"/>
                <a:ext cx="1865700" cy="1865700"/>
              </a:xfrm>
              <a:prstGeom prst="pie">
                <a:avLst>
                  <a:gd name="adj1" fmla="val 10800229"/>
                  <a:gd name="adj2" fmla="val 1620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65" name="Google Shape;165;p9"/>
              <p:cNvSpPr/>
              <p:nvPr/>
            </p:nvSpPr>
            <p:spPr>
              <a:xfrm rot="-5400000">
                <a:off x="6301763" y="2331802"/>
                <a:ext cx="1865700" cy="1865700"/>
              </a:xfrm>
              <a:prstGeom prst="pie">
                <a:avLst>
                  <a:gd name="adj1" fmla="val 10800229"/>
                  <a:gd name="adj2" fmla="val 1620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</p:grpSp>
        <p:sp>
          <p:nvSpPr>
            <p:cNvPr id="166" name="Google Shape;166;p9"/>
            <p:cNvSpPr/>
            <p:nvPr/>
          </p:nvSpPr>
          <p:spPr>
            <a:xfrm>
              <a:off x="6153961" y="4001955"/>
              <a:ext cx="327300" cy="327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67" name="Google Shape;167;p9"/>
          <p:cNvGrpSpPr/>
          <p:nvPr/>
        </p:nvGrpSpPr>
        <p:grpSpPr>
          <a:xfrm>
            <a:off x="7362326" y="3495617"/>
            <a:ext cx="1427100" cy="1427100"/>
            <a:chOff x="7362326" y="3495617"/>
            <a:chExt cx="1427100" cy="1427100"/>
          </a:xfrm>
        </p:grpSpPr>
        <p:sp>
          <p:nvSpPr>
            <p:cNvPr id="168" name="Google Shape;168;p9"/>
            <p:cNvSpPr/>
            <p:nvPr/>
          </p:nvSpPr>
          <p:spPr>
            <a:xfrm>
              <a:off x="7362326" y="3495617"/>
              <a:ext cx="1427100" cy="1427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9"/>
            <p:cNvSpPr/>
            <p:nvPr/>
          </p:nvSpPr>
          <p:spPr>
            <a:xfrm>
              <a:off x="7588475" y="3667753"/>
              <a:ext cx="986700" cy="5412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0" name="Google Shape;170;p9"/>
            <p:cNvSpPr/>
            <p:nvPr/>
          </p:nvSpPr>
          <p:spPr>
            <a:xfrm rot="10800000">
              <a:off x="7588720" y="4209115"/>
              <a:ext cx="986700" cy="541200"/>
            </a:xfrm>
            <a:prstGeom prst="triangl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" name="Google Shape;171;p9"/>
          <p:cNvGrpSpPr/>
          <p:nvPr/>
        </p:nvGrpSpPr>
        <p:grpSpPr>
          <a:xfrm>
            <a:off x="3859917" y="165239"/>
            <a:ext cx="1427100" cy="1427100"/>
            <a:chOff x="3859917" y="165239"/>
            <a:chExt cx="1427100" cy="1427100"/>
          </a:xfrm>
        </p:grpSpPr>
        <p:sp>
          <p:nvSpPr>
            <p:cNvPr id="172" name="Google Shape;172;p9"/>
            <p:cNvSpPr/>
            <p:nvPr/>
          </p:nvSpPr>
          <p:spPr>
            <a:xfrm>
              <a:off x="3859917" y="165239"/>
              <a:ext cx="1427100" cy="1427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3" name="Google Shape;173;p9"/>
            <p:cNvSpPr/>
            <p:nvPr/>
          </p:nvSpPr>
          <p:spPr>
            <a:xfrm>
              <a:off x="4078528" y="337375"/>
              <a:ext cx="986700" cy="5412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4" name="Google Shape;174;p9"/>
            <p:cNvSpPr/>
            <p:nvPr/>
          </p:nvSpPr>
          <p:spPr>
            <a:xfrm rot="10800000">
              <a:off x="4078773" y="878737"/>
              <a:ext cx="986700" cy="541200"/>
            </a:xfrm>
            <a:prstGeom prst="triangle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75" name="Google Shape;175;p9"/>
          <p:cNvGrpSpPr/>
          <p:nvPr/>
        </p:nvGrpSpPr>
        <p:grpSpPr>
          <a:xfrm>
            <a:off x="7508450" y="-426897"/>
            <a:ext cx="1281000" cy="1912749"/>
            <a:chOff x="7508450" y="-426897"/>
            <a:chExt cx="1281000" cy="1912749"/>
          </a:xfrm>
        </p:grpSpPr>
        <p:sp>
          <p:nvSpPr>
            <p:cNvPr id="176" name="Google Shape;176;p9"/>
            <p:cNvSpPr/>
            <p:nvPr/>
          </p:nvSpPr>
          <p:spPr>
            <a:xfrm rot="10800000">
              <a:off x="7508450" y="204853"/>
              <a:ext cx="1281000" cy="1281000"/>
            </a:xfrm>
            <a:prstGeom prst="pie">
              <a:avLst>
                <a:gd name="adj1" fmla="val 10800229"/>
                <a:gd name="adj2" fmla="val 1620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7" name="Google Shape;177;p9"/>
            <p:cNvSpPr/>
            <p:nvPr/>
          </p:nvSpPr>
          <p:spPr>
            <a:xfrm rot="10800000">
              <a:off x="7508450" y="-426897"/>
              <a:ext cx="1281000" cy="1281000"/>
            </a:xfrm>
            <a:prstGeom prst="pie">
              <a:avLst>
                <a:gd name="adj1" fmla="val 10800229"/>
                <a:gd name="adj2" fmla="val 1620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78" name="Google Shape;178;p9"/>
          <p:cNvGrpSpPr/>
          <p:nvPr/>
        </p:nvGrpSpPr>
        <p:grpSpPr>
          <a:xfrm>
            <a:off x="5527405" y="186685"/>
            <a:ext cx="1281000" cy="1921351"/>
            <a:chOff x="5527405" y="186685"/>
            <a:chExt cx="1281000" cy="1921351"/>
          </a:xfrm>
        </p:grpSpPr>
        <p:sp>
          <p:nvSpPr>
            <p:cNvPr id="179" name="Google Shape;179;p9"/>
            <p:cNvSpPr/>
            <p:nvPr/>
          </p:nvSpPr>
          <p:spPr>
            <a:xfrm>
              <a:off x="5527405" y="186685"/>
              <a:ext cx="1281000" cy="1281000"/>
            </a:xfrm>
            <a:prstGeom prst="pie">
              <a:avLst>
                <a:gd name="adj1" fmla="val 10800229"/>
                <a:gd name="adj2" fmla="val 1620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0" name="Google Shape;180;p9"/>
            <p:cNvSpPr/>
            <p:nvPr/>
          </p:nvSpPr>
          <p:spPr>
            <a:xfrm>
              <a:off x="5527405" y="827036"/>
              <a:ext cx="1281000" cy="1281000"/>
            </a:xfrm>
            <a:prstGeom prst="pie">
              <a:avLst>
                <a:gd name="adj1" fmla="val 10800229"/>
                <a:gd name="adj2" fmla="val 1620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81" name="Google Shape;181;p9"/>
          <p:cNvSpPr>
            <a:spLocks noGrp="1"/>
          </p:cNvSpPr>
          <p:nvPr>
            <p:ph type="pic" idx="2"/>
          </p:nvPr>
        </p:nvSpPr>
        <p:spPr>
          <a:xfrm>
            <a:off x="2139450" y="826800"/>
            <a:ext cx="1335000" cy="1335000"/>
          </a:xfrm>
          <a:prstGeom prst="pie">
            <a:avLst>
              <a:gd name="adj1" fmla="val 10796830"/>
              <a:gd name="adj2" fmla="val 21593224"/>
            </a:avLst>
          </a:prstGeom>
          <a:noFill/>
          <a:ln>
            <a:noFill/>
          </a:ln>
        </p:spPr>
      </p:sp>
      <p:grpSp>
        <p:nvGrpSpPr>
          <p:cNvPr id="182" name="Google Shape;182;p9"/>
          <p:cNvGrpSpPr/>
          <p:nvPr/>
        </p:nvGrpSpPr>
        <p:grpSpPr>
          <a:xfrm>
            <a:off x="400244" y="-426897"/>
            <a:ext cx="1281000" cy="2563936"/>
            <a:chOff x="400244" y="-426897"/>
            <a:chExt cx="1281000" cy="2563936"/>
          </a:xfrm>
        </p:grpSpPr>
        <p:sp>
          <p:nvSpPr>
            <p:cNvPr id="183" name="Google Shape;183;p9"/>
            <p:cNvSpPr/>
            <p:nvPr/>
          </p:nvSpPr>
          <p:spPr>
            <a:xfrm rot="10800000">
              <a:off x="400244" y="213454"/>
              <a:ext cx="1281000" cy="1281000"/>
            </a:xfrm>
            <a:prstGeom prst="pie">
              <a:avLst>
                <a:gd name="adj1" fmla="val 10800229"/>
                <a:gd name="adj2" fmla="val 1620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4" name="Google Shape;184;p9"/>
            <p:cNvSpPr/>
            <p:nvPr/>
          </p:nvSpPr>
          <p:spPr>
            <a:xfrm rot="10800000">
              <a:off x="400244" y="-426897"/>
              <a:ext cx="1281000" cy="1281000"/>
            </a:xfrm>
            <a:prstGeom prst="pie">
              <a:avLst>
                <a:gd name="adj1" fmla="val 10800229"/>
                <a:gd name="adj2" fmla="val 162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5" name="Google Shape;185;p9"/>
            <p:cNvSpPr/>
            <p:nvPr/>
          </p:nvSpPr>
          <p:spPr>
            <a:xfrm>
              <a:off x="400244" y="215689"/>
              <a:ext cx="1281000" cy="1281000"/>
            </a:xfrm>
            <a:prstGeom prst="pie">
              <a:avLst>
                <a:gd name="adj1" fmla="val 10800229"/>
                <a:gd name="adj2" fmla="val 1620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6" name="Google Shape;186;p9"/>
            <p:cNvSpPr/>
            <p:nvPr/>
          </p:nvSpPr>
          <p:spPr>
            <a:xfrm>
              <a:off x="400244" y="856039"/>
              <a:ext cx="1281000" cy="1281000"/>
            </a:xfrm>
            <a:prstGeom prst="pie">
              <a:avLst>
                <a:gd name="adj1" fmla="val 10800229"/>
                <a:gd name="adj2" fmla="val 1620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87" name="Google Shape;187;p9"/>
          <p:cNvSpPr>
            <a:spLocks noGrp="1"/>
          </p:cNvSpPr>
          <p:nvPr>
            <p:ph type="pic" idx="3"/>
          </p:nvPr>
        </p:nvSpPr>
        <p:spPr>
          <a:xfrm>
            <a:off x="3859930" y="3482800"/>
            <a:ext cx="1427100" cy="1427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8" name="Google Shape;188;p9"/>
          <p:cNvSpPr txBox="1">
            <a:spLocks noGrp="1"/>
          </p:cNvSpPr>
          <p:nvPr>
            <p:ph type="title"/>
          </p:nvPr>
        </p:nvSpPr>
        <p:spPr>
          <a:xfrm>
            <a:off x="1901725" y="2150850"/>
            <a:ext cx="5470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189" name="Google Shape;189;p9"/>
          <p:cNvGrpSpPr/>
          <p:nvPr/>
        </p:nvGrpSpPr>
        <p:grpSpPr>
          <a:xfrm>
            <a:off x="327194" y="1794842"/>
            <a:ext cx="1427100" cy="1427100"/>
            <a:chOff x="327194" y="1704829"/>
            <a:chExt cx="1427100" cy="1427100"/>
          </a:xfrm>
        </p:grpSpPr>
        <p:sp>
          <p:nvSpPr>
            <p:cNvPr id="190" name="Google Shape;190;p9"/>
            <p:cNvSpPr/>
            <p:nvPr/>
          </p:nvSpPr>
          <p:spPr>
            <a:xfrm>
              <a:off x="327194" y="1704829"/>
              <a:ext cx="1427100" cy="1427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1" name="Google Shape;191;p9"/>
            <p:cNvSpPr/>
            <p:nvPr/>
          </p:nvSpPr>
          <p:spPr>
            <a:xfrm>
              <a:off x="547394" y="1876966"/>
              <a:ext cx="986700" cy="5412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2" name="Google Shape;192;p9"/>
            <p:cNvSpPr/>
            <p:nvPr/>
          </p:nvSpPr>
          <p:spPr>
            <a:xfrm rot="10800000">
              <a:off x="547394" y="2418485"/>
              <a:ext cx="986700" cy="541200"/>
            </a:xfrm>
            <a:prstGeom prst="triangl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93" name="Google Shape;193;p9"/>
          <p:cNvGrpSpPr/>
          <p:nvPr/>
        </p:nvGrpSpPr>
        <p:grpSpPr>
          <a:xfrm>
            <a:off x="6835192" y="1825802"/>
            <a:ext cx="1981761" cy="1335000"/>
            <a:chOff x="6835192" y="1825802"/>
            <a:chExt cx="1981761" cy="1335000"/>
          </a:xfrm>
        </p:grpSpPr>
        <p:sp>
          <p:nvSpPr>
            <p:cNvPr id="194" name="Google Shape;194;p9"/>
            <p:cNvSpPr/>
            <p:nvPr/>
          </p:nvSpPr>
          <p:spPr>
            <a:xfrm rot="10800000">
              <a:off x="7481053" y="1825802"/>
              <a:ext cx="1335900" cy="1335000"/>
            </a:xfrm>
            <a:prstGeom prst="pie">
              <a:avLst>
                <a:gd name="adj1" fmla="val 5371730"/>
                <a:gd name="adj2" fmla="val 1620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5" name="Google Shape;195;p9"/>
            <p:cNvSpPr/>
            <p:nvPr/>
          </p:nvSpPr>
          <p:spPr>
            <a:xfrm rot="10800000">
              <a:off x="6835192" y="1825802"/>
              <a:ext cx="1335900" cy="1335000"/>
            </a:xfrm>
            <a:prstGeom prst="pie">
              <a:avLst>
                <a:gd name="adj1" fmla="val 5371730"/>
                <a:gd name="adj2" fmla="val 1620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96" name="Google Shape;196;p9"/>
          <p:cNvGrpSpPr/>
          <p:nvPr/>
        </p:nvGrpSpPr>
        <p:grpSpPr>
          <a:xfrm>
            <a:off x="326779" y="3493318"/>
            <a:ext cx="1427345" cy="1427345"/>
            <a:chOff x="207002" y="3411140"/>
            <a:chExt cx="1509300" cy="1509300"/>
          </a:xfrm>
        </p:grpSpPr>
        <p:sp>
          <p:nvSpPr>
            <p:cNvPr id="197" name="Google Shape;197;p9"/>
            <p:cNvSpPr/>
            <p:nvPr/>
          </p:nvSpPr>
          <p:spPr>
            <a:xfrm rot="10800000">
              <a:off x="207002" y="3411140"/>
              <a:ext cx="1509300" cy="1509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grpSp>
          <p:nvGrpSpPr>
            <p:cNvPr id="198" name="Google Shape;198;p9"/>
            <p:cNvGrpSpPr/>
            <p:nvPr/>
          </p:nvGrpSpPr>
          <p:grpSpPr>
            <a:xfrm>
              <a:off x="446984" y="3657790"/>
              <a:ext cx="1042347" cy="1042090"/>
              <a:chOff x="5493517" y="2781872"/>
              <a:chExt cx="887935" cy="887716"/>
            </a:xfrm>
          </p:grpSpPr>
          <p:sp>
            <p:nvSpPr>
              <p:cNvPr id="199" name="Google Shape;199;p9"/>
              <p:cNvSpPr/>
              <p:nvPr/>
            </p:nvSpPr>
            <p:spPr>
              <a:xfrm>
                <a:off x="5493752" y="2781882"/>
                <a:ext cx="887700" cy="887700"/>
              </a:xfrm>
              <a:prstGeom prst="pie">
                <a:avLst>
                  <a:gd name="adj1" fmla="val 10800229"/>
                  <a:gd name="adj2" fmla="val 1620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200" name="Google Shape;200;p9"/>
              <p:cNvSpPr/>
              <p:nvPr/>
            </p:nvSpPr>
            <p:spPr>
              <a:xfrm rot="10800000">
                <a:off x="5493530" y="2781882"/>
                <a:ext cx="887700" cy="887700"/>
              </a:xfrm>
              <a:prstGeom prst="pie">
                <a:avLst>
                  <a:gd name="adj1" fmla="val 10800229"/>
                  <a:gd name="adj2" fmla="val 16217256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201" name="Google Shape;201;p9"/>
              <p:cNvSpPr/>
              <p:nvPr/>
            </p:nvSpPr>
            <p:spPr>
              <a:xfrm rot="5400000">
                <a:off x="5493744" y="2781888"/>
                <a:ext cx="887700" cy="887700"/>
              </a:xfrm>
              <a:prstGeom prst="pie">
                <a:avLst>
                  <a:gd name="adj1" fmla="val 10800229"/>
                  <a:gd name="adj2" fmla="val 1620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202" name="Google Shape;202;p9"/>
              <p:cNvSpPr/>
              <p:nvPr/>
            </p:nvSpPr>
            <p:spPr>
              <a:xfrm rot="-5400000">
                <a:off x="5493517" y="2781872"/>
                <a:ext cx="887700" cy="887700"/>
              </a:xfrm>
              <a:prstGeom prst="pie">
                <a:avLst>
                  <a:gd name="adj1" fmla="val 10800229"/>
                  <a:gd name="adj2" fmla="val 1620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</p:grpSp>
      </p:grpSp>
      <p:grpSp>
        <p:nvGrpSpPr>
          <p:cNvPr id="203" name="Google Shape;203;p9"/>
          <p:cNvGrpSpPr/>
          <p:nvPr/>
        </p:nvGrpSpPr>
        <p:grpSpPr>
          <a:xfrm>
            <a:off x="2085716" y="3493182"/>
            <a:ext cx="1427371" cy="1427480"/>
            <a:chOff x="2051556" y="3485072"/>
            <a:chExt cx="1427371" cy="1427480"/>
          </a:xfrm>
        </p:grpSpPr>
        <p:sp>
          <p:nvSpPr>
            <p:cNvPr id="204" name="Google Shape;204;p9"/>
            <p:cNvSpPr/>
            <p:nvPr/>
          </p:nvSpPr>
          <p:spPr>
            <a:xfrm rot="10800000">
              <a:off x="2051556" y="3485072"/>
              <a:ext cx="1427100" cy="1427100"/>
            </a:xfrm>
            <a:prstGeom prst="pie">
              <a:avLst>
                <a:gd name="adj1" fmla="val 10800229"/>
                <a:gd name="adj2" fmla="val 1620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05" name="Google Shape;205;p9"/>
            <p:cNvSpPr/>
            <p:nvPr/>
          </p:nvSpPr>
          <p:spPr>
            <a:xfrm>
              <a:off x="2051827" y="3485452"/>
              <a:ext cx="1427100" cy="1427100"/>
            </a:xfrm>
            <a:prstGeom prst="pie">
              <a:avLst>
                <a:gd name="adj1" fmla="val 10800229"/>
                <a:gd name="adj2" fmla="val 1620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206" name="Google Shape;206;p9"/>
          <p:cNvSpPr/>
          <p:nvPr/>
        </p:nvSpPr>
        <p:spPr>
          <a:xfrm rot="5400000">
            <a:off x="2139563" y="161951"/>
            <a:ext cx="1335000" cy="1335000"/>
          </a:xfrm>
          <a:prstGeom prst="pie">
            <a:avLst>
              <a:gd name="adj1" fmla="val 5371730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207" name="Google Shape;207;p9" descr="Marble background."/>
          <p:cNvPicPr preferRelativeResize="0"/>
          <p:nvPr/>
        </p:nvPicPr>
        <p:blipFill rotWithShape="1">
          <a:blip r:embed="rId2">
            <a:alphaModFix/>
          </a:blip>
          <a:srcRect l="16647" r="16654"/>
          <a:stretch/>
        </p:blipFill>
        <p:spPr>
          <a:xfrm>
            <a:off x="2139450" y="826800"/>
            <a:ext cx="1335000" cy="1335000"/>
          </a:xfrm>
          <a:prstGeom prst="pie">
            <a:avLst>
              <a:gd name="adj1" fmla="val 10857415"/>
              <a:gd name="adj2" fmla="val 7813"/>
            </a:avLst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3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CUSTOM_6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3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rbanist Black"/>
              <a:buNone/>
              <a:defRPr sz="2800">
                <a:solidFill>
                  <a:schemeClr val="dk1"/>
                </a:solidFill>
                <a:latin typeface="Urbanist Black"/>
                <a:ea typeface="Urbanist Black"/>
                <a:cs typeface="Urbanist Black"/>
                <a:sym typeface="Urbanis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rbanist Black"/>
              <a:buNone/>
              <a:defRPr sz="2800">
                <a:solidFill>
                  <a:schemeClr val="dk1"/>
                </a:solidFill>
                <a:latin typeface="Urbanist Black"/>
                <a:ea typeface="Urbanist Black"/>
                <a:cs typeface="Urbanist Black"/>
                <a:sym typeface="Urbanist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rbanist Black"/>
              <a:buNone/>
              <a:defRPr sz="2800">
                <a:solidFill>
                  <a:schemeClr val="dk1"/>
                </a:solidFill>
                <a:latin typeface="Urbanist Black"/>
                <a:ea typeface="Urbanist Black"/>
                <a:cs typeface="Urbanist Black"/>
                <a:sym typeface="Urbanist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rbanist Black"/>
              <a:buNone/>
              <a:defRPr sz="2800">
                <a:solidFill>
                  <a:schemeClr val="dk1"/>
                </a:solidFill>
                <a:latin typeface="Urbanist Black"/>
                <a:ea typeface="Urbanist Black"/>
                <a:cs typeface="Urbanist Black"/>
                <a:sym typeface="Urbanist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rbanist Black"/>
              <a:buNone/>
              <a:defRPr sz="2800">
                <a:solidFill>
                  <a:schemeClr val="dk1"/>
                </a:solidFill>
                <a:latin typeface="Urbanist Black"/>
                <a:ea typeface="Urbanist Black"/>
                <a:cs typeface="Urbanist Black"/>
                <a:sym typeface="Urbanist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rbanist Black"/>
              <a:buNone/>
              <a:defRPr sz="2800">
                <a:solidFill>
                  <a:schemeClr val="dk1"/>
                </a:solidFill>
                <a:latin typeface="Urbanist Black"/>
                <a:ea typeface="Urbanist Black"/>
                <a:cs typeface="Urbanist Black"/>
                <a:sym typeface="Urbanist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rbanist Black"/>
              <a:buNone/>
              <a:defRPr sz="2800">
                <a:solidFill>
                  <a:schemeClr val="dk1"/>
                </a:solidFill>
                <a:latin typeface="Urbanist Black"/>
                <a:ea typeface="Urbanist Black"/>
                <a:cs typeface="Urbanist Black"/>
                <a:sym typeface="Urbanist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rbanist Black"/>
              <a:buNone/>
              <a:defRPr sz="2800">
                <a:solidFill>
                  <a:schemeClr val="dk1"/>
                </a:solidFill>
                <a:latin typeface="Urbanist Black"/>
                <a:ea typeface="Urbanist Black"/>
                <a:cs typeface="Urbanist Black"/>
                <a:sym typeface="Urbanist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rbanist Black"/>
              <a:buNone/>
              <a:defRPr sz="2800">
                <a:solidFill>
                  <a:schemeClr val="dk1"/>
                </a:solidFill>
                <a:latin typeface="Urbanist Black"/>
                <a:ea typeface="Urbanist Black"/>
                <a:cs typeface="Urbanist Black"/>
                <a:sym typeface="Urbanist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rbanist"/>
              <a:buChar char="●"/>
              <a:defRPr sz="1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Char char="○"/>
              <a:def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Char char="■"/>
              <a:def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Char char="●"/>
              <a:def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Char char="○"/>
              <a:def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Char char="■"/>
              <a:def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Char char="●"/>
              <a:def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Char char="○"/>
              <a:def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Char char="■"/>
              <a:def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9"/>
          <p:cNvSpPr txBox="1">
            <a:spLocks noGrp="1"/>
          </p:cNvSpPr>
          <p:nvPr>
            <p:ph type="ctrTitle"/>
          </p:nvPr>
        </p:nvSpPr>
        <p:spPr>
          <a:xfrm>
            <a:off x="156200" y="387925"/>
            <a:ext cx="4903200" cy="289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300"/>
              <a:t>Minerals</a:t>
            </a:r>
            <a:r>
              <a:rPr lang="en"/>
              <a:t> </a:t>
            </a:r>
            <a:r>
              <a:rPr lang="en" sz="9500"/>
              <a:t>RocK!</a:t>
            </a:r>
            <a:endParaRPr sz="9500"/>
          </a:p>
        </p:txBody>
      </p:sp>
      <p:sp>
        <p:nvSpPr>
          <p:cNvPr id="412" name="Google Shape;412;p39"/>
          <p:cNvSpPr txBox="1">
            <a:spLocks noGrp="1"/>
          </p:cNvSpPr>
          <p:nvPr>
            <p:ph type="subTitle" idx="1"/>
          </p:nvPr>
        </p:nvSpPr>
        <p:spPr>
          <a:xfrm>
            <a:off x="233944" y="4240727"/>
            <a:ext cx="4363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ALEXIS VIDAL</a:t>
            </a:r>
            <a:endParaRPr/>
          </a:p>
        </p:txBody>
      </p:sp>
      <p:pic>
        <p:nvPicPr>
          <p:cNvPr id="413" name="Google Shape;413;p39" descr="Stone background.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l="16675" r="16675"/>
          <a:stretch/>
        </p:blipFill>
        <p:spPr>
          <a:xfrm>
            <a:off x="7865800" y="2667450"/>
            <a:ext cx="1154100" cy="1154100"/>
          </a:xfrm>
          <a:prstGeom prst="ellipse">
            <a:avLst/>
          </a:prstGeom>
        </p:spPr>
      </p:pic>
      <p:sp>
        <p:nvSpPr>
          <p:cNvPr id="414" name="Google Shape;414;p39"/>
          <p:cNvSpPr/>
          <p:nvPr/>
        </p:nvSpPr>
        <p:spPr>
          <a:xfrm>
            <a:off x="330054" y="3051425"/>
            <a:ext cx="3851400" cy="159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sp>
        <p:nvSpPr>
          <p:cNvPr id="415" name="Google Shape;415;p39"/>
          <p:cNvSpPr/>
          <p:nvPr/>
        </p:nvSpPr>
        <p:spPr>
          <a:xfrm>
            <a:off x="330054" y="1547950"/>
            <a:ext cx="2774700" cy="159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pic>
        <p:nvPicPr>
          <p:cNvPr id="416" name="Google Shape;416;p39" descr="Very close up of a poster printed in pink and orange."/>
          <p:cNvPicPr preferRelativeResize="0">
            <a:picLocks noGrp="1"/>
          </p:cNvPicPr>
          <p:nvPr>
            <p:ph type="pic" idx="4"/>
          </p:nvPr>
        </p:nvPicPr>
        <p:blipFill rotWithShape="1">
          <a:blip r:embed="rId4">
            <a:alphaModFix/>
          </a:blip>
          <a:srcRect l="12502" r="12495"/>
          <a:stretch/>
        </p:blipFill>
        <p:spPr>
          <a:xfrm>
            <a:off x="6566777" y="3873750"/>
            <a:ext cx="1154100" cy="1154100"/>
          </a:xfrm>
          <a:prstGeom prst="ellipse">
            <a:avLst/>
          </a:prstGeom>
        </p:spPr>
      </p:pic>
      <p:pic>
        <p:nvPicPr>
          <p:cNvPr id="417" name="Google Shape;417;p39" descr="Smiling person clapping in open office setting."/>
          <p:cNvPicPr preferRelativeResize="0">
            <a:picLocks noGrp="1"/>
          </p:cNvPicPr>
          <p:nvPr>
            <p:ph type="pic" idx="4"/>
          </p:nvPr>
        </p:nvPicPr>
        <p:blipFill rotWithShape="1">
          <a:blip r:embed="rId5">
            <a:alphaModFix/>
          </a:blip>
          <a:srcRect l="16647" r="16654"/>
          <a:stretch/>
        </p:blipFill>
        <p:spPr>
          <a:xfrm>
            <a:off x="5232699" y="1371325"/>
            <a:ext cx="1154100" cy="1154100"/>
          </a:xfrm>
          <a:prstGeom prst="ellipse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0"/>
          <p:cNvSpPr txBox="1">
            <a:spLocks noGrp="1"/>
          </p:cNvSpPr>
          <p:nvPr>
            <p:ph type="body" idx="1"/>
          </p:nvPr>
        </p:nvSpPr>
        <p:spPr>
          <a:xfrm>
            <a:off x="1189200" y="768575"/>
            <a:ext cx="6765600" cy="28773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299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ctr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" sz="2350" b="1">
                <a:solidFill>
                  <a:srgbClr val="242424"/>
                </a:solidFill>
                <a:highlight>
                  <a:srgbClr val="FAFAFA"/>
                </a:highlight>
                <a:latin typeface="Roboto"/>
                <a:ea typeface="Roboto"/>
                <a:cs typeface="Roboto"/>
                <a:sym typeface="Roboto"/>
              </a:rPr>
              <a:t>Sources/Works Cited</a:t>
            </a:r>
            <a:endParaRPr sz="2350" b="1">
              <a:solidFill>
                <a:srgbClr val="242424"/>
              </a:solidFill>
              <a:highlight>
                <a:srgbClr val="FAFA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" sz="1650" b="1">
                <a:solidFill>
                  <a:srgbClr val="242424"/>
                </a:solidFill>
                <a:highlight>
                  <a:srgbClr val="FAFAFA"/>
                </a:highlight>
                <a:latin typeface="Roboto"/>
                <a:ea typeface="Roboto"/>
                <a:cs typeface="Roboto"/>
                <a:sym typeface="Roboto"/>
              </a:rPr>
              <a:t>Klein, C., &amp; Dutrow, B. (2007). </a:t>
            </a:r>
            <a:r>
              <a:rPr lang="en" sz="1650" b="1" i="1">
                <a:solidFill>
                  <a:srgbClr val="242424"/>
                </a:solidFill>
                <a:highlight>
                  <a:srgbClr val="FAFAFA"/>
                </a:highlight>
                <a:latin typeface="Roboto"/>
                <a:ea typeface="Roboto"/>
                <a:cs typeface="Roboto"/>
                <a:sym typeface="Roboto"/>
              </a:rPr>
              <a:t>The manual of mineral science</a:t>
            </a:r>
            <a:r>
              <a:rPr lang="en" sz="1650" b="1">
                <a:solidFill>
                  <a:srgbClr val="242424"/>
                </a:solidFill>
                <a:highlight>
                  <a:srgbClr val="FAFAFA"/>
                </a:highlight>
                <a:latin typeface="Roboto"/>
                <a:ea typeface="Roboto"/>
                <a:cs typeface="Roboto"/>
                <a:sym typeface="Roboto"/>
              </a:rPr>
              <a:t> (23rd ed.). John Wiley &amp; Sons.</a:t>
            </a:r>
            <a:endParaRPr sz="1650" b="1">
              <a:solidFill>
                <a:srgbClr val="242424"/>
              </a:solidFill>
              <a:highlight>
                <a:srgbClr val="FAFA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" sz="1650" b="1">
                <a:solidFill>
                  <a:srgbClr val="242424"/>
                </a:solidFill>
                <a:highlight>
                  <a:srgbClr val="FAFAFA"/>
                </a:highlight>
                <a:latin typeface="Roboto"/>
                <a:ea typeface="Roboto"/>
                <a:cs typeface="Roboto"/>
                <a:sym typeface="Roboto"/>
              </a:rPr>
              <a:t>Perkins, D. (2019). </a:t>
            </a:r>
            <a:r>
              <a:rPr lang="en" sz="1650" b="1" i="1">
                <a:solidFill>
                  <a:srgbClr val="242424"/>
                </a:solidFill>
                <a:highlight>
                  <a:srgbClr val="FAFAFA"/>
                </a:highlight>
                <a:latin typeface="Roboto"/>
                <a:ea typeface="Roboto"/>
                <a:cs typeface="Roboto"/>
                <a:sym typeface="Roboto"/>
              </a:rPr>
              <a:t>Mineralogy</a:t>
            </a:r>
            <a:r>
              <a:rPr lang="en" sz="1650" b="1">
                <a:solidFill>
                  <a:srgbClr val="242424"/>
                </a:solidFill>
                <a:highlight>
                  <a:srgbClr val="FAFAFA"/>
                </a:highlight>
                <a:latin typeface="Roboto"/>
                <a:ea typeface="Roboto"/>
                <a:cs typeface="Roboto"/>
                <a:sym typeface="Roboto"/>
              </a:rPr>
              <a:t>. Pearson.</a:t>
            </a:r>
            <a:endParaRPr sz="1650" b="1">
              <a:solidFill>
                <a:srgbClr val="242424"/>
              </a:solidFill>
              <a:highlight>
                <a:srgbClr val="FAFA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" sz="1650" b="1">
                <a:solidFill>
                  <a:srgbClr val="242424"/>
                </a:solidFill>
                <a:highlight>
                  <a:srgbClr val="FAFAFA"/>
                </a:highlight>
                <a:latin typeface="Roboto"/>
                <a:ea typeface="Roboto"/>
                <a:cs typeface="Roboto"/>
                <a:sym typeface="Roboto"/>
              </a:rPr>
              <a:t>Nesse, W. D. (2012). </a:t>
            </a:r>
            <a:r>
              <a:rPr lang="en" sz="1650" b="1" i="1">
                <a:solidFill>
                  <a:srgbClr val="242424"/>
                </a:solidFill>
                <a:highlight>
                  <a:srgbClr val="FAFAFA"/>
                </a:highlight>
                <a:latin typeface="Roboto"/>
                <a:ea typeface="Roboto"/>
                <a:cs typeface="Roboto"/>
                <a:sym typeface="Roboto"/>
              </a:rPr>
              <a:t>Introduction to mineralogy</a:t>
            </a:r>
            <a:r>
              <a:rPr lang="en" sz="1650" b="1">
                <a:solidFill>
                  <a:srgbClr val="242424"/>
                </a:solidFill>
                <a:highlight>
                  <a:srgbClr val="FAFAFA"/>
                </a:highlight>
                <a:latin typeface="Roboto"/>
                <a:ea typeface="Roboto"/>
                <a:cs typeface="Roboto"/>
                <a:sym typeface="Roboto"/>
              </a:rPr>
              <a:t> (2nd ed.). Oxford University Press.</a:t>
            </a:r>
            <a:endParaRPr sz="1650" b="1">
              <a:solidFill>
                <a:srgbClr val="242424"/>
              </a:solidFill>
              <a:highlight>
                <a:srgbClr val="FAFA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1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ilestone Celebration">
  <a:themeElements>
    <a:clrScheme name="Simple Light">
      <a:dk1>
        <a:srgbClr val="000000"/>
      </a:dk1>
      <a:lt1>
        <a:srgbClr val="EEEEEE"/>
      </a:lt1>
      <a:dk2>
        <a:srgbClr val="FFA7A8"/>
      </a:dk2>
      <a:lt2>
        <a:srgbClr val="006EBA"/>
      </a:lt2>
      <a:accent1>
        <a:srgbClr val="F63400"/>
      </a:accent1>
      <a:accent2>
        <a:srgbClr val="FA9302"/>
      </a:accent2>
      <a:accent3>
        <a:srgbClr val="8E7CC4"/>
      </a:accent3>
      <a:accent4>
        <a:srgbClr val="3C613D"/>
      </a:accent4>
      <a:accent5>
        <a:srgbClr val="4285F4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</Words>
  <Application>Microsoft Office PowerPoint</Application>
  <PresentationFormat>On-screen Show (16:9)</PresentationFormat>
  <Paragraphs>6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Roboto</vt:lpstr>
      <vt:lpstr>Arial</vt:lpstr>
      <vt:lpstr>Urbanist</vt:lpstr>
      <vt:lpstr>Urbanist Black</vt:lpstr>
      <vt:lpstr>Milestone Celebration</vt:lpstr>
      <vt:lpstr>Minerals RocK!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Minerals RocK!</dc:title>
  <dc:creator>William John Decker</dc:creator>
  <cp:lastModifiedBy>William John Decker</cp:lastModifiedBy>
  <cp:revision>1</cp:revision>
  <dcterms:modified xsi:type="dcterms:W3CDTF">2025-02-17T20:14:15Z</dcterms:modified>
</cp:coreProperties>
</file>