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  <p:sldId id="260" r:id="rId10"/>
    <p:sldId id="265" r:id="rId11"/>
    <p:sldId id="266" r:id="rId12"/>
    <p:sldId id="339" r:id="rId13"/>
    <p:sldId id="338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7" r:id="rId29"/>
    <p:sldId id="286" r:id="rId30"/>
    <p:sldId id="285" r:id="rId31"/>
    <p:sldId id="284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307C-3126-4870-A7C5-5AFFF1720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7DD14-FC68-4BD1-B6F1-AC3ED40B1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DF31-A490-493F-A1DA-45FD3207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EE77-7B85-4FB9-8D78-175B19E1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68E-16E1-47DA-97B5-048B982E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1807-71D8-4A96-B6D0-6BE0F6B9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E0BCA-0432-4003-BF0E-49250EA47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577CC-B854-4ED1-BA50-5CCA48E0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E1F8-29C7-43B6-AB4E-B808E7BF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44FA-0897-4777-B4BC-6DBB0FFC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1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D0A74-4D59-406A-945A-01D53A749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73933-2E6A-4E2B-803D-2441E3EE6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D854F-15C4-417D-9021-2FFA3AF1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3995-E071-440D-9A68-9F767CB3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37C2D-E2AF-4A7B-A788-DCB1B1D3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46E8-D5CF-4A30-84F3-1433D1DE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6C09E-889B-433D-B1FC-543710B9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B99B-54BB-4B57-A8CB-45A0F20F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D11-55F3-4D45-956D-040F1649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90C2-367E-45DC-AEF3-F38E4656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46C7-2BA9-481E-AFBD-181FB08E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A30FF-8D28-4755-8CF6-9B5C51A4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11440-0618-40FB-9340-35816B6A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C02D-2610-4AE1-AF0F-FA53EB53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DA25B-365D-4B94-895F-C0C277C0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D5C8-69EA-41E5-9A7C-0A14ED05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4A0A-75AE-4243-8720-4E782AB01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F898D-7A01-4318-A4AD-4D78EDD42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D7F02-6D32-47B4-9856-5A98A0279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F0E9-65E3-4089-8C1B-FEF9C67F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9546-9ED4-4459-B930-328EC5EF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3F05-5BB8-4C13-ACB3-48D812ED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A7-E6CA-4CFF-BA98-BBA23D88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A0ED2-DA23-450A-BF7C-262A08B4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FC23E-700C-4E69-AF60-C3339D7CE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A03FB-9A50-4628-896D-5E15EAB42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31C22-0B2F-4D9A-A65E-4CFAA0D9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D4634-69C3-4A0A-9559-6AD2703B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B4671-CEC0-4C92-B452-C2F359E0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8C62-FABD-4842-B5B8-289B8082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52794-2C23-4997-882D-73C469CE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C8127-76CC-4756-B71F-2B5EE80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341A5-462F-412C-A223-4413B28F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9FA5B-0F0B-404D-93D3-21201691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DC799-C486-4C76-90EC-2267A42B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ADCF9-3447-4F4C-8F01-F25ECE2A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09A5-AFD2-4020-A655-98C5004E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4727-A4CA-49B0-B04A-27E69C2F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2A947-D2EE-4574-8ED8-397E2847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0E0C1-BBD2-4878-92A4-4662CCB2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CA803-BE76-454C-BC92-03D09347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3DD7E-D1C4-4186-9D43-E7B9700B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D22D-94E4-4AF5-8042-4A9F298C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F536C-7F73-4359-9B24-CA5823A95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0A5F6-4E53-4BC7-B041-A2CFD10AC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4E35A-01BA-4A84-8187-6C7BF3EB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03A9F-8CB0-4EA3-ADC4-B48F1169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B75F3-A4ED-496B-BE5D-B4D44DB9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D98E-2CFA-4A19-B7F8-922573BF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46144-A94F-4613-AA93-8F316051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BD73-99BE-4ADF-84DF-D85D7EA25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785D-4E0B-4AB0-BC79-18BD74FCA93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91CD-9A5F-4005-89BE-67B51777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10DD-9E59-49E6-A8D8-39011D4A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8F5D-C14A-4FD9-984E-CE51898C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pic>
        <p:nvPicPr>
          <p:cNvPr id="1026" name="Picture 2" descr="https://tse1.mm.bing.net/th?id=OIP.-S_PihOkDVbRsjuzeC15lwHaFj&amp;pid=Api&amp;P=0&amp;w=265&amp;h=198">
            <a:extLst>
              <a:ext uri="{FF2B5EF4-FFF2-40B4-BE49-F238E27FC236}">
                <a16:creationId xmlns:a16="http://schemas.microsoft.com/office/drawing/2014/main" id="{A94535E6-46E2-4FD1-B52D-DD6BD84D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3" y="756079"/>
            <a:ext cx="7261755" cy="54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3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pic>
        <p:nvPicPr>
          <p:cNvPr id="7" name="image137.jpeg" descr="Related image">
            <a:extLst>
              <a:ext uri="{FF2B5EF4-FFF2-40B4-BE49-F238E27FC236}">
                <a16:creationId xmlns:a16="http://schemas.microsoft.com/office/drawing/2014/main" id="{9C9A81D3-FAA4-42DD-8209-2CF7F7E166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998" y="1054578"/>
            <a:ext cx="6770364" cy="51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11</a:t>
            </a:r>
          </a:p>
        </p:txBody>
      </p:sp>
      <p:pic>
        <p:nvPicPr>
          <p:cNvPr id="9" name="image138.jpeg">
            <a:extLst>
              <a:ext uri="{FF2B5EF4-FFF2-40B4-BE49-F238E27FC236}">
                <a16:creationId xmlns:a16="http://schemas.microsoft.com/office/drawing/2014/main" id="{115FABE1-79E0-4C42-8FE9-96AE70D3C7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1338" y="1046105"/>
            <a:ext cx="6396398" cy="47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</a:p>
        </p:txBody>
      </p:sp>
      <p:pic>
        <p:nvPicPr>
          <p:cNvPr id="5" name="image139.jpeg" descr="Related image">
            <a:extLst>
              <a:ext uri="{FF2B5EF4-FFF2-40B4-BE49-F238E27FC236}">
                <a16:creationId xmlns:a16="http://schemas.microsoft.com/office/drawing/2014/main" id="{81E8AD9A-7B1F-40EB-B09D-6F029B9BB9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4047" y="1097229"/>
            <a:ext cx="6507755" cy="46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3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</a:t>
            </a:r>
          </a:p>
        </p:txBody>
      </p:sp>
      <p:pic>
        <p:nvPicPr>
          <p:cNvPr id="5" name="image140.jpeg" descr="Image result for garlic">
            <a:extLst>
              <a:ext uri="{FF2B5EF4-FFF2-40B4-BE49-F238E27FC236}">
                <a16:creationId xmlns:a16="http://schemas.microsoft.com/office/drawing/2014/main" id="{C5B589A8-021C-4CC9-BBEA-48B02F31F8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1344" y="1224980"/>
            <a:ext cx="6715132" cy="45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6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</a:t>
            </a:r>
          </a:p>
        </p:txBody>
      </p:sp>
      <p:pic>
        <p:nvPicPr>
          <p:cNvPr id="8" name="image141.jpeg" descr="Image result for ginger">
            <a:extLst>
              <a:ext uri="{FF2B5EF4-FFF2-40B4-BE49-F238E27FC236}">
                <a16:creationId xmlns:a16="http://schemas.microsoft.com/office/drawing/2014/main" id="{B06375FE-76BE-46E8-BEAE-A5AA86310D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74" y="986304"/>
            <a:ext cx="7768422" cy="48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0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</a:t>
            </a:r>
          </a:p>
        </p:txBody>
      </p:sp>
      <p:grpSp>
        <p:nvGrpSpPr>
          <p:cNvPr id="7" name="docshapegroup26">
            <a:extLst>
              <a:ext uri="{FF2B5EF4-FFF2-40B4-BE49-F238E27FC236}">
                <a16:creationId xmlns:a16="http://schemas.microsoft.com/office/drawing/2014/main" id="{44BDA61B-EE00-469C-AE12-B73E9FA4AF34}"/>
              </a:ext>
            </a:extLst>
          </p:cNvPr>
          <p:cNvGrpSpPr>
            <a:grpSpLocks/>
          </p:cNvGrpSpPr>
          <p:nvPr/>
        </p:nvGrpSpPr>
        <p:grpSpPr bwMode="auto">
          <a:xfrm>
            <a:off x="2254512" y="958814"/>
            <a:ext cx="6604815" cy="5223030"/>
            <a:chOff x="0" y="0"/>
            <a:chExt cx="4872" cy="4291"/>
          </a:xfrm>
        </p:grpSpPr>
        <p:pic>
          <p:nvPicPr>
            <p:cNvPr id="8" name="docshape27" descr="Image result for mustard seed">
              <a:extLst>
                <a:ext uri="{FF2B5EF4-FFF2-40B4-BE49-F238E27FC236}">
                  <a16:creationId xmlns:a16="http://schemas.microsoft.com/office/drawing/2014/main" id="{93477D17-A703-4FA4-AA9F-E6CC95A6D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3"/>
              <a:ext cx="4872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28">
              <a:extLst>
                <a:ext uri="{FF2B5EF4-FFF2-40B4-BE49-F238E27FC236}">
                  <a16:creationId xmlns:a16="http://schemas.microsoft.com/office/drawing/2014/main" id="{DCE6F17F-E444-46D0-9489-CD0390A71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" y="0"/>
              <a:ext cx="2325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2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16</a:t>
            </a:r>
          </a:p>
        </p:txBody>
      </p:sp>
      <p:pic>
        <p:nvPicPr>
          <p:cNvPr id="7" name="image144.png" descr="Related image">
            <a:extLst>
              <a:ext uri="{FF2B5EF4-FFF2-40B4-BE49-F238E27FC236}">
                <a16:creationId xmlns:a16="http://schemas.microsoft.com/office/drawing/2014/main" id="{C5E42004-C238-41FB-BCC6-CB69E7611F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07" y="902737"/>
            <a:ext cx="7319795" cy="52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17</a:t>
            </a:r>
          </a:p>
        </p:txBody>
      </p:sp>
      <p:pic>
        <p:nvPicPr>
          <p:cNvPr id="7" name="image145.jpeg" descr="Related image">
            <a:extLst>
              <a:ext uri="{FF2B5EF4-FFF2-40B4-BE49-F238E27FC236}">
                <a16:creationId xmlns:a16="http://schemas.microsoft.com/office/drawing/2014/main" id="{C7839312-DEF3-45F4-AD0F-EF55AE60A4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932" y="1037553"/>
            <a:ext cx="6752465" cy="47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</a:t>
            </a:r>
          </a:p>
        </p:txBody>
      </p:sp>
      <p:pic>
        <p:nvPicPr>
          <p:cNvPr id="8" name="image146.jpeg" descr="Image result for oregano">
            <a:extLst>
              <a:ext uri="{FF2B5EF4-FFF2-40B4-BE49-F238E27FC236}">
                <a16:creationId xmlns:a16="http://schemas.microsoft.com/office/drawing/2014/main" id="{7213BC4E-7CA4-4689-8271-2A07F67BCD1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2888" y="759705"/>
            <a:ext cx="6992267" cy="50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8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</a:t>
            </a:r>
          </a:p>
        </p:txBody>
      </p:sp>
      <p:pic>
        <p:nvPicPr>
          <p:cNvPr id="7" name="image147.jpeg" descr="Image result for nutmeg">
            <a:extLst>
              <a:ext uri="{FF2B5EF4-FFF2-40B4-BE49-F238E27FC236}">
                <a16:creationId xmlns:a16="http://schemas.microsoft.com/office/drawing/2014/main" id="{857DD82C-E1EC-4E2D-B90E-18B0CFE1CD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4902" y="692701"/>
            <a:ext cx="7644153" cy="52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pic>
        <p:nvPicPr>
          <p:cNvPr id="7" name="image129.jpeg" descr="Image result for anise">
            <a:extLst>
              <a:ext uri="{FF2B5EF4-FFF2-40B4-BE49-F238E27FC236}">
                <a16:creationId xmlns:a16="http://schemas.microsoft.com/office/drawing/2014/main" id="{A0463E19-3127-470E-A60C-96F5DEBE46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6204" y="925183"/>
            <a:ext cx="6146860" cy="50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pic>
        <p:nvPicPr>
          <p:cNvPr id="7" name="image148.jpeg" descr="Image result for parsley">
            <a:extLst>
              <a:ext uri="{FF2B5EF4-FFF2-40B4-BE49-F238E27FC236}">
                <a16:creationId xmlns:a16="http://schemas.microsoft.com/office/drawing/2014/main" id="{51FF3A1F-AC9D-47E3-81A1-AC2BF7D28D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959" y="924554"/>
            <a:ext cx="8196101" cy="51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</a:t>
            </a:r>
          </a:p>
        </p:txBody>
      </p:sp>
      <p:pic>
        <p:nvPicPr>
          <p:cNvPr id="7" name="image150.jpeg" descr="Image result for black pepper">
            <a:extLst>
              <a:ext uri="{FF2B5EF4-FFF2-40B4-BE49-F238E27FC236}">
                <a16:creationId xmlns:a16="http://schemas.microsoft.com/office/drawing/2014/main" id="{757D219A-919F-42A9-9213-6CE72DA972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0943" y="1010875"/>
            <a:ext cx="7749049" cy="48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9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22</a:t>
            </a:r>
          </a:p>
        </p:txBody>
      </p:sp>
      <p:pic>
        <p:nvPicPr>
          <p:cNvPr id="7" name="image149.jpeg" descr="Image result for white pepper">
            <a:extLst>
              <a:ext uri="{FF2B5EF4-FFF2-40B4-BE49-F238E27FC236}">
                <a16:creationId xmlns:a16="http://schemas.microsoft.com/office/drawing/2014/main" id="{33E24539-BA28-4422-BE91-B5421FFE31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947" y="1077223"/>
            <a:ext cx="7990396" cy="44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23</a:t>
            </a:r>
          </a:p>
        </p:txBody>
      </p:sp>
      <p:pic>
        <p:nvPicPr>
          <p:cNvPr id="7" name="image151.jpeg" descr="Related image">
            <a:extLst>
              <a:ext uri="{FF2B5EF4-FFF2-40B4-BE49-F238E27FC236}">
                <a16:creationId xmlns:a16="http://schemas.microsoft.com/office/drawing/2014/main" id="{CB89504C-2981-43C5-8289-810216247E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952" y="1090612"/>
            <a:ext cx="7576203" cy="46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7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24</a:t>
            </a:r>
          </a:p>
        </p:txBody>
      </p:sp>
      <p:pic>
        <p:nvPicPr>
          <p:cNvPr id="7" name="image152.jpeg" descr="Image result for paprika">
            <a:extLst>
              <a:ext uri="{FF2B5EF4-FFF2-40B4-BE49-F238E27FC236}">
                <a16:creationId xmlns:a16="http://schemas.microsoft.com/office/drawing/2014/main" id="{55D564D0-971E-4282-8563-03881E40D7A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042" y="881925"/>
            <a:ext cx="8231170" cy="44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4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</a:t>
            </a:r>
          </a:p>
        </p:txBody>
      </p:sp>
      <p:pic>
        <p:nvPicPr>
          <p:cNvPr id="7" name="image153.jpeg" descr="Image result for rosemary">
            <a:extLst>
              <a:ext uri="{FF2B5EF4-FFF2-40B4-BE49-F238E27FC236}">
                <a16:creationId xmlns:a16="http://schemas.microsoft.com/office/drawing/2014/main" id="{9020AA96-D5D2-4615-BDA1-0BCD37477B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818" y="1493717"/>
            <a:ext cx="8538713" cy="45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26</a:t>
            </a:r>
          </a:p>
        </p:txBody>
      </p:sp>
      <p:pic>
        <p:nvPicPr>
          <p:cNvPr id="7" name="image154.jpeg" descr="Image result for sage">
            <a:extLst>
              <a:ext uri="{FF2B5EF4-FFF2-40B4-BE49-F238E27FC236}">
                <a16:creationId xmlns:a16="http://schemas.microsoft.com/office/drawing/2014/main" id="{881FA644-1607-42D2-B80C-D4AB8E977E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079" y="1139687"/>
            <a:ext cx="7795781" cy="45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27</a:t>
            </a:r>
          </a:p>
        </p:txBody>
      </p:sp>
      <p:grpSp>
        <p:nvGrpSpPr>
          <p:cNvPr id="7" name="docshapegroup29">
            <a:extLst>
              <a:ext uri="{FF2B5EF4-FFF2-40B4-BE49-F238E27FC236}">
                <a16:creationId xmlns:a16="http://schemas.microsoft.com/office/drawing/2014/main" id="{D93147D9-5C6B-4040-A173-70607E5BBB78}"/>
              </a:ext>
            </a:extLst>
          </p:cNvPr>
          <p:cNvGrpSpPr>
            <a:grpSpLocks/>
          </p:cNvGrpSpPr>
          <p:nvPr/>
        </p:nvGrpSpPr>
        <p:grpSpPr bwMode="auto">
          <a:xfrm>
            <a:off x="2582221" y="766157"/>
            <a:ext cx="6699802" cy="5415687"/>
            <a:chOff x="720" y="-4797"/>
            <a:chExt cx="5144" cy="4880"/>
          </a:xfrm>
        </p:grpSpPr>
        <p:pic>
          <p:nvPicPr>
            <p:cNvPr id="8" name="docshape30" descr="Related image">
              <a:extLst>
                <a:ext uri="{FF2B5EF4-FFF2-40B4-BE49-F238E27FC236}">
                  <a16:creationId xmlns:a16="http://schemas.microsoft.com/office/drawing/2014/main" id="{45D78303-CE95-4A69-8C35-9EF9BF5C4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-3166"/>
              <a:ext cx="5144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31">
              <a:extLst>
                <a:ext uri="{FF2B5EF4-FFF2-40B4-BE49-F238E27FC236}">
                  <a16:creationId xmlns:a16="http://schemas.microsoft.com/office/drawing/2014/main" id="{A9B6E536-F0BE-4479-85C1-3A75CA5CF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-4797"/>
              <a:ext cx="2758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765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28</a:t>
            </a:r>
          </a:p>
        </p:txBody>
      </p:sp>
      <p:pic>
        <p:nvPicPr>
          <p:cNvPr id="7" name="image155.jpeg" descr="Image result for tarragon">
            <a:extLst>
              <a:ext uri="{FF2B5EF4-FFF2-40B4-BE49-F238E27FC236}">
                <a16:creationId xmlns:a16="http://schemas.microsoft.com/office/drawing/2014/main" id="{D94E3E6F-70F8-43FB-AFB5-294B6373A9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772" y="749264"/>
            <a:ext cx="7877073" cy="51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74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29</a:t>
            </a:r>
          </a:p>
        </p:txBody>
      </p:sp>
      <p:pic>
        <p:nvPicPr>
          <p:cNvPr id="7" name="image158.jpeg" descr="Image result for thyme">
            <a:extLst>
              <a:ext uri="{FF2B5EF4-FFF2-40B4-BE49-F238E27FC236}">
                <a16:creationId xmlns:a16="http://schemas.microsoft.com/office/drawing/2014/main" id="{1E914DFC-8293-4AAD-A2AF-8D5E91CCF6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7754" y="999594"/>
            <a:ext cx="8059875" cy="48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pic>
        <p:nvPicPr>
          <p:cNvPr id="7" name="image131.jpeg" descr="Image result for bay leaf">
            <a:extLst>
              <a:ext uri="{FF2B5EF4-FFF2-40B4-BE49-F238E27FC236}">
                <a16:creationId xmlns:a16="http://schemas.microsoft.com/office/drawing/2014/main" id="{D08C27EB-F215-42A3-BB4E-F89A0E2AC9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9751" y="838804"/>
            <a:ext cx="7143426" cy="48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1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</a:t>
            </a:r>
          </a:p>
        </p:txBody>
      </p:sp>
      <p:pic>
        <p:nvPicPr>
          <p:cNvPr id="7" name="docshape33" descr="Image result for turmeric">
            <a:extLst>
              <a:ext uri="{FF2B5EF4-FFF2-40B4-BE49-F238E27FC236}">
                <a16:creationId xmlns:a16="http://schemas.microsoft.com/office/drawing/2014/main" id="{BADB584D-22EF-4FD8-B2DD-2B8DC5F67D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47" y="991084"/>
            <a:ext cx="7550300" cy="471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15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31</a:t>
            </a:r>
          </a:p>
        </p:txBody>
      </p:sp>
      <p:pic>
        <p:nvPicPr>
          <p:cNvPr id="8" name="image164.jpeg" descr="Related image">
            <a:extLst>
              <a:ext uri="{FF2B5EF4-FFF2-40B4-BE49-F238E27FC236}">
                <a16:creationId xmlns:a16="http://schemas.microsoft.com/office/drawing/2014/main" id="{7FDE8DF6-868E-4479-A606-C99E1A479A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8692" y="2213281"/>
            <a:ext cx="6660969" cy="3665016"/>
          </a:xfrm>
          <a:prstGeom prst="rect">
            <a:avLst/>
          </a:prstGeom>
        </p:spPr>
      </p:pic>
      <p:pic>
        <p:nvPicPr>
          <p:cNvPr id="7" name="image161.png" descr="Image result for vanilla">
            <a:extLst>
              <a:ext uri="{FF2B5EF4-FFF2-40B4-BE49-F238E27FC236}">
                <a16:creationId xmlns:a16="http://schemas.microsoft.com/office/drawing/2014/main" id="{F755C1DB-904F-4A4D-AB53-2F9C7D2F64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9487" y="561927"/>
            <a:ext cx="3360348" cy="20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19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32</a:t>
            </a:r>
          </a:p>
        </p:txBody>
      </p:sp>
      <p:pic>
        <p:nvPicPr>
          <p:cNvPr id="9" name="docshape37" descr="Hot Curry Powder, close">
            <a:extLst>
              <a:ext uri="{FF2B5EF4-FFF2-40B4-BE49-F238E27FC236}">
                <a16:creationId xmlns:a16="http://schemas.microsoft.com/office/drawing/2014/main" id="{9239D52A-2210-46B9-9D3E-1D914F32B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6269" r="9336" b="8593"/>
          <a:stretch/>
        </p:blipFill>
        <p:spPr bwMode="auto">
          <a:xfrm rot="20629802">
            <a:off x="7893170" y="750500"/>
            <a:ext cx="1932317" cy="174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ocshape36" descr="Image result for curry the spice">
            <a:extLst>
              <a:ext uri="{FF2B5EF4-FFF2-40B4-BE49-F238E27FC236}">
                <a16:creationId xmlns:a16="http://schemas.microsoft.com/office/drawing/2014/main" id="{86289EF3-6498-418B-B48A-89BFC7A0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03" y="2596551"/>
            <a:ext cx="5834709" cy="30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4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pic>
        <p:nvPicPr>
          <p:cNvPr id="7" name="image130.png" descr="Image result for basil">
            <a:extLst>
              <a:ext uri="{FF2B5EF4-FFF2-40B4-BE49-F238E27FC236}">
                <a16:creationId xmlns:a16="http://schemas.microsoft.com/office/drawing/2014/main" id="{8ED36231-C073-45EF-A69F-0132E4BCDF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870" y="470573"/>
            <a:ext cx="6812394" cy="51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pic>
        <p:nvPicPr>
          <p:cNvPr id="7" name="image132.jpeg" descr="Image result for celery seed">
            <a:extLst>
              <a:ext uri="{FF2B5EF4-FFF2-40B4-BE49-F238E27FC236}">
                <a16:creationId xmlns:a16="http://schemas.microsoft.com/office/drawing/2014/main" id="{AD5A5257-3701-4E5A-B2B9-E27AAEE71C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929" y="767326"/>
            <a:ext cx="4941924" cy="51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pic>
        <p:nvPicPr>
          <p:cNvPr id="8" name="image133.jpeg" descr="Image result for chili powder">
            <a:extLst>
              <a:ext uri="{FF2B5EF4-FFF2-40B4-BE49-F238E27FC236}">
                <a16:creationId xmlns:a16="http://schemas.microsoft.com/office/drawing/2014/main" id="{377F21E1-5C77-4038-AE72-568A54148C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022" y="776527"/>
            <a:ext cx="7374147" cy="47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6264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pic>
        <p:nvPicPr>
          <p:cNvPr id="7" name="image134.jpeg" descr="Image result for chives">
            <a:extLst>
              <a:ext uri="{FF2B5EF4-FFF2-40B4-BE49-F238E27FC236}">
                <a16:creationId xmlns:a16="http://schemas.microsoft.com/office/drawing/2014/main" id="{50A28D35-91C3-4A78-B2FC-7B74AA5879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711" y="614038"/>
            <a:ext cx="6552577" cy="51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pic>
        <p:nvPicPr>
          <p:cNvPr id="8" name="image135.jpeg" descr="Image result for cilantro">
            <a:extLst>
              <a:ext uri="{FF2B5EF4-FFF2-40B4-BE49-F238E27FC236}">
                <a16:creationId xmlns:a16="http://schemas.microsoft.com/office/drawing/2014/main" id="{B4FB3A2E-8143-47F1-8082-BCBAF7417B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215" y="959172"/>
            <a:ext cx="7269313" cy="47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97F322-A36D-47B8-B2C5-643BD2F7710A}"/>
              </a:ext>
            </a:extLst>
          </p:cNvPr>
          <p:cNvSpPr txBox="1"/>
          <p:nvPr/>
        </p:nvSpPr>
        <p:spPr>
          <a:xfrm>
            <a:off x="362310" y="61818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pic>
        <p:nvPicPr>
          <p:cNvPr id="7" name="image136.jpeg" descr="Image result for cinnamon">
            <a:extLst>
              <a:ext uri="{FF2B5EF4-FFF2-40B4-BE49-F238E27FC236}">
                <a16:creationId xmlns:a16="http://schemas.microsoft.com/office/drawing/2014/main" id="{12957027-7219-4AEA-B94C-C6D3791F07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0978" y="1283897"/>
            <a:ext cx="6990043" cy="40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2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</Words>
  <Application>Microsoft Office PowerPoint</Application>
  <PresentationFormat>Widescreen</PresentationFormat>
  <Paragraphs>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Rumschlag, Amy J</dc:creator>
  <cp:lastModifiedBy>Frost, Angie</cp:lastModifiedBy>
  <cp:revision>17</cp:revision>
  <dcterms:created xsi:type="dcterms:W3CDTF">2022-03-02T18:05:23Z</dcterms:created>
  <dcterms:modified xsi:type="dcterms:W3CDTF">2022-08-31T15:42:31Z</dcterms:modified>
</cp:coreProperties>
</file>