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1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7" r:id="rId27"/>
    <p:sldId id="286" r:id="rId28"/>
    <p:sldId id="285" r:id="rId29"/>
    <p:sldId id="284" r:id="rId30"/>
    <p:sldId id="283" r:id="rId31"/>
    <p:sldId id="282" r:id="rId32"/>
    <p:sldId id="289" r:id="rId33"/>
    <p:sldId id="292" r:id="rId34"/>
    <p:sldId id="288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3" r:id="rId55"/>
    <p:sldId id="312" r:id="rId56"/>
    <p:sldId id="311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7" r:id="rId67"/>
    <p:sldId id="326" r:id="rId68"/>
    <p:sldId id="325" r:id="rId69"/>
    <p:sldId id="324" r:id="rId70"/>
    <p:sldId id="323" r:id="rId71"/>
    <p:sldId id="331" r:id="rId72"/>
    <p:sldId id="330" r:id="rId73"/>
    <p:sldId id="329" r:id="rId74"/>
    <p:sldId id="332" r:id="rId75"/>
    <p:sldId id="333" r:id="rId76"/>
    <p:sldId id="334" r:id="rId77"/>
    <p:sldId id="335" r:id="rId78"/>
    <p:sldId id="336" r:id="rId79"/>
    <p:sldId id="337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307C-3126-4870-A7C5-5AFFF1720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7DD14-FC68-4BD1-B6F1-AC3ED40B1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ADF31-A490-493F-A1DA-45FD3207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EEE77-7B85-4FB9-8D78-175B19E1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2668E-16E1-47DA-97B5-048B982E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1807-71D8-4A96-B6D0-6BE0F6B9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E0BCA-0432-4003-BF0E-49250EA47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577CC-B854-4ED1-BA50-5CCA48E0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BE1F8-29C7-43B6-AB4E-B808E7BF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444FA-0897-4777-B4BC-6DBB0FFC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1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D0A74-4D59-406A-945A-01D53A749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73933-2E6A-4E2B-803D-2441E3EE6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D854F-15C4-417D-9021-2FFA3AF1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E3995-E071-440D-9A68-9F767CB3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37C2D-E2AF-4A7B-A788-DCB1B1D3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546E8-D5CF-4A30-84F3-1433D1DE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6C09E-889B-433D-B1FC-543710B9B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B99B-54BB-4B57-A8CB-45A0F20F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B1D11-55F3-4D45-956D-040F1649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C90C2-367E-45DC-AEF3-F38E4656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46C7-2BA9-481E-AFBD-181FB08E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A30FF-8D28-4755-8CF6-9B5C51A4B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11440-0618-40FB-9340-35816B6A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6C02D-2610-4AE1-AF0F-FA53EB53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DA25B-365D-4B94-895F-C0C277C0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D5C8-69EA-41E5-9A7C-0A14ED05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94A0A-75AE-4243-8720-4E782AB01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F898D-7A01-4318-A4AD-4D78EDD42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D7F02-6D32-47B4-9856-5A98A027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AF0E9-65E3-4089-8C1B-FEF9C67F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69546-9ED4-4459-B930-328EC5EF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3F05-5BB8-4C13-ACB3-48D812ED3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A7-E6CA-4CFF-BA98-BBA23D88A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A0ED2-DA23-450A-BF7C-262A08B4A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FC23E-700C-4E69-AF60-C3339D7CE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A03FB-9A50-4628-896D-5E15EAB42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31C22-0B2F-4D9A-A65E-4CFAA0D9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5D4634-69C3-4A0A-9559-6AD2703B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B4671-CEC0-4C92-B452-C2F359E0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8C62-FABD-4842-B5B8-289B8082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52794-2C23-4997-882D-73C469CE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8127-76CC-4756-B71F-2B5EE805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341A5-462F-412C-A223-4413B28F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5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9FA5B-0F0B-404D-93D3-21201691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CDC799-C486-4C76-90EC-2267A42B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ADCF9-3447-4F4C-8F01-F25ECE2A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5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09A5-AFD2-4020-A655-98C5004E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74727-A4CA-49B0-B04A-27E69C2F3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2A947-D2EE-4574-8ED8-397E28476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0E0C1-BBD2-4878-92A4-4662CCB2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CA803-BE76-454C-BC92-03D09347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3DD7E-D1C4-4186-9D43-E7B9700B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8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D22D-94E4-4AF5-8042-4A9F298C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F536C-7F73-4359-9B24-CA5823A95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0A5F6-4E53-4BC7-B041-A2CFD10AC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4E35A-01BA-4A84-8187-6C7BF3EB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03A9F-8CB0-4EA3-ADC4-B48F1169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B75F3-A4ED-496B-BE5D-B4D44DB9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1D98E-2CFA-4A19-B7F8-922573BF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46144-A94F-4613-AA93-8F316051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0BD73-99BE-4ADF-84DF-D85D7EA25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E91CD-9A5F-4005-89BE-67B517779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310DD-9E59-49E6-A8D8-39011D4AD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1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5" name="image10.jpeg" descr="Image result for hand can opener">
            <a:extLst>
              <a:ext uri="{FF2B5EF4-FFF2-40B4-BE49-F238E27FC236}">
                <a16:creationId xmlns:a16="http://schemas.microsoft.com/office/drawing/2014/main" id="{DEFB7F36-F938-4C23-9925-9F08681ACA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2" y="928688"/>
            <a:ext cx="895413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3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</a:p>
        </p:txBody>
      </p:sp>
      <p:pic>
        <p:nvPicPr>
          <p:cNvPr id="5" name="image14.jpeg" descr="Image result for cutting boards">
            <a:extLst>
              <a:ext uri="{FF2B5EF4-FFF2-40B4-BE49-F238E27FC236}">
                <a16:creationId xmlns:a16="http://schemas.microsoft.com/office/drawing/2014/main" id="{8A6A3FB0-8187-4DDC-AFFE-07099AB493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87" y="1143000"/>
            <a:ext cx="77946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6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13</a:t>
            </a:r>
          </a:p>
        </p:txBody>
      </p:sp>
      <p:pic>
        <p:nvPicPr>
          <p:cNvPr id="8" name="image23.jpeg" descr="Image result for liquid measuring cup">
            <a:extLst>
              <a:ext uri="{FF2B5EF4-FFF2-40B4-BE49-F238E27FC236}">
                <a16:creationId xmlns:a16="http://schemas.microsoft.com/office/drawing/2014/main" id="{2BA1A1AE-AA5B-4538-93F0-C02B8B209E7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5841" y="1081763"/>
            <a:ext cx="5486400" cy="4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7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14</a:t>
            </a:r>
          </a:p>
        </p:txBody>
      </p:sp>
      <p:pic>
        <p:nvPicPr>
          <p:cNvPr id="6" name="image24.jpeg" descr="Image result for liquid measuring cup">
            <a:extLst>
              <a:ext uri="{FF2B5EF4-FFF2-40B4-BE49-F238E27FC236}">
                <a16:creationId xmlns:a16="http://schemas.microsoft.com/office/drawing/2014/main" id="{684EE30E-8CAB-4664-8B30-016D3963321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6922" y="1349039"/>
            <a:ext cx="6933727" cy="40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7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15</a:t>
            </a:r>
          </a:p>
        </p:txBody>
      </p:sp>
      <p:pic>
        <p:nvPicPr>
          <p:cNvPr id="9218" name="Picture 2" descr="Amazon.com: Measuring Spoons: U-Taste 18/8 Stainless Steel Measuring Spoons  Set of 9 Piece: 1/16 tsp, 1/8 tsp, 1/4 tsp, 1/3 tsp, 1/2 tsp, 3/4 tsp, 1  tsp, 1/2 tbsp &amp;amp;amp; 1 tbsp Dry and Liquid Ingredients: Home &amp;amp;amp; Kitchen">
            <a:extLst>
              <a:ext uri="{FF2B5EF4-FFF2-40B4-BE49-F238E27FC236}">
                <a16:creationId xmlns:a16="http://schemas.microsoft.com/office/drawing/2014/main" id="{2926EC42-254A-4E52-B968-85EAE8D66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43" y="865733"/>
            <a:ext cx="7484314" cy="531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5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16</a:t>
            </a:r>
          </a:p>
        </p:txBody>
      </p:sp>
      <p:pic>
        <p:nvPicPr>
          <p:cNvPr id="6" name="image27.jpeg">
            <a:extLst>
              <a:ext uri="{FF2B5EF4-FFF2-40B4-BE49-F238E27FC236}">
                <a16:creationId xmlns:a16="http://schemas.microsoft.com/office/drawing/2014/main" id="{F93FADCB-14B0-4A11-898E-99E06E2CD1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3199826">
            <a:off x="3914018" y="328361"/>
            <a:ext cx="4096656" cy="46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4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17</a:t>
            </a:r>
          </a:p>
        </p:txBody>
      </p:sp>
      <p:pic>
        <p:nvPicPr>
          <p:cNvPr id="6" name="image28.jpeg" descr="Related image">
            <a:extLst>
              <a:ext uri="{FF2B5EF4-FFF2-40B4-BE49-F238E27FC236}">
                <a16:creationId xmlns:a16="http://schemas.microsoft.com/office/drawing/2014/main" id="{825113EA-C78B-4CA8-BCF4-269D8FEB56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2801" y="1221356"/>
            <a:ext cx="5306414" cy="42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7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18</a:t>
            </a:r>
          </a:p>
        </p:txBody>
      </p:sp>
      <p:pic>
        <p:nvPicPr>
          <p:cNvPr id="11266" name="Picture 2" descr="https://m.media-amazon.com/images/I/71E2YmYkezL._AC_SL1500_.jpg">
            <a:extLst>
              <a:ext uri="{FF2B5EF4-FFF2-40B4-BE49-F238E27FC236}">
                <a16:creationId xmlns:a16="http://schemas.microsoft.com/office/drawing/2014/main" id="{6357FCFD-3995-494A-941A-A19084B4E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34" y="688196"/>
            <a:ext cx="7355966" cy="531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8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A1CF0-10E9-4F2C-AA9C-61F976793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05" y="360872"/>
            <a:ext cx="6167886" cy="61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</a:t>
            </a:r>
          </a:p>
        </p:txBody>
      </p:sp>
      <p:pic>
        <p:nvPicPr>
          <p:cNvPr id="6" name="image30.jpeg">
            <a:extLst>
              <a:ext uri="{FF2B5EF4-FFF2-40B4-BE49-F238E27FC236}">
                <a16:creationId xmlns:a16="http://schemas.microsoft.com/office/drawing/2014/main" id="{308EEC99-E416-4632-AF22-1E3D051C2F1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4104" y="1337975"/>
            <a:ext cx="5826983" cy="41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87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21</a:t>
            </a:r>
          </a:p>
        </p:txBody>
      </p:sp>
      <p:pic>
        <p:nvPicPr>
          <p:cNvPr id="12290" name="Picture 2" descr="Amazon.com: Fox Run Nut Chopper Grinder, 3.5 x 5 x 7.5 inches,  Multicolored: Nut Grinder: Home &amp;amp;amp; Kitchen">
            <a:extLst>
              <a:ext uri="{FF2B5EF4-FFF2-40B4-BE49-F238E27FC236}">
                <a16:creationId xmlns:a16="http://schemas.microsoft.com/office/drawing/2014/main" id="{B0015200-2264-44D2-9156-3394AC1D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09" y="403334"/>
            <a:ext cx="3838754" cy="617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9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9B652-7BEE-4FB8-AC8A-4F775FCE4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91" y="693080"/>
            <a:ext cx="7424617" cy="49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0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</a:t>
            </a:r>
          </a:p>
        </p:txBody>
      </p:sp>
      <p:pic>
        <p:nvPicPr>
          <p:cNvPr id="6" name="image32.jpeg">
            <a:extLst>
              <a:ext uri="{FF2B5EF4-FFF2-40B4-BE49-F238E27FC236}">
                <a16:creationId xmlns:a16="http://schemas.microsoft.com/office/drawing/2014/main" id="{82AAEA3B-4D97-45ED-BDD3-F8D2A516A0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9834" y="1221105"/>
            <a:ext cx="5642898" cy="43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9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23</a:t>
            </a:r>
          </a:p>
        </p:txBody>
      </p:sp>
      <p:pic>
        <p:nvPicPr>
          <p:cNvPr id="13316" name="Picture 4" descr="https://media.kohlsimg.com/is/image/kohls/20189?wid=1200&amp;hei=1200&amp;op_sharpen=1">
            <a:extLst>
              <a:ext uri="{FF2B5EF4-FFF2-40B4-BE49-F238E27FC236}">
                <a16:creationId xmlns:a16="http://schemas.microsoft.com/office/drawing/2014/main" id="{38327505-DDD5-479E-9F23-1CA43BA43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0" t="-78" r="24909" b="-517"/>
          <a:stretch/>
        </p:blipFill>
        <p:spPr bwMode="auto">
          <a:xfrm rot="18030322">
            <a:off x="3875351" y="-129372"/>
            <a:ext cx="3680869" cy="69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47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24</a:t>
            </a:r>
          </a:p>
        </p:txBody>
      </p:sp>
      <p:pic>
        <p:nvPicPr>
          <p:cNvPr id="6" name="image35.jpeg">
            <a:extLst>
              <a:ext uri="{FF2B5EF4-FFF2-40B4-BE49-F238E27FC236}">
                <a16:creationId xmlns:a16="http://schemas.microsoft.com/office/drawing/2014/main" id="{86C6A199-BCE3-476E-9150-90369D649E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965014"/>
            <a:ext cx="5575540" cy="41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48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25</a:t>
            </a:r>
          </a:p>
        </p:txBody>
      </p:sp>
      <p:pic>
        <p:nvPicPr>
          <p:cNvPr id="6" name="image34.jpeg">
            <a:extLst>
              <a:ext uri="{FF2B5EF4-FFF2-40B4-BE49-F238E27FC236}">
                <a16:creationId xmlns:a16="http://schemas.microsoft.com/office/drawing/2014/main" id="{20537CFF-350B-4842-AFFF-9775AF181D4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2635" y="785495"/>
            <a:ext cx="5862625" cy="43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53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26</a:t>
            </a:r>
          </a:p>
        </p:txBody>
      </p:sp>
      <p:pic>
        <p:nvPicPr>
          <p:cNvPr id="6" name="image36.jpeg">
            <a:extLst>
              <a:ext uri="{FF2B5EF4-FFF2-40B4-BE49-F238E27FC236}">
                <a16:creationId xmlns:a16="http://schemas.microsoft.com/office/drawing/2014/main" id="{639B1A09-8A8A-42A3-AC5D-47B86410E5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1495" y="1252411"/>
            <a:ext cx="5190082" cy="39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69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27</a:t>
            </a:r>
          </a:p>
        </p:txBody>
      </p:sp>
      <p:pic>
        <p:nvPicPr>
          <p:cNvPr id="14338" name="Picture 2" descr="OXO Silicone Flexible Turner">
            <a:extLst>
              <a:ext uri="{FF2B5EF4-FFF2-40B4-BE49-F238E27FC236}">
                <a16:creationId xmlns:a16="http://schemas.microsoft.com/office/drawing/2014/main" id="{A9B087E7-2F40-4163-97BA-955A1A1CB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5" r="32324"/>
          <a:stretch/>
        </p:blipFill>
        <p:spPr bwMode="auto">
          <a:xfrm rot="4442838">
            <a:off x="3960758" y="-498452"/>
            <a:ext cx="2678090" cy="71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65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pic>
        <p:nvPicPr>
          <p:cNvPr id="6" name="image39.jpeg">
            <a:extLst>
              <a:ext uri="{FF2B5EF4-FFF2-40B4-BE49-F238E27FC236}">
                <a16:creationId xmlns:a16="http://schemas.microsoft.com/office/drawing/2014/main" id="{DBE4F978-AE0F-4569-8942-61455F8413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0550" y="1111586"/>
            <a:ext cx="4970900" cy="46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74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29</a:t>
            </a:r>
          </a:p>
        </p:txBody>
      </p:sp>
      <p:pic>
        <p:nvPicPr>
          <p:cNvPr id="6" name="image38.jpeg">
            <a:extLst>
              <a:ext uri="{FF2B5EF4-FFF2-40B4-BE49-F238E27FC236}">
                <a16:creationId xmlns:a16="http://schemas.microsoft.com/office/drawing/2014/main" id="{754831A8-EAA7-4600-8705-DC5E211DEE5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1925843">
            <a:off x="2335614" y="2743820"/>
            <a:ext cx="7679654" cy="15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10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</a:t>
            </a:r>
          </a:p>
        </p:txBody>
      </p:sp>
      <p:pic>
        <p:nvPicPr>
          <p:cNvPr id="6" name="image41.jpeg" descr="Calphalon® Apple Divider">
            <a:extLst>
              <a:ext uri="{FF2B5EF4-FFF2-40B4-BE49-F238E27FC236}">
                <a16:creationId xmlns:a16="http://schemas.microsoft.com/office/drawing/2014/main" id="{3196AA8B-C3C4-4C15-BE5C-4E2BC5A3C9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19706776">
            <a:off x="3901380" y="994658"/>
            <a:ext cx="3613195" cy="45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15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31</a:t>
            </a:r>
          </a:p>
        </p:txBody>
      </p:sp>
      <p:pic>
        <p:nvPicPr>
          <p:cNvPr id="15364" name="Picture 4" descr="Oversized Stainless Steel Barbeque Grilling Tongs - HW3702 - IdeaStage  Promotional Products">
            <a:extLst>
              <a:ext uri="{FF2B5EF4-FFF2-40B4-BE49-F238E27FC236}">
                <a16:creationId xmlns:a16="http://schemas.microsoft.com/office/drawing/2014/main" id="{FD128609-605B-4386-A6B6-2C51C5D0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22" y="602770"/>
            <a:ext cx="5442908" cy="54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1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36DDB-88FE-4BAE-BC5E-D183FB517C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495300"/>
            <a:ext cx="6353175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431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32</a:t>
            </a:r>
          </a:p>
        </p:txBody>
      </p:sp>
      <p:pic>
        <p:nvPicPr>
          <p:cNvPr id="6" name="image42.jpeg">
            <a:extLst>
              <a:ext uri="{FF2B5EF4-FFF2-40B4-BE49-F238E27FC236}">
                <a16:creationId xmlns:a16="http://schemas.microsoft.com/office/drawing/2014/main" id="{02D5C905-11AD-4DC2-97D0-F87CC84781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4930015">
            <a:off x="4039429" y="1242839"/>
            <a:ext cx="3495293" cy="41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6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33</a:t>
            </a:r>
          </a:p>
        </p:txBody>
      </p:sp>
      <p:pic>
        <p:nvPicPr>
          <p:cNvPr id="6" name="image44.jpeg" descr="Wüsthof Classic Chef's Knife, 8">
            <a:extLst>
              <a:ext uri="{FF2B5EF4-FFF2-40B4-BE49-F238E27FC236}">
                <a16:creationId xmlns:a16="http://schemas.microsoft.com/office/drawing/2014/main" id="{61C2B2FB-A48E-41EE-8BB7-C5119CF662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3992949">
            <a:off x="4855061" y="63884"/>
            <a:ext cx="1546595" cy="62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90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34</a:t>
            </a:r>
          </a:p>
        </p:txBody>
      </p:sp>
      <p:pic>
        <p:nvPicPr>
          <p:cNvPr id="5" name="image45.jpeg">
            <a:extLst>
              <a:ext uri="{FF2B5EF4-FFF2-40B4-BE49-F238E27FC236}">
                <a16:creationId xmlns:a16="http://schemas.microsoft.com/office/drawing/2014/main" id="{F63439E2-269D-4C69-8F61-FD096F2BCE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2632" y="1517679"/>
            <a:ext cx="5943563" cy="41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85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C0F8A-0AAB-433C-9207-9EE0A1F18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71" y="240505"/>
            <a:ext cx="7367857" cy="62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20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36</a:t>
            </a:r>
          </a:p>
        </p:txBody>
      </p:sp>
      <p:pic>
        <p:nvPicPr>
          <p:cNvPr id="5" name="image47.jpeg">
            <a:extLst>
              <a:ext uri="{FF2B5EF4-FFF2-40B4-BE49-F238E27FC236}">
                <a16:creationId xmlns:a16="http://schemas.microsoft.com/office/drawing/2014/main" id="{F2C5E40F-CBFC-410C-9656-42BB5540EB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3220" y="1050008"/>
            <a:ext cx="4928025" cy="40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42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37</a:t>
            </a:r>
          </a:p>
        </p:txBody>
      </p:sp>
      <p:pic>
        <p:nvPicPr>
          <p:cNvPr id="5" name="image48.jpeg" descr="Image result for paring knife">
            <a:extLst>
              <a:ext uri="{FF2B5EF4-FFF2-40B4-BE49-F238E27FC236}">
                <a16:creationId xmlns:a16="http://schemas.microsoft.com/office/drawing/2014/main" id="{10C53D3F-F9A6-4BBD-80E5-916D98A20CF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2524546">
            <a:off x="3001697" y="1959282"/>
            <a:ext cx="4800264" cy="26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81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38</a:t>
            </a:r>
          </a:p>
        </p:txBody>
      </p:sp>
      <p:pic>
        <p:nvPicPr>
          <p:cNvPr id="5" name="image49.jpeg" descr="Image result for pasta measurer">
            <a:extLst>
              <a:ext uri="{FF2B5EF4-FFF2-40B4-BE49-F238E27FC236}">
                <a16:creationId xmlns:a16="http://schemas.microsoft.com/office/drawing/2014/main" id="{184BD8EE-9B89-4CD3-A9AA-159EDEFB1D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5328" y="1509624"/>
            <a:ext cx="4951910" cy="27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94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39</a:t>
            </a:r>
          </a:p>
        </p:txBody>
      </p:sp>
      <p:pic>
        <p:nvPicPr>
          <p:cNvPr id="5" name="image46.jpeg">
            <a:extLst>
              <a:ext uri="{FF2B5EF4-FFF2-40B4-BE49-F238E27FC236}">
                <a16:creationId xmlns:a16="http://schemas.microsoft.com/office/drawing/2014/main" id="{1651EFFB-C052-4E1F-9F0C-C14B5299ACC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6607" y="1440629"/>
            <a:ext cx="5589641" cy="350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03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40</a:t>
            </a:r>
          </a:p>
        </p:txBody>
      </p:sp>
      <p:pic>
        <p:nvPicPr>
          <p:cNvPr id="5" name="image50.jpeg" descr="Image result for pasta server">
            <a:extLst>
              <a:ext uri="{FF2B5EF4-FFF2-40B4-BE49-F238E27FC236}">
                <a16:creationId xmlns:a16="http://schemas.microsoft.com/office/drawing/2014/main" id="{730A6E4A-DD7F-455A-8FAB-6F2CFE21B3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2331706">
            <a:off x="2915188" y="1927440"/>
            <a:ext cx="5469686" cy="23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06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41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D4CA4C5-D63D-473A-AC05-A74402953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docshapegroup11">
            <a:extLst>
              <a:ext uri="{FF2B5EF4-FFF2-40B4-BE49-F238E27FC236}">
                <a16:creationId xmlns:a16="http://schemas.microsoft.com/office/drawing/2014/main" id="{AB9F9A2B-52F1-4416-9329-DDD52339B6B5}"/>
              </a:ext>
            </a:extLst>
          </p:cNvPr>
          <p:cNvGrpSpPr>
            <a:grpSpLocks/>
          </p:cNvGrpSpPr>
          <p:nvPr/>
        </p:nvGrpSpPr>
        <p:grpSpPr bwMode="auto">
          <a:xfrm rot="21383118">
            <a:off x="3266537" y="1220638"/>
            <a:ext cx="4848045" cy="4416724"/>
            <a:chOff x="0" y="0"/>
            <a:chExt cx="4747" cy="4446"/>
          </a:xfrm>
        </p:grpSpPr>
        <p:pic>
          <p:nvPicPr>
            <p:cNvPr id="2051" name="docshape12" descr="Image result for pastry brush">
              <a:extLst>
                <a:ext uri="{FF2B5EF4-FFF2-40B4-BE49-F238E27FC236}">
                  <a16:creationId xmlns:a16="http://schemas.microsoft.com/office/drawing/2014/main" id="{EF5B7CA0-47C7-4B82-9EDA-6D600EBD6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56" cy="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docshape13" descr="Image result for pastry brush">
              <a:extLst>
                <a:ext uri="{FF2B5EF4-FFF2-40B4-BE49-F238E27FC236}">
                  <a16:creationId xmlns:a16="http://schemas.microsoft.com/office/drawing/2014/main" id="{8FE8FE3C-0756-4CE3-B120-8C2395B34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2088"/>
              <a:ext cx="3703" cy="2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709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C992E-538D-4ED7-BDFF-26F422EAB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24131"/>
            <a:ext cx="5563079" cy="55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71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42</a:t>
            </a:r>
          </a:p>
        </p:txBody>
      </p:sp>
      <p:pic>
        <p:nvPicPr>
          <p:cNvPr id="5" name="image53.jpeg" descr="Image result for pie server">
            <a:extLst>
              <a:ext uri="{FF2B5EF4-FFF2-40B4-BE49-F238E27FC236}">
                <a16:creationId xmlns:a16="http://schemas.microsoft.com/office/drawing/2014/main" id="{E42F5EB7-C0E2-46B9-BA02-6020035C68D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20441729">
            <a:off x="3847381" y="1433926"/>
            <a:ext cx="4345251" cy="30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01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43</a:t>
            </a:r>
          </a:p>
        </p:txBody>
      </p:sp>
      <p:pic>
        <p:nvPicPr>
          <p:cNvPr id="5" name="image54.jpeg" descr="Image result for potato masher">
            <a:extLst>
              <a:ext uri="{FF2B5EF4-FFF2-40B4-BE49-F238E27FC236}">
                <a16:creationId xmlns:a16="http://schemas.microsoft.com/office/drawing/2014/main" id="{5352C1BE-E13B-4EC9-9B52-890DB726A38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385" y="1058850"/>
            <a:ext cx="2615756" cy="40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98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44</a:t>
            </a:r>
          </a:p>
        </p:txBody>
      </p:sp>
      <p:pic>
        <p:nvPicPr>
          <p:cNvPr id="6" name="image55.jpeg" descr="Image result for rolling pin">
            <a:extLst>
              <a:ext uri="{FF2B5EF4-FFF2-40B4-BE49-F238E27FC236}">
                <a16:creationId xmlns:a16="http://schemas.microsoft.com/office/drawing/2014/main" id="{AF81BD31-3A26-453D-AEC7-D17AE6087FE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129" y="1911369"/>
            <a:ext cx="9046960" cy="27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35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45</a:t>
            </a:r>
          </a:p>
        </p:txBody>
      </p:sp>
      <p:pic>
        <p:nvPicPr>
          <p:cNvPr id="6" name="image56.jpeg" descr="Image result for rubber spatula">
            <a:extLst>
              <a:ext uri="{FF2B5EF4-FFF2-40B4-BE49-F238E27FC236}">
                <a16:creationId xmlns:a16="http://schemas.microsoft.com/office/drawing/2014/main" id="{F1783CBC-6333-4A09-8743-1F6497AE4C5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4479" y="1067200"/>
            <a:ext cx="8530842" cy="38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05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46</a:t>
            </a:r>
          </a:p>
        </p:txBody>
      </p:sp>
      <p:pic>
        <p:nvPicPr>
          <p:cNvPr id="6" name="image57.jpeg" descr="Image result for serving fork">
            <a:extLst>
              <a:ext uri="{FF2B5EF4-FFF2-40B4-BE49-F238E27FC236}">
                <a16:creationId xmlns:a16="http://schemas.microsoft.com/office/drawing/2014/main" id="{BD7B36BA-446F-4A55-8F46-6E8F0724540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410" y="1573660"/>
            <a:ext cx="5768107" cy="35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21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47</a:t>
            </a:r>
          </a:p>
        </p:txBody>
      </p:sp>
      <p:pic>
        <p:nvPicPr>
          <p:cNvPr id="6" name="image58.jpeg" descr="Image result for serving spoon">
            <a:extLst>
              <a:ext uri="{FF2B5EF4-FFF2-40B4-BE49-F238E27FC236}">
                <a16:creationId xmlns:a16="http://schemas.microsoft.com/office/drawing/2014/main" id="{8A32523A-BAC9-424E-9206-5A6DAB5125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6002" y="1533607"/>
            <a:ext cx="4512058" cy="41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53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48</a:t>
            </a:r>
          </a:p>
        </p:txBody>
      </p:sp>
      <p:pic>
        <p:nvPicPr>
          <p:cNvPr id="16386" name="Picture 2" descr="192-101016 5 3/4&quot; Bouillon Spoon with 18/8 Stainless Grade, Classic Rim II Pattern">
            <a:extLst>
              <a:ext uri="{FF2B5EF4-FFF2-40B4-BE49-F238E27FC236}">
                <a16:creationId xmlns:a16="http://schemas.microsoft.com/office/drawing/2014/main" id="{92833002-B54D-4532-A0CE-2408DD2F9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7" t="2265" r="27946" b="1886"/>
          <a:stretch/>
        </p:blipFill>
        <p:spPr bwMode="auto">
          <a:xfrm rot="3822784">
            <a:off x="3960858" y="-656703"/>
            <a:ext cx="3730767" cy="83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49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49</a:t>
            </a:r>
          </a:p>
        </p:txBody>
      </p:sp>
      <p:pic>
        <p:nvPicPr>
          <p:cNvPr id="5" name="image62.jpeg" descr="Image result for slicing knife">
            <a:extLst>
              <a:ext uri="{FF2B5EF4-FFF2-40B4-BE49-F238E27FC236}">
                <a16:creationId xmlns:a16="http://schemas.microsoft.com/office/drawing/2014/main" id="{705FB63E-A2D4-44F8-9CA7-0F5605FDC0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18544675">
            <a:off x="4367617" y="282778"/>
            <a:ext cx="2711992" cy="532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48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</a:t>
            </a:r>
          </a:p>
        </p:txBody>
      </p:sp>
      <p:pic>
        <p:nvPicPr>
          <p:cNvPr id="5" name="image60.jpeg" descr="Image result for tart press">
            <a:extLst>
              <a:ext uri="{FF2B5EF4-FFF2-40B4-BE49-F238E27FC236}">
                <a16:creationId xmlns:a16="http://schemas.microsoft.com/office/drawing/2014/main" id="{832B2371-BE68-4A35-87C7-AA8F45F1061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2378" y="1464999"/>
            <a:ext cx="5491894" cy="34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08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51</a:t>
            </a:r>
          </a:p>
        </p:txBody>
      </p:sp>
      <p:pic>
        <p:nvPicPr>
          <p:cNvPr id="17410" name="Picture 2" descr="Taylor Candy/deep Fry Thermometer With Temperature Guide : Target">
            <a:extLst>
              <a:ext uri="{FF2B5EF4-FFF2-40B4-BE49-F238E27FC236}">
                <a16:creationId xmlns:a16="http://schemas.microsoft.com/office/drawing/2014/main" id="{09677A31-BB05-478E-B531-D70F21E36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0" t="5924" r="34720" b="3132"/>
          <a:stretch/>
        </p:blipFill>
        <p:spPr bwMode="auto">
          <a:xfrm rot="18604626">
            <a:off x="4314351" y="-419521"/>
            <a:ext cx="2565981" cy="81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pic>
        <p:nvPicPr>
          <p:cNvPr id="5124" name="Picture 4" descr="Amazon.com: Manual Garlic Press, Professional Garlic Mincer Portable Garlic  Crusher Zinc Alloy Rust-proof Tool for Home Kitchen, Easy Clean: Home &amp;amp;amp;  Kitchen">
            <a:extLst>
              <a:ext uri="{FF2B5EF4-FFF2-40B4-BE49-F238E27FC236}">
                <a16:creationId xmlns:a16="http://schemas.microsoft.com/office/drawing/2014/main" id="{6FDA5ED9-5BE6-45CF-A0BD-FDFADBE7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53" y="1395143"/>
            <a:ext cx="8941294" cy="406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11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52</a:t>
            </a:r>
          </a:p>
        </p:txBody>
      </p:sp>
      <p:pic>
        <p:nvPicPr>
          <p:cNvPr id="5" name="image63.jpeg" descr="Image result for tongs">
            <a:extLst>
              <a:ext uri="{FF2B5EF4-FFF2-40B4-BE49-F238E27FC236}">
                <a16:creationId xmlns:a16="http://schemas.microsoft.com/office/drawing/2014/main" id="{505305E8-8230-4B76-89B6-584D1EEE37E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6224" y="1222356"/>
            <a:ext cx="6328327" cy="49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65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53</a:t>
            </a:r>
          </a:p>
        </p:txBody>
      </p:sp>
      <p:pic>
        <p:nvPicPr>
          <p:cNvPr id="5" name="image64.jpeg">
            <a:extLst>
              <a:ext uri="{FF2B5EF4-FFF2-40B4-BE49-F238E27FC236}">
                <a16:creationId xmlns:a16="http://schemas.microsoft.com/office/drawing/2014/main" id="{18C6FC0F-3437-4CCD-B965-A7D567BF68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6830" y="1384551"/>
            <a:ext cx="4091491" cy="3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3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54</a:t>
            </a:r>
          </a:p>
        </p:txBody>
      </p:sp>
      <p:pic>
        <p:nvPicPr>
          <p:cNvPr id="18434" name="Picture 2" descr="OXO Swivel Peeler - The Peppermill">
            <a:extLst>
              <a:ext uri="{FF2B5EF4-FFF2-40B4-BE49-F238E27FC236}">
                <a16:creationId xmlns:a16="http://schemas.microsoft.com/office/drawing/2014/main" id="{89397D7E-D579-4F5B-81B3-BA442652D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9" t="1799" r="28961" b="1907"/>
          <a:stretch/>
        </p:blipFill>
        <p:spPr bwMode="auto">
          <a:xfrm rot="17790715">
            <a:off x="4604043" y="-905037"/>
            <a:ext cx="3095472" cy="83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5161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55</a:t>
            </a:r>
          </a:p>
        </p:txBody>
      </p:sp>
      <p:pic>
        <p:nvPicPr>
          <p:cNvPr id="5" name="image84.jpeg" descr="Image result for baking sheet">
            <a:extLst>
              <a:ext uri="{FF2B5EF4-FFF2-40B4-BE49-F238E27FC236}">
                <a16:creationId xmlns:a16="http://schemas.microsoft.com/office/drawing/2014/main" id="{992391C5-F947-458B-9514-07D4650EB5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5916" y="1136463"/>
            <a:ext cx="7248251" cy="43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53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56</a:t>
            </a:r>
          </a:p>
        </p:txBody>
      </p:sp>
      <p:pic>
        <p:nvPicPr>
          <p:cNvPr id="3" name="image85.jpeg" descr="Image result for baking sheet">
            <a:extLst>
              <a:ext uri="{FF2B5EF4-FFF2-40B4-BE49-F238E27FC236}">
                <a16:creationId xmlns:a16="http://schemas.microsoft.com/office/drawing/2014/main" id="{3258B303-6A31-4268-A49B-05057A9436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8987" y="1087443"/>
            <a:ext cx="6425451" cy="41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704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57</a:t>
            </a:r>
          </a:p>
        </p:txBody>
      </p:sp>
      <p:pic>
        <p:nvPicPr>
          <p:cNvPr id="3" name="image86.jpeg" descr="Image result for broiler pan">
            <a:extLst>
              <a:ext uri="{FF2B5EF4-FFF2-40B4-BE49-F238E27FC236}">
                <a16:creationId xmlns:a16="http://schemas.microsoft.com/office/drawing/2014/main" id="{E86576F1-96C5-4A4E-AED0-BF6D23907B5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360" y="1420464"/>
            <a:ext cx="6793542" cy="37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39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58</a:t>
            </a:r>
          </a:p>
        </p:txBody>
      </p:sp>
      <p:pic>
        <p:nvPicPr>
          <p:cNvPr id="3" name="image87.jpeg" descr="Image result for colander">
            <a:extLst>
              <a:ext uri="{FF2B5EF4-FFF2-40B4-BE49-F238E27FC236}">
                <a16:creationId xmlns:a16="http://schemas.microsoft.com/office/drawing/2014/main" id="{47A9DECE-6B88-452D-A57B-57C33996E4A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388" y="1562819"/>
            <a:ext cx="5731223" cy="37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61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59</a:t>
            </a:r>
          </a:p>
        </p:txBody>
      </p:sp>
      <p:pic>
        <p:nvPicPr>
          <p:cNvPr id="5" name="image88.jpeg" descr="Related image">
            <a:extLst>
              <a:ext uri="{FF2B5EF4-FFF2-40B4-BE49-F238E27FC236}">
                <a16:creationId xmlns:a16="http://schemas.microsoft.com/office/drawing/2014/main" id="{9159FE29-D9F7-4C4B-9BCD-FE5CB90AF5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8918" y="1002101"/>
            <a:ext cx="5062388" cy="43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060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60</a:t>
            </a:r>
          </a:p>
        </p:txBody>
      </p:sp>
      <p:pic>
        <p:nvPicPr>
          <p:cNvPr id="5" name="image89.jpeg" descr="Image result for dutch oven">
            <a:extLst>
              <a:ext uri="{FF2B5EF4-FFF2-40B4-BE49-F238E27FC236}">
                <a16:creationId xmlns:a16="http://schemas.microsoft.com/office/drawing/2014/main" id="{38ACFE03-499D-41CD-B42F-0CF335C077F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8980" y="831341"/>
            <a:ext cx="6257602" cy="47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153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61</a:t>
            </a:r>
          </a:p>
        </p:txBody>
      </p:sp>
      <p:pic>
        <p:nvPicPr>
          <p:cNvPr id="6" name="image91.jpeg" descr="Image result for stock pot">
            <a:extLst>
              <a:ext uri="{FF2B5EF4-FFF2-40B4-BE49-F238E27FC236}">
                <a16:creationId xmlns:a16="http://schemas.microsoft.com/office/drawing/2014/main" id="{219B6809-FB62-4EB6-8983-86475F7268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1889" y="660853"/>
            <a:ext cx="6229967" cy="53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3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pic>
        <p:nvPicPr>
          <p:cNvPr id="7" name="image21.jpeg" descr="Image result for grater">
            <a:extLst>
              <a:ext uri="{FF2B5EF4-FFF2-40B4-BE49-F238E27FC236}">
                <a16:creationId xmlns:a16="http://schemas.microsoft.com/office/drawing/2014/main" id="{7900E954-42B2-46E3-9928-70442DD24A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7" y="566738"/>
            <a:ext cx="57245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083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62</a:t>
            </a:r>
          </a:p>
        </p:txBody>
      </p:sp>
      <p:pic>
        <p:nvPicPr>
          <p:cNvPr id="6" name="image90.jpeg" descr="Image result for frying pan">
            <a:extLst>
              <a:ext uri="{FF2B5EF4-FFF2-40B4-BE49-F238E27FC236}">
                <a16:creationId xmlns:a16="http://schemas.microsoft.com/office/drawing/2014/main" id="{01E02F2D-8677-4E92-ACA2-5D51D348E0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7627" y="1285632"/>
            <a:ext cx="6719451" cy="42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739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63</a:t>
            </a:r>
          </a:p>
        </p:txBody>
      </p:sp>
      <p:pic>
        <p:nvPicPr>
          <p:cNvPr id="6" name="image92.jpeg" descr="Image result for mini muffin pan">
            <a:extLst>
              <a:ext uri="{FF2B5EF4-FFF2-40B4-BE49-F238E27FC236}">
                <a16:creationId xmlns:a16="http://schemas.microsoft.com/office/drawing/2014/main" id="{B2FFF459-FD5E-4702-89AD-2968B16F48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310" y="1142862"/>
            <a:ext cx="9132720" cy="457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526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64</a:t>
            </a:r>
          </a:p>
        </p:txBody>
      </p:sp>
      <p:pic>
        <p:nvPicPr>
          <p:cNvPr id="6" name="image93.jpeg" descr="Related image">
            <a:extLst>
              <a:ext uri="{FF2B5EF4-FFF2-40B4-BE49-F238E27FC236}">
                <a16:creationId xmlns:a16="http://schemas.microsoft.com/office/drawing/2014/main" id="{2D81736F-BDF9-489B-A900-0363BF0A40F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1237" y="965373"/>
            <a:ext cx="8744747" cy="49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72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65</a:t>
            </a:r>
          </a:p>
        </p:txBody>
      </p:sp>
      <p:pic>
        <p:nvPicPr>
          <p:cNvPr id="6" name="image94.jpeg">
            <a:extLst>
              <a:ext uri="{FF2B5EF4-FFF2-40B4-BE49-F238E27FC236}">
                <a16:creationId xmlns:a16="http://schemas.microsoft.com/office/drawing/2014/main" id="{D717986D-671B-43D5-80A9-54BF527818F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9321" y="704777"/>
            <a:ext cx="6108635" cy="52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822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66</a:t>
            </a:r>
          </a:p>
        </p:txBody>
      </p:sp>
      <p:pic>
        <p:nvPicPr>
          <p:cNvPr id="5" name="image95.jpeg" descr="Image result for pie plate">
            <a:extLst>
              <a:ext uri="{FF2B5EF4-FFF2-40B4-BE49-F238E27FC236}">
                <a16:creationId xmlns:a16="http://schemas.microsoft.com/office/drawing/2014/main" id="{8E265D9A-E600-4E17-B3FA-0FCC556E44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2875" y="961305"/>
            <a:ext cx="6866249" cy="47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530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67</a:t>
            </a:r>
          </a:p>
        </p:txBody>
      </p:sp>
      <p:pic>
        <p:nvPicPr>
          <p:cNvPr id="6" name="image98.jpeg" descr="Image result for sauce pan">
            <a:extLst>
              <a:ext uri="{FF2B5EF4-FFF2-40B4-BE49-F238E27FC236}">
                <a16:creationId xmlns:a16="http://schemas.microsoft.com/office/drawing/2014/main" id="{A6D60911-6233-4D90-9938-19DC81236F5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0496" y="1333309"/>
            <a:ext cx="7532077" cy="382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069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68</a:t>
            </a:r>
          </a:p>
        </p:txBody>
      </p:sp>
      <p:pic>
        <p:nvPicPr>
          <p:cNvPr id="6" name="image96.jpeg" descr="Image result for roaster pan">
            <a:extLst>
              <a:ext uri="{FF2B5EF4-FFF2-40B4-BE49-F238E27FC236}">
                <a16:creationId xmlns:a16="http://schemas.microsoft.com/office/drawing/2014/main" id="{E2712D52-9BDA-431E-983D-6394E87E1E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2192" y="1026567"/>
            <a:ext cx="8391484" cy="44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675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69</a:t>
            </a:r>
          </a:p>
        </p:txBody>
      </p:sp>
      <p:pic>
        <p:nvPicPr>
          <p:cNvPr id="6" name="image97.jpeg" descr="Image result for pot holder">
            <a:extLst>
              <a:ext uri="{FF2B5EF4-FFF2-40B4-BE49-F238E27FC236}">
                <a16:creationId xmlns:a16="http://schemas.microsoft.com/office/drawing/2014/main" id="{9310D254-7F58-46CD-ADA1-EA2E38B5B3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2091" y="463757"/>
            <a:ext cx="7240264" cy="59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521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70</a:t>
            </a:r>
          </a:p>
        </p:txBody>
      </p:sp>
      <p:pic>
        <p:nvPicPr>
          <p:cNvPr id="6" name="image99.jpeg" descr="Image result for sauce pot">
            <a:extLst>
              <a:ext uri="{FF2B5EF4-FFF2-40B4-BE49-F238E27FC236}">
                <a16:creationId xmlns:a16="http://schemas.microsoft.com/office/drawing/2014/main" id="{949DB840-AD72-495B-8A5E-79FB4BDC01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4346" y="1164715"/>
            <a:ext cx="6910040" cy="45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161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71</a:t>
            </a:r>
          </a:p>
        </p:txBody>
      </p:sp>
      <p:pic>
        <p:nvPicPr>
          <p:cNvPr id="6" name="image100.jpeg" descr="Image result for steamer basket">
            <a:extLst>
              <a:ext uri="{FF2B5EF4-FFF2-40B4-BE49-F238E27FC236}">
                <a16:creationId xmlns:a16="http://schemas.microsoft.com/office/drawing/2014/main" id="{BEB77B67-7A62-4BF1-9C96-A6A28F9A27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0717" y="849589"/>
            <a:ext cx="7047350" cy="49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3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6264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pic>
        <p:nvPicPr>
          <p:cNvPr id="6146" name="Picture 2" descr="Amazon.com: RSVP International Endurance BBQ Grill Spatula Flipper, 18&amp;amp;quot; |  Flip Burgers &amp;amp;amp; Other Food w/ Long Handle that Keeps Hands Safe from Fire |  Made from Stainless Steel &amp;amp;amp; Rosewood: Barbecue">
            <a:extLst>
              <a:ext uri="{FF2B5EF4-FFF2-40B4-BE49-F238E27FC236}">
                <a16:creationId xmlns:a16="http://schemas.microsoft.com/office/drawing/2014/main" id="{DE4CBB06-3FA0-46AE-8E24-78D5AD08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4610">
            <a:off x="4483642" y="-2126730"/>
            <a:ext cx="2816366" cy="102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084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72</a:t>
            </a:r>
          </a:p>
        </p:txBody>
      </p:sp>
      <p:pic>
        <p:nvPicPr>
          <p:cNvPr id="6" name="image101.jpeg" descr="Image result for trivet">
            <a:extLst>
              <a:ext uri="{FF2B5EF4-FFF2-40B4-BE49-F238E27FC236}">
                <a16:creationId xmlns:a16="http://schemas.microsoft.com/office/drawing/2014/main" id="{F6E9A3E0-5910-4F52-9431-B0AD855928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6754" y="771010"/>
            <a:ext cx="6518491" cy="51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107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73</a:t>
            </a:r>
          </a:p>
        </p:txBody>
      </p:sp>
      <p:pic>
        <p:nvPicPr>
          <p:cNvPr id="5" name="image102.jpeg" descr="Image result for tube pan">
            <a:extLst>
              <a:ext uri="{FF2B5EF4-FFF2-40B4-BE49-F238E27FC236}">
                <a16:creationId xmlns:a16="http://schemas.microsoft.com/office/drawing/2014/main" id="{9C988ACF-580D-4A7F-89E6-19804A7258B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1306" y="941127"/>
            <a:ext cx="6594505" cy="49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33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74</a:t>
            </a:r>
          </a:p>
        </p:txBody>
      </p:sp>
      <p:pic>
        <p:nvPicPr>
          <p:cNvPr id="5" name="image103.jpeg">
            <a:extLst>
              <a:ext uri="{FF2B5EF4-FFF2-40B4-BE49-F238E27FC236}">
                <a16:creationId xmlns:a16="http://schemas.microsoft.com/office/drawing/2014/main" id="{214FCD6F-CA9B-4FAE-B6CA-F5DF599DE3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863" y="379340"/>
            <a:ext cx="7327469" cy="56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798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75</a:t>
            </a:r>
          </a:p>
        </p:txBody>
      </p:sp>
      <p:pic>
        <p:nvPicPr>
          <p:cNvPr id="19458" name="Picture 2" descr="https://m.media-amazon.com/images/I/7171EvuIDFL._AC_SL1500_.jpg">
            <a:extLst>
              <a:ext uri="{FF2B5EF4-FFF2-40B4-BE49-F238E27FC236}">
                <a16:creationId xmlns:a16="http://schemas.microsoft.com/office/drawing/2014/main" id="{16E4F381-1131-49DE-B7C7-3B4C9955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34" y="360558"/>
            <a:ext cx="5453931" cy="56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411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76</a:t>
            </a:r>
          </a:p>
        </p:txBody>
      </p:sp>
      <p:pic>
        <p:nvPicPr>
          <p:cNvPr id="6" name="image105.jpeg">
            <a:extLst>
              <a:ext uri="{FF2B5EF4-FFF2-40B4-BE49-F238E27FC236}">
                <a16:creationId xmlns:a16="http://schemas.microsoft.com/office/drawing/2014/main" id="{E91E719A-CCBC-4D60-BE89-D5E11CA510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5342" y="768470"/>
            <a:ext cx="5934973" cy="532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171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77</a:t>
            </a:r>
          </a:p>
        </p:txBody>
      </p:sp>
      <p:grpSp>
        <p:nvGrpSpPr>
          <p:cNvPr id="2" name="docshapegroup17">
            <a:extLst>
              <a:ext uri="{FF2B5EF4-FFF2-40B4-BE49-F238E27FC236}">
                <a16:creationId xmlns:a16="http://schemas.microsoft.com/office/drawing/2014/main" id="{8C40B064-922C-4A29-94FA-3E8CA2EB554A}"/>
              </a:ext>
            </a:extLst>
          </p:cNvPr>
          <p:cNvGrpSpPr>
            <a:grpSpLocks/>
          </p:cNvGrpSpPr>
          <p:nvPr/>
        </p:nvGrpSpPr>
        <p:grpSpPr bwMode="auto">
          <a:xfrm>
            <a:off x="3187999" y="938004"/>
            <a:ext cx="5119238" cy="4444880"/>
            <a:chOff x="912" y="1423"/>
            <a:chExt cx="5055" cy="4958"/>
          </a:xfrm>
        </p:grpSpPr>
        <p:pic>
          <p:nvPicPr>
            <p:cNvPr id="3075" name="docshape18" descr="Image result for egg separator">
              <a:extLst>
                <a:ext uri="{FF2B5EF4-FFF2-40B4-BE49-F238E27FC236}">
                  <a16:creationId xmlns:a16="http://schemas.microsoft.com/office/drawing/2014/main" id="{F9B2176C-8A34-4F87-999B-C2877C03C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" y="2667"/>
              <a:ext cx="3735" cy="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docshape19">
              <a:extLst>
                <a:ext uri="{FF2B5EF4-FFF2-40B4-BE49-F238E27FC236}">
                  <a16:creationId xmlns:a16="http://schemas.microsoft.com/office/drawing/2014/main" id="{B06C87BC-9D01-45BF-8D1A-345A7E348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23"/>
              <a:ext cx="3144" cy="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09319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78</a:t>
            </a:r>
          </a:p>
        </p:txBody>
      </p:sp>
      <p:pic>
        <p:nvPicPr>
          <p:cNvPr id="6" name="image108.jpeg" descr="Image result for cooling rack">
            <a:extLst>
              <a:ext uri="{FF2B5EF4-FFF2-40B4-BE49-F238E27FC236}">
                <a16:creationId xmlns:a16="http://schemas.microsoft.com/office/drawing/2014/main" id="{7C74E192-7A97-4D1C-BACA-D820A7422A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6503" y="686937"/>
            <a:ext cx="7017496" cy="44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84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79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DD00249-ECDC-4CAC-92E8-2CF4CAD2B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47" y="655607"/>
            <a:ext cx="22553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2" name="Picture 6" descr="Spiralizer 4 -Blade Vegetable Spiralizer Foldable Spiral Slicer Zucchini  Noodle Veggie Pasta Spaghetti Maker | Walmart Canada">
            <a:extLst>
              <a:ext uri="{FF2B5EF4-FFF2-40B4-BE49-F238E27FC236}">
                <a16:creationId xmlns:a16="http://schemas.microsoft.com/office/drawing/2014/main" id="{96CE3041-8F60-4067-8F5B-A61F64E4A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38" y="356418"/>
            <a:ext cx="6172200" cy="61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440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80</a:t>
            </a:r>
          </a:p>
        </p:txBody>
      </p:sp>
      <p:pic>
        <p:nvPicPr>
          <p:cNvPr id="6" name="image115.jpeg">
            <a:extLst>
              <a:ext uri="{FF2B5EF4-FFF2-40B4-BE49-F238E27FC236}">
                <a16:creationId xmlns:a16="http://schemas.microsoft.com/office/drawing/2014/main" id="{AECAF90B-D1E6-4C31-83B0-801F98C1FA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4422" y="766535"/>
            <a:ext cx="6843155" cy="52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334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81</a:t>
            </a:r>
          </a:p>
        </p:txBody>
      </p:sp>
      <p:pic>
        <p:nvPicPr>
          <p:cNvPr id="20482" name="Picture 2" descr="Oneida® Stainless Steel Mandoline">
            <a:extLst>
              <a:ext uri="{FF2B5EF4-FFF2-40B4-BE49-F238E27FC236}">
                <a16:creationId xmlns:a16="http://schemas.microsoft.com/office/drawing/2014/main" id="{FFADF700-DBAC-4360-9182-DB7B9BA32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8854" r="204" b="10991"/>
          <a:stretch/>
        </p:blipFill>
        <p:spPr bwMode="auto">
          <a:xfrm>
            <a:off x="2078966" y="353682"/>
            <a:ext cx="7315200" cy="60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9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</a:t>
            </a:r>
          </a:p>
        </p:txBody>
      </p:sp>
      <p:pic>
        <p:nvPicPr>
          <p:cNvPr id="7174" name="Picture 6" descr="Classic Cookie Cutters Set - Set of 8 | Williams Sonoma">
            <a:extLst>
              <a:ext uri="{FF2B5EF4-FFF2-40B4-BE49-F238E27FC236}">
                <a16:creationId xmlns:a16="http://schemas.microsoft.com/office/drawing/2014/main" id="{1C7ECDCC-F3E3-4A07-9934-6F95DA19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02" y="369497"/>
            <a:ext cx="6279851" cy="62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3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</a:t>
            </a:r>
          </a:p>
        </p:txBody>
      </p:sp>
      <p:pic>
        <p:nvPicPr>
          <p:cNvPr id="8194" name="Picture 2" descr="Slotted Spoon">
            <a:extLst>
              <a:ext uri="{FF2B5EF4-FFF2-40B4-BE49-F238E27FC236}">
                <a16:creationId xmlns:a16="http://schemas.microsoft.com/office/drawing/2014/main" id="{2FA24CD3-3808-41F5-B50E-65716A1DF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15650" r="7002" b="16943"/>
          <a:stretch/>
        </p:blipFill>
        <p:spPr bwMode="auto">
          <a:xfrm>
            <a:off x="1578635" y="253837"/>
            <a:ext cx="8186468" cy="632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2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79</Words>
  <Application>Microsoft Office PowerPoint</Application>
  <PresentationFormat>Widescreen</PresentationFormat>
  <Paragraphs>79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Rumschlag, Amy J</dc:creator>
  <cp:lastModifiedBy>Frost, Angie</cp:lastModifiedBy>
  <cp:revision>13</cp:revision>
  <dcterms:created xsi:type="dcterms:W3CDTF">2022-03-02T18:05:23Z</dcterms:created>
  <dcterms:modified xsi:type="dcterms:W3CDTF">2022-08-31T15:36:18Z</dcterms:modified>
</cp:coreProperties>
</file>