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818E-7B11-4E07-812D-60F8D20C4F6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4396-5CE4-4F29-B05B-0926FD88C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4-H/FFA Crops Career Development Event</a:t>
            </a:r>
            <a:br>
              <a:rPr lang="en-US" b="1" dirty="0"/>
            </a:br>
            <a:r>
              <a:rPr lang="en-US" b="1" dirty="0"/>
              <a:t>2011-2015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Insect Identification</a:t>
            </a:r>
          </a:p>
          <a:p>
            <a:endParaRPr lang="en-US" dirty="0"/>
          </a:p>
          <a:p>
            <a:r>
              <a:rPr lang="en-US" dirty="0"/>
              <a:t>Photos Courtesy of Google Images</a:t>
            </a:r>
          </a:p>
        </p:txBody>
      </p:sp>
    </p:spTree>
    <p:extLst>
      <p:ext uri="{BB962C8B-B14F-4D97-AF65-F5344CB8AC3E}">
        <p14:creationId xmlns:p14="http://schemas.microsoft.com/office/powerpoint/2010/main" val="391940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Army Worm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Sleek body with small head</a:t>
            </a:r>
          </a:p>
          <a:p>
            <a:endParaRPr lang="en-US" dirty="0"/>
          </a:p>
          <a:p>
            <a:r>
              <a:rPr lang="en-US" dirty="0"/>
              <a:t>Brown net-like pattern on head</a:t>
            </a:r>
          </a:p>
          <a:p>
            <a:endParaRPr lang="en-US" dirty="0"/>
          </a:p>
          <a:p>
            <a:r>
              <a:rPr lang="en-US" dirty="0"/>
              <a:t>Broad, dark band along top of body</a:t>
            </a:r>
          </a:p>
          <a:p>
            <a:endParaRPr lang="en-US" dirty="0"/>
          </a:p>
          <a:p>
            <a:r>
              <a:rPr lang="en-US" dirty="0"/>
              <a:t>Body varies from brownish to dark green with alternating and contrasting stripes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452812" cy="27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350580" cy="28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1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Beetle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Grub</a:t>
            </a:r>
          </a:p>
          <a:p>
            <a:r>
              <a:rPr lang="en-US" dirty="0"/>
              <a:t>White, C-shaped with 6 legs</a:t>
            </a:r>
          </a:p>
          <a:p>
            <a:endParaRPr lang="en-US" dirty="0"/>
          </a:p>
          <a:p>
            <a:r>
              <a:rPr lang="en-US" dirty="0"/>
              <a:t>2.5 cm in length</a:t>
            </a:r>
          </a:p>
          <a:p>
            <a:endParaRPr lang="en-US" dirty="0"/>
          </a:p>
          <a:p>
            <a:r>
              <a:rPr lang="en-US" dirty="0"/>
              <a:t>Hair forms distinctive V-shape on hind end of abdomen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64" y="1828800"/>
            <a:ext cx="42088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64" y="5084717"/>
            <a:ext cx="1714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45" y="5170442"/>
            <a:ext cx="1714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9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Beetle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Adult</a:t>
            </a:r>
          </a:p>
          <a:p>
            <a:r>
              <a:rPr lang="en-US" dirty="0"/>
              <a:t>Metallic green with coppery-brown wing covers</a:t>
            </a:r>
          </a:p>
          <a:p>
            <a:endParaRPr lang="en-US" dirty="0"/>
          </a:p>
          <a:p>
            <a:r>
              <a:rPr lang="en-US" dirty="0"/>
              <a:t>Whitish hair patches along sides</a:t>
            </a:r>
          </a:p>
          <a:p>
            <a:endParaRPr lang="en-US" dirty="0"/>
          </a:p>
          <a:p>
            <a:r>
              <a:rPr lang="en-US" dirty="0"/>
              <a:t>Oval shaped </a:t>
            </a:r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1"/>
            <a:ext cx="406300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6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 Aphid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Piercing-sucking mouth parts</a:t>
            </a:r>
          </a:p>
          <a:p>
            <a:endParaRPr lang="en-US" dirty="0"/>
          </a:p>
          <a:p>
            <a:r>
              <a:rPr lang="en-US" dirty="0"/>
              <a:t>1/16</a:t>
            </a:r>
            <a:r>
              <a:rPr lang="en-US" baseline="30000" dirty="0"/>
              <a:t>th</a:t>
            </a:r>
            <a:r>
              <a:rPr lang="en-US" dirty="0"/>
              <a:t> inch, pear shaped body</a:t>
            </a:r>
          </a:p>
          <a:p>
            <a:endParaRPr lang="en-US" dirty="0"/>
          </a:p>
          <a:p>
            <a:r>
              <a:rPr lang="en-US" dirty="0"/>
              <a:t>Bright yellow to green with dark tips on the </a:t>
            </a:r>
            <a:r>
              <a:rPr lang="en-US" dirty="0" err="1"/>
              <a:t>cornicles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May be winged or wingless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65204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18420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Cornicles</a:t>
            </a:r>
            <a:endParaRPr lang="en-US" dirty="0"/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2"/>
          </p:cNvCxnSpPr>
          <p:nvPr/>
        </p:nvCxnSpPr>
        <p:spPr>
          <a:xfrm>
            <a:off x="5829300" y="2211359"/>
            <a:ext cx="0" cy="608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486400" y="2211359"/>
            <a:ext cx="342900" cy="9120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9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Corn Rootworm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Larvae</a:t>
            </a:r>
          </a:p>
          <a:p>
            <a:r>
              <a:rPr lang="en-US" dirty="0"/>
              <a:t>White worms less than 1/8 inch long</a:t>
            </a:r>
          </a:p>
          <a:p>
            <a:endParaRPr lang="en-US" dirty="0"/>
          </a:p>
          <a:p>
            <a:r>
              <a:rPr lang="en-US" dirty="0"/>
              <a:t>Brown heads and brown markings on the top last abdominal segment</a:t>
            </a:r>
          </a:p>
          <a:p>
            <a:endParaRPr lang="en-US" dirty="0"/>
          </a:p>
        </p:txBody>
      </p:sp>
      <p:pic>
        <p:nvPicPr>
          <p:cNvPr id="512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1560" y="2376440"/>
            <a:ext cx="5019675" cy="316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Corn Rootworm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Adult</a:t>
            </a:r>
          </a:p>
          <a:p>
            <a:r>
              <a:rPr lang="en-US" dirty="0"/>
              <a:t>¼ inch long</a:t>
            </a:r>
          </a:p>
          <a:p>
            <a:endParaRPr lang="en-US" dirty="0"/>
          </a:p>
          <a:p>
            <a:r>
              <a:rPr lang="en-US" dirty="0"/>
              <a:t>Yellowish with a black stripe on each wing cover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26" y="2057400"/>
            <a:ext cx="436029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6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Wireworms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Hard bodied worm</a:t>
            </a:r>
          </a:p>
          <a:p>
            <a:endParaRPr lang="en-US" dirty="0"/>
          </a:p>
          <a:p>
            <a:r>
              <a:rPr lang="en-US" dirty="0"/>
              <a:t>Ranges from yellowish brown to orange </a:t>
            </a:r>
          </a:p>
        </p:txBody>
      </p:sp>
      <p:pic>
        <p:nvPicPr>
          <p:cNvPr id="717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94140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9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086E42656D2438DE535EC94DD6D99" ma:contentTypeVersion="6" ma:contentTypeDescription="Create a new document." ma:contentTypeScope="" ma:versionID="3f6db2b964ada299f65bd1dff8217259">
  <xsd:schema xmlns:xsd="http://www.w3.org/2001/XMLSchema" xmlns:xs="http://www.w3.org/2001/XMLSchema" xmlns:p="http://schemas.microsoft.com/office/2006/metadata/properties" xmlns:ns1="http://schemas.microsoft.com/sharepoint/v3" xmlns:ns2="df85e10f-883b-4101-9949-57777d45c040" targetNamespace="http://schemas.microsoft.com/office/2006/metadata/properties" ma:root="true" ma:fieldsID="16fbf549d3d3d24256e6a46e4385afde" ns1:_="" ns2:_="">
    <xsd:import namespace="http://schemas.microsoft.com/sharepoint/v3"/>
    <xsd:import namespace="df85e10f-883b-4101-9949-57777d45c04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roject" minOccurs="0"/>
                <xsd:element ref="ns2:Category" minOccurs="0"/>
                <xsd:element ref="ns2:CDE" minOccurs="0"/>
                <xsd:element ref="ns2:Program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5e10f-883b-4101-9949-57777d45c040" elementFormDefault="qualified">
    <xsd:import namespace="http://schemas.microsoft.com/office/2006/documentManagement/types"/>
    <xsd:import namespace="http://schemas.microsoft.com/office/infopath/2007/PartnerControls"/>
    <xsd:element name="Project" ma:index="10" nillable="true" ma:displayName="Project" ma:format="Dropdown" ma:internalName="Project">
      <xsd:simpleType>
        <xsd:restriction base="dms:Choice">
          <xsd:enumeration value="Aerospace"/>
          <xsd:enumeration value="Agricultural Tractor"/>
          <xsd:enumeration value="Alfalfa"/>
          <xsd:enumeration value="Aquatic Science"/>
          <xsd:enumeration value="Arts and Crafts"/>
          <xsd:enumeration value="Beef"/>
          <xsd:enumeration value="Beekeeping"/>
          <xsd:enumeration value="Bicycle"/>
          <xsd:enumeration value="Bugs"/>
          <xsd:enumeration value="Cake Decorating"/>
          <xsd:enumeration value="Cat"/>
          <xsd:enumeration value="Child Development"/>
          <xsd:enumeration value="Collections"/>
          <xsd:enumeration value="Computer"/>
          <xsd:enumeration value="Consumer Clothing"/>
          <xsd:enumeration value="Corn"/>
          <xsd:enumeration value="Corn (K-2)"/>
          <xsd:enumeration value="Crops"/>
          <xsd:enumeration value="Dairy"/>
          <xsd:enumeration value="Dog"/>
          <xsd:enumeration value="Electric"/>
          <xsd:enumeration value="Entomology"/>
          <xsd:enumeration value="Exploring 4-H"/>
          <xsd:enumeration value="Exploring Farm Animals"/>
          <xsd:enumeration value="Floriculture"/>
          <xsd:enumeration value="Foods"/>
          <xsd:enumeration value="Forestry"/>
          <xsd:enumeration value="Forestry (K-2)"/>
          <xsd:enumeration value="Garden"/>
          <xsd:enumeration value="Genealogy"/>
          <xsd:enumeration value="Geology"/>
          <xsd:enumeration value="Goats"/>
          <xsd:enumeration value="Hay (forages)"/>
          <xsd:enumeration value="Health"/>
          <xsd:enumeration value="Home Environment"/>
          <xsd:enumeration value="Horse"/>
          <xsd:enumeration value="Junior Leaders"/>
          <xsd:enumeration value="Lawn and Garden"/>
          <xsd:enumeration value="Leadership"/>
          <xsd:enumeration value="Livestock"/>
          <xsd:enumeration value="Llamas (Llamas alpacas)"/>
          <xsd:enumeration value="Microwave"/>
          <xsd:enumeration value="Mission to Mars"/>
          <xsd:enumeration value="More Bugs"/>
          <xsd:enumeration value="Performing Arts"/>
          <xsd:enumeration value="Personality"/>
          <xsd:enumeration value="Pets"/>
          <xsd:enumeration value="Photography"/>
          <xsd:enumeration value="Pigeon"/>
          <xsd:enumeration value="Plant Science"/>
          <xsd:enumeration value="Poultry"/>
          <xsd:enumeration value="Rabbits"/>
          <xsd:enumeration value="Sewing"/>
          <xsd:enumeration value="Sheep"/>
          <xsd:enumeration value="Shooting Sports"/>
          <xsd:enumeration value="Small Engine"/>
          <xsd:enumeration value="Small Grains"/>
          <xsd:enumeration value="Soil and Water Science"/>
          <xsd:enumeration value="Soybeans"/>
          <xsd:enumeration value="Space"/>
          <xsd:enumeration value="Sportfishing"/>
          <xsd:enumeration value="Strawberries"/>
          <xsd:enumeration value="Swine"/>
          <xsd:enumeration value="Tractor"/>
          <xsd:enumeration value="Trees"/>
          <xsd:enumeration value="Verbal Communication Events and Activities"/>
          <xsd:enumeration value="Veterinary Science"/>
          <xsd:enumeration value="Weather and Climate Science"/>
          <xsd:enumeration value="Weeds"/>
          <xsd:enumeration value="Wildlife"/>
          <xsd:enumeration value="Wood Science"/>
        </xsd:restriction>
      </xsd:simpleType>
    </xsd:element>
    <xsd:element name="Category" ma:index="11" nillable="true" ma:displayName="Category" ma:format="Dropdown" ma:internalName="Category">
      <xsd:simpleType>
        <xsd:restriction base="dms:Choice">
          <xsd:enumeration value="Camp/Workshop/Trip"/>
          <xsd:enumeration value="CDE"/>
          <xsd:enumeration value="Project"/>
          <xsd:enumeration value="Volunteer"/>
        </xsd:restriction>
      </xsd:simpleType>
    </xsd:element>
    <xsd:element name="CDE" ma:index="12" nillable="true" ma:displayName="CDE" ma:format="Dropdown" ma:internalName="CDE">
      <xsd:simpleType>
        <xsd:restriction base="dms:Choice">
          <xsd:enumeration value="Crops"/>
          <xsd:enumeration value="Milk Quality and Products"/>
          <xsd:enumeration value="Dairy Judging"/>
          <xsd:enumeration value="Entomology"/>
          <xsd:enumeration value="Forestry"/>
          <xsd:enumeration value="Hippology"/>
          <xsd:enumeration value="Hoosier Beef Congress​"/>
          <xsd:enumeration value="Horse and Pony"/>
          <xsd:enumeration value="Horticulture"/>
          <xsd:enumeration value="Livestock Judging"/>
          <xsd:enumeration value="Livestock Skillathon"/>
          <xsd:enumeration value="Meat Judging"/>
          <xsd:enumeration value="Poultry Judging"/>
          <xsd:enumeration value="Soil Judging"/>
          <xsd:enumeration value="Wildlife Habitat ​​"/>
        </xsd:restriction>
      </xsd:simpleType>
    </xsd:element>
    <xsd:element name="Program_x0020_Area" ma:index="13" nillable="true" ma:displayName="Program Area" ma:internalName="Program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tizenship"/>
                    <xsd:enumeration value="Healthy Living"/>
                    <xsd:enumeration value="STEM &amp; Agriculture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df85e10f-883b-4101-9949-57777d45c040" xsi:nil="true"/>
    <PublishingExpirationDate xmlns="http://schemas.microsoft.com/sharepoint/v3" xsi:nil="true"/>
    <PublishingStartDate xmlns="http://schemas.microsoft.com/sharepoint/v3" xsi:nil="true"/>
    <Category xmlns="df85e10f-883b-4101-9949-57777d45c040">CDE</Category>
    <CDE xmlns="df85e10f-883b-4101-9949-57777d45c040">Crops</CDE>
    <Program_x0020_Area xmlns="df85e10f-883b-4101-9949-57777d45c040">
      <Value>STEM &amp; Agriculture</Value>
    </Program_x0020_Area>
  </documentManagement>
</p:properties>
</file>

<file path=customXml/itemProps1.xml><?xml version="1.0" encoding="utf-8"?>
<ds:datastoreItem xmlns:ds="http://schemas.openxmlformats.org/officeDocument/2006/customXml" ds:itemID="{55BC1693-A8A7-4945-85CF-06F9B7033A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D86435-EF54-4C12-A0A2-3991490C9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85e10f-883b-4101-9949-57777d45c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BC1106-D497-48EC-9E82-63A2426DD26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df85e10f-883b-4101-9949-57777d45c040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161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4-H/FFA Crops Career Development Event 2011-2015</vt:lpstr>
      <vt:lpstr>Army Worm</vt:lpstr>
      <vt:lpstr>Japanese Beetle</vt:lpstr>
      <vt:lpstr>Japanese Beetle </vt:lpstr>
      <vt:lpstr>Soybean Aphid</vt:lpstr>
      <vt:lpstr>Western Corn Rootworm</vt:lpstr>
      <vt:lpstr>Western Corn Rootworm </vt:lpstr>
      <vt:lpstr>Wireworms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4-H/FFA Crops Career Development Event 2011-2015</dc:title>
  <dc:creator>Sam</dc:creator>
  <cp:lastModifiedBy>Price, Gina J.</cp:lastModifiedBy>
  <cp:revision>5</cp:revision>
  <dcterms:created xsi:type="dcterms:W3CDTF">2011-05-17T06:53:39Z</dcterms:created>
  <dcterms:modified xsi:type="dcterms:W3CDTF">2021-05-02T18:31:43Z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0x010100C02086E42656D2438DE535EC94DD6D99</vt:lpwstr>
  </property>
</Properties>
</file>