
<file path=[Content_Types].xml><?xml version="1.0" encoding="utf-8"?>
<Types xmlns="http://schemas.openxmlformats.org/package/2006/content-types">
  <Default Extension="emf" ContentType="image/x-emf"/>
  <Default Extension="fntdata" ContentType="application/x-fontdata"/>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3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autoCompressPictures="0">
  <p:sldMasterIdLst>
    <p:sldMasterId id="2147483708" r:id="rId1"/>
  </p:sldMasterIdLst>
  <p:notesMasterIdLst>
    <p:notesMasterId r:id="rId39"/>
  </p:notesMasterIdLst>
  <p:handoutMasterIdLst>
    <p:handoutMasterId r:id="rId40"/>
  </p:handoutMasterIdLst>
  <p:sldIdLst>
    <p:sldId id="257" r:id="rId2"/>
    <p:sldId id="290" r:id="rId3"/>
    <p:sldId id="313" r:id="rId4"/>
    <p:sldId id="287" r:id="rId5"/>
    <p:sldId id="263" r:id="rId6"/>
    <p:sldId id="289" r:id="rId7"/>
    <p:sldId id="286" r:id="rId8"/>
    <p:sldId id="285" r:id="rId9"/>
    <p:sldId id="314" r:id="rId10"/>
    <p:sldId id="288" r:id="rId11"/>
    <p:sldId id="315" r:id="rId12"/>
    <p:sldId id="292" r:id="rId13"/>
    <p:sldId id="311" r:id="rId14"/>
    <p:sldId id="293" r:id="rId15"/>
    <p:sldId id="299" r:id="rId16"/>
    <p:sldId id="300" r:id="rId17"/>
    <p:sldId id="297" r:id="rId18"/>
    <p:sldId id="316" r:id="rId19"/>
    <p:sldId id="317" r:id="rId20"/>
    <p:sldId id="295" r:id="rId21"/>
    <p:sldId id="318" r:id="rId22"/>
    <p:sldId id="319" r:id="rId23"/>
    <p:sldId id="320" r:id="rId24"/>
    <p:sldId id="321" r:id="rId25"/>
    <p:sldId id="322" r:id="rId26"/>
    <p:sldId id="323" r:id="rId27"/>
    <p:sldId id="324" r:id="rId28"/>
    <p:sldId id="327" r:id="rId29"/>
    <p:sldId id="326" r:id="rId30"/>
    <p:sldId id="325" r:id="rId31"/>
    <p:sldId id="328" r:id="rId32"/>
    <p:sldId id="329" r:id="rId33"/>
    <p:sldId id="332" r:id="rId34"/>
    <p:sldId id="333" r:id="rId35"/>
    <p:sldId id="330" r:id="rId36"/>
    <p:sldId id="331" r:id="rId37"/>
    <p:sldId id="308" r:id="rId38"/>
  </p:sldIdLst>
  <p:sldSz cx="12192000" cy="6858000"/>
  <p:notesSz cx="6858000" cy="9144000"/>
  <p:embeddedFontLst>
    <p:embeddedFont>
      <p:font typeface="Acumin Pro" panose="020B0604020202020204" charset="0"/>
      <p:regular r:id="rId41"/>
      <p:bold r:id="rId42"/>
      <p:italic r:id="rId43"/>
      <p:boldItalic r:id="rId44"/>
    </p:embeddedFont>
    <p:embeddedFont>
      <p:font typeface="Acumin Pro ExtraCondensed" panose="020B0604020202020204" charset="0"/>
      <p:regular r:id="rId45"/>
      <p:bold r:id="rId46"/>
      <p:italic r:id="rId47"/>
      <p:boldItalic r:id="rId48"/>
    </p:embeddedFont>
    <p:embeddedFont>
      <p:font typeface="Acumin Pro ExtraCondensed Smbd" panose="020B0604020202020204" charset="0"/>
      <p:regular r:id="rId49"/>
      <p:bold r:id="rId50"/>
      <p:italic r:id="rId51"/>
      <p:boldItalic r:id="rId52"/>
    </p:embeddedFont>
    <p:embeddedFont>
      <p:font typeface="Acumin Pro Medium" panose="020B0604020202020204" charset="0"/>
      <p:regular r:id="rId53"/>
      <p:italic r:id="rId54"/>
    </p:embeddedFont>
    <p:embeddedFont>
      <p:font typeface="Acumin Pro Semibold" panose="020B0604020202020204" charset="0"/>
      <p:regular r:id="rId55"/>
      <p:bold r:id="rId56"/>
      <p:italic r:id="rId57"/>
      <p:boldItalic r:id="rId58"/>
    </p:embeddedFont>
    <p:embeddedFont>
      <p:font typeface="Acumin Pro SemiCondensed" panose="020B0604020202020204" charset="0"/>
      <p:regular r:id="rId59"/>
      <p:bold r:id="rId60"/>
      <p:italic r:id="rId61"/>
      <p:boldItalic r:id="rId62"/>
    </p:embeddedFont>
    <p:embeddedFont>
      <p:font typeface="Calibri" panose="020F0502020204030204" pitchFamily="34" charset="0"/>
      <p:regular r:id="rId63"/>
      <p:bold r:id="rId64"/>
      <p:italic r:id="rId65"/>
      <p:boldItalic r:id="rId66"/>
    </p:embeddedFont>
    <p:embeddedFont>
      <p:font typeface="Tw Cen MT" panose="020B0602020104020603" pitchFamily="34" charset="0"/>
      <p:regular r:id="rId67"/>
      <p:bold r:id="rId68"/>
      <p:italic r:id="rId69"/>
      <p:boldItalic r:id="rId70"/>
    </p:embeddedFont>
    <p:embeddedFont>
      <p:font typeface="United Sans Cd Md" charset="0"/>
      <p:regular r:id="rId71"/>
    </p:embeddedFont>
    <p:embeddedFont>
      <p:font typeface="United Sans Reg Medium" panose="020B0604020202020204" charset="0"/>
      <p:regular r:id="rId72"/>
    </p:embeddedFont>
  </p:embeddedFont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420" autoAdjust="0"/>
    <p:restoredTop sz="73342" autoAdjust="0"/>
  </p:normalViewPr>
  <p:slideViewPr>
    <p:cSldViewPr snapToGrid="0" snapToObjects="1">
      <p:cViewPr varScale="1">
        <p:scale>
          <a:sx n="54" d="100"/>
          <a:sy n="54" d="100"/>
        </p:scale>
        <p:origin x="1590" y="60"/>
      </p:cViewPr>
      <p:guideLst/>
    </p:cSldViewPr>
  </p:slideViewPr>
  <p:outlineViewPr>
    <p:cViewPr>
      <p:scale>
        <a:sx n="33" d="100"/>
        <a:sy n="33" d="100"/>
      </p:scale>
      <p:origin x="0" y="0"/>
    </p:cViewPr>
  </p:outlineViewPr>
  <p:notesTextViewPr>
    <p:cViewPr>
      <p:scale>
        <a:sx n="1" d="1"/>
        <a:sy n="1" d="1"/>
      </p:scale>
      <p:origin x="0" y="0"/>
    </p:cViewPr>
  </p:notesTextViewPr>
  <p:notesViewPr>
    <p:cSldViewPr snapToGrid="0" snapToObjects="1">
      <p:cViewPr varScale="1">
        <p:scale>
          <a:sx n="169" d="100"/>
          <a:sy n="169" d="100"/>
        </p:scale>
        <p:origin x="4032" y="200"/>
      </p:cViewPr>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font" Target="fonts/font2.fntdata"/><Relationship Id="rId47" Type="http://schemas.openxmlformats.org/officeDocument/2006/relationships/font" Target="fonts/font7.fntdata"/><Relationship Id="rId63" Type="http://schemas.openxmlformats.org/officeDocument/2006/relationships/font" Target="fonts/font23.fntdata"/><Relationship Id="rId68" Type="http://schemas.openxmlformats.org/officeDocument/2006/relationships/font" Target="fonts/font28.fntdata"/><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handoutMaster" Target="handoutMasters/handoutMaster1.xml"/><Relationship Id="rId45" Type="http://schemas.openxmlformats.org/officeDocument/2006/relationships/font" Target="fonts/font5.fntdata"/><Relationship Id="rId53" Type="http://schemas.openxmlformats.org/officeDocument/2006/relationships/font" Target="fonts/font13.fntdata"/><Relationship Id="rId58" Type="http://schemas.openxmlformats.org/officeDocument/2006/relationships/font" Target="fonts/font18.fntdata"/><Relationship Id="rId66" Type="http://schemas.openxmlformats.org/officeDocument/2006/relationships/font" Target="fonts/font26.fntdata"/><Relationship Id="rId74" Type="http://schemas.openxmlformats.org/officeDocument/2006/relationships/viewProps" Target="viewProps.xml"/><Relationship Id="rId5" Type="http://schemas.openxmlformats.org/officeDocument/2006/relationships/slide" Target="slides/slide4.xml"/><Relationship Id="rId61" Type="http://schemas.openxmlformats.org/officeDocument/2006/relationships/font" Target="fonts/font21.fntdata"/><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font" Target="fonts/font3.fntdata"/><Relationship Id="rId48" Type="http://schemas.openxmlformats.org/officeDocument/2006/relationships/font" Target="fonts/font8.fntdata"/><Relationship Id="rId56" Type="http://schemas.openxmlformats.org/officeDocument/2006/relationships/font" Target="fonts/font16.fntdata"/><Relationship Id="rId64" Type="http://schemas.openxmlformats.org/officeDocument/2006/relationships/font" Target="fonts/font24.fntdata"/><Relationship Id="rId69" Type="http://schemas.openxmlformats.org/officeDocument/2006/relationships/font" Target="fonts/font29.fntdata"/><Relationship Id="rId8" Type="http://schemas.openxmlformats.org/officeDocument/2006/relationships/slide" Target="slides/slide7.xml"/><Relationship Id="rId51" Type="http://schemas.openxmlformats.org/officeDocument/2006/relationships/font" Target="fonts/font11.fntdata"/><Relationship Id="rId72" Type="http://schemas.openxmlformats.org/officeDocument/2006/relationships/font" Target="fonts/font32.fntdata"/><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font" Target="fonts/font6.fntdata"/><Relationship Id="rId59" Type="http://schemas.openxmlformats.org/officeDocument/2006/relationships/font" Target="fonts/font19.fntdata"/><Relationship Id="rId67" Type="http://schemas.openxmlformats.org/officeDocument/2006/relationships/font" Target="fonts/font27.fntdata"/><Relationship Id="rId20" Type="http://schemas.openxmlformats.org/officeDocument/2006/relationships/slide" Target="slides/slide19.xml"/><Relationship Id="rId41" Type="http://schemas.openxmlformats.org/officeDocument/2006/relationships/font" Target="fonts/font1.fntdata"/><Relationship Id="rId54" Type="http://schemas.openxmlformats.org/officeDocument/2006/relationships/font" Target="fonts/font14.fntdata"/><Relationship Id="rId62" Type="http://schemas.openxmlformats.org/officeDocument/2006/relationships/font" Target="fonts/font22.fntdata"/><Relationship Id="rId70" Type="http://schemas.openxmlformats.org/officeDocument/2006/relationships/font" Target="fonts/font30.fntdata"/><Relationship Id="rId75"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font" Target="fonts/font9.fntdata"/><Relationship Id="rId57" Type="http://schemas.openxmlformats.org/officeDocument/2006/relationships/font" Target="fonts/font17.fntdata"/><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font" Target="fonts/font4.fntdata"/><Relationship Id="rId52" Type="http://schemas.openxmlformats.org/officeDocument/2006/relationships/font" Target="fonts/font12.fntdata"/><Relationship Id="rId60" Type="http://schemas.openxmlformats.org/officeDocument/2006/relationships/font" Target="fonts/font20.fntdata"/><Relationship Id="rId65" Type="http://schemas.openxmlformats.org/officeDocument/2006/relationships/font" Target="fonts/font25.fntdata"/><Relationship Id="rId73"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notesMaster" Target="notesMasters/notesMaster1.xml"/><Relationship Id="rId34" Type="http://schemas.openxmlformats.org/officeDocument/2006/relationships/slide" Target="slides/slide33.xml"/><Relationship Id="rId50" Type="http://schemas.openxmlformats.org/officeDocument/2006/relationships/font" Target="fonts/font10.fntdata"/><Relationship Id="rId55" Type="http://schemas.openxmlformats.org/officeDocument/2006/relationships/font" Target="fonts/font15.fntdata"/><Relationship Id="rId76" Type="http://schemas.openxmlformats.org/officeDocument/2006/relationships/tableStyles" Target="tableStyles.xml"/><Relationship Id="rId7" Type="http://schemas.openxmlformats.org/officeDocument/2006/relationships/slide" Target="slides/slide6.xml"/><Relationship Id="rId71" Type="http://schemas.openxmlformats.org/officeDocument/2006/relationships/font" Target="fonts/font31.fntdata"/></Relationships>
</file>

<file path=ppt/diagrams/colors1.xml><?xml version="1.0" encoding="utf-8"?>
<dgm:colorsDef xmlns:dgm="http://schemas.openxmlformats.org/drawingml/2006/diagram" xmlns:a="http://schemas.openxmlformats.org/drawingml/2006/main" uniqueId="urn:microsoft.com/office/officeart/2005/8/colors/accent1_3">
  <dgm:title val=""/>
  <dgm:desc val=""/>
  <dgm:catLst>
    <dgm:cat type="accent1" pri="11300"/>
  </dgm:catLst>
  <dgm:styleLbl name="node0">
    <dgm:fillClrLst meth="repeat">
      <a:schemeClr val="accent1">
        <a:shade val="80000"/>
      </a:schemeClr>
    </dgm:fillClrLst>
    <dgm:linClrLst meth="repeat">
      <a:schemeClr val="lt1"/>
    </dgm:linClrLst>
    <dgm:effectClrLst/>
    <dgm:txLinClrLst/>
    <dgm:txFillClrLst/>
    <dgm:txEffectClrLst/>
  </dgm:styleLbl>
  <dgm:styleLbl name="alignNode1">
    <dgm:fillClrLst>
      <a:schemeClr val="accent1">
        <a:shade val="80000"/>
      </a:schemeClr>
      <a:schemeClr val="accent1">
        <a:tint val="70000"/>
      </a:schemeClr>
    </dgm:fillClrLst>
    <dgm:linClrLst>
      <a:schemeClr val="accent1">
        <a:shade val="80000"/>
      </a:schemeClr>
      <a:schemeClr val="accent1">
        <a:tint val="70000"/>
      </a:schemeClr>
    </dgm:linClrLst>
    <dgm:effectClrLst/>
    <dgm:txLinClrLst/>
    <dgm:txFillClrLst/>
    <dgm:txEffectClrLst/>
  </dgm:styleLbl>
  <dgm:styleLbl name="node1">
    <dgm:fillClrLst>
      <a:schemeClr val="accent1">
        <a:shade val="80000"/>
      </a:schemeClr>
      <a:schemeClr val="accent1">
        <a:tint val="70000"/>
      </a:schemeClr>
    </dgm:fillClrLst>
    <dgm:linClrLst meth="repeat">
      <a:schemeClr val="lt1"/>
    </dgm:linClrLst>
    <dgm:effectClrLst/>
    <dgm:txLinClrLst/>
    <dgm:txFillClrLst/>
    <dgm:txEffectClrLst/>
  </dgm:styleLbl>
  <dgm:styleLbl name="lnNode1">
    <dgm:fillClrLst>
      <a:schemeClr val="accent1">
        <a:shade val="80000"/>
      </a:schemeClr>
      <a:schemeClr val="accent1">
        <a:tint val="70000"/>
      </a:schemeClr>
    </dgm:fillClrLst>
    <dgm:linClrLst meth="repeat">
      <a:schemeClr val="lt1"/>
    </dgm:linClrLst>
    <dgm:effectClrLst/>
    <dgm:txLinClrLst/>
    <dgm:txFillClrLst/>
    <dgm:txEffectClrLst/>
  </dgm:styleLbl>
  <dgm:styleLbl name="vennNode1">
    <dgm:fillClrLst>
      <a:schemeClr val="accent1">
        <a:shade val="80000"/>
        <a:alpha val="50000"/>
      </a:schemeClr>
      <a:schemeClr val="accent1">
        <a:tint val="70000"/>
        <a:alpha val="50000"/>
      </a:schemeClr>
    </dgm:fillClrLst>
    <dgm:linClrLst meth="repeat">
      <a:schemeClr val="lt1"/>
    </dgm:linClrLst>
    <dgm:effectClrLst/>
    <dgm:txLinClrLst/>
    <dgm:txFillClrLst/>
    <dgm:txEffectClrLst/>
  </dgm:styleLbl>
  <dgm:styleLbl name="node2">
    <dgm:fillClrLst>
      <a:schemeClr val="accent1">
        <a:tint val="99000"/>
      </a:schemeClr>
    </dgm:fillClrLst>
    <dgm:linClrLst meth="repeat">
      <a:schemeClr val="lt1"/>
    </dgm:linClrLst>
    <dgm:effectClrLst/>
    <dgm:txLinClrLst/>
    <dgm:txFillClrLst/>
    <dgm:txEffectClrLst/>
  </dgm:styleLbl>
  <dgm:styleLbl name="node3">
    <dgm:fillClrLst>
      <a:schemeClr val="accent1">
        <a:tint val="80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f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dgm:txEffectClrLst/>
  </dgm:styleLbl>
  <dgm:styleLbl name="f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b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sibTrans1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9000"/>
      </a:schemeClr>
    </dgm:fillClrLst>
    <dgm:linClrLst meth="repeat">
      <a:schemeClr val="lt1"/>
    </dgm:linClrLst>
    <dgm:effectClrLst/>
    <dgm:txLinClrLst/>
    <dgm:txFillClrLst/>
    <dgm:txEffectClrLst/>
  </dgm:styleLbl>
  <dgm:styleLbl name="asst3">
    <dgm:fillClrLst>
      <a:schemeClr val="accent1">
        <a:tint val="80000"/>
      </a:schemeClr>
    </dgm:fillClrLst>
    <dgm:linClrLst meth="repeat">
      <a:schemeClr val="lt1"/>
    </dgm:linClrLst>
    <dgm:effectClrLst/>
    <dgm:txLinClrLst/>
    <dgm:txFillClrLst/>
    <dgm:txEffectClrLst/>
  </dgm:styleLbl>
  <dgm:styleLbl name="asst4">
    <dgm:fillClrLst>
      <a:schemeClr val="accent1">
        <a:tint val="70000"/>
      </a:schemeClr>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lt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9000"/>
      </a:schemeClr>
    </dgm:fillClrLst>
    <dgm:linClrLst meth="repeat">
      <a:schemeClr val="accent1">
        <a:tint val="99000"/>
      </a:schemeClr>
    </dgm:linClrLst>
    <dgm:effectClrLst/>
    <dgm:txLinClrLst/>
    <dgm:txFillClrLst meth="repeat">
      <a:schemeClr val="tx1"/>
    </dgm:txFillClrLst>
    <dgm:txEffectClrLst/>
  </dgm:styleLbl>
  <dgm:styleLbl name="parChTrans1D3">
    <dgm:fillClrLst meth="repeat">
      <a:schemeClr val="accent1">
        <a:tint val="80000"/>
      </a:schemeClr>
    </dgm:fillClrLst>
    <dgm:linClrLst meth="repeat">
      <a:schemeClr val="accent1">
        <a:tint val="80000"/>
      </a:schemeClr>
    </dgm:linClrLst>
    <dgm:effectClrLst/>
    <dgm:txLinClrLst/>
    <dgm:txFillClrLst meth="repeat">
      <a:schemeClr val="tx1"/>
    </dgm:txFillClrLst>
    <dgm:txEffectClrLst/>
  </dgm:styleLbl>
  <dgm:styleLbl name="parChTrans1D4">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2_3">
  <dgm:title val=""/>
  <dgm:desc val=""/>
  <dgm:catLst>
    <dgm:cat type="accent2" pri="11300"/>
  </dgm:catLst>
  <dgm:styleLbl name="node0">
    <dgm:fillClrLst meth="repeat">
      <a:schemeClr val="accent2">
        <a:shade val="80000"/>
      </a:schemeClr>
    </dgm:fillClrLst>
    <dgm:linClrLst meth="repeat">
      <a:schemeClr val="lt1"/>
    </dgm:linClrLst>
    <dgm:effectClrLst/>
    <dgm:txLinClrLst/>
    <dgm:txFillClrLst/>
    <dgm:txEffectClrLst/>
  </dgm:styleLbl>
  <dgm:styleLbl name="node1">
    <dgm:fillClrLst>
      <a:schemeClr val="accent2">
        <a:shade val="80000"/>
      </a:schemeClr>
      <a:schemeClr val="accent2">
        <a:tint val="70000"/>
      </a:schemeClr>
    </dgm:fillClrLst>
    <dgm:linClrLst meth="repeat">
      <a:schemeClr val="lt1"/>
    </dgm:linClrLst>
    <dgm:effectClrLst/>
    <dgm:txLinClrLst/>
    <dgm:txFillClrLst/>
    <dgm:txEffectClrLst/>
  </dgm:styleLbl>
  <dgm:styleLbl name="alignNode1">
    <dgm:fillClrLst>
      <a:schemeClr val="accent2">
        <a:shade val="80000"/>
      </a:schemeClr>
      <a:schemeClr val="accent2">
        <a:tint val="70000"/>
      </a:schemeClr>
    </dgm:fillClrLst>
    <dgm:linClrLst>
      <a:schemeClr val="accent2">
        <a:shade val="80000"/>
      </a:schemeClr>
      <a:schemeClr val="accent2">
        <a:tint val="70000"/>
      </a:schemeClr>
    </dgm:linClrLst>
    <dgm:effectClrLst/>
    <dgm:txLinClrLst/>
    <dgm:txFillClrLst/>
    <dgm:txEffectClrLst/>
  </dgm:styleLbl>
  <dgm:styleLbl name="lnNode1">
    <dgm:fillClrLst>
      <a:schemeClr val="accent2">
        <a:shade val="80000"/>
      </a:schemeClr>
      <a:schemeClr val="accent2">
        <a:tint val="70000"/>
      </a:schemeClr>
    </dgm:fillClrLst>
    <dgm:linClrLst meth="repeat">
      <a:schemeClr val="lt1"/>
    </dgm:linClrLst>
    <dgm:effectClrLst/>
    <dgm:txLinClrLst/>
    <dgm:txFillClrLst/>
    <dgm:txEffectClrLst/>
  </dgm:styleLbl>
  <dgm:styleLbl name="vennNode1">
    <dgm:fillClrLst>
      <a:schemeClr val="accent2">
        <a:shade val="80000"/>
        <a:alpha val="50000"/>
      </a:schemeClr>
      <a:schemeClr val="accent2">
        <a:tint val="70000"/>
        <a:alpha val="50000"/>
      </a:schemeClr>
    </dgm:fillClrLst>
    <dgm:linClrLst meth="repeat">
      <a:schemeClr val="lt1"/>
    </dgm:linClrLst>
    <dgm:effectClrLst/>
    <dgm:txLinClrLst/>
    <dgm:txFillClrLst/>
    <dgm:txEffectClrLst/>
  </dgm:styleLbl>
  <dgm:styleLbl name="node2">
    <dgm:fillClrLst>
      <a:schemeClr val="accent2">
        <a:tint val="99000"/>
      </a:schemeClr>
    </dgm:fillClrLst>
    <dgm:linClrLst meth="repeat">
      <a:schemeClr val="lt1"/>
    </dgm:linClrLst>
    <dgm:effectClrLst/>
    <dgm:txLinClrLst/>
    <dgm:txFillClrLst/>
    <dgm:txEffectClrLst/>
  </dgm:styleLbl>
  <dgm:styleLbl name="node3">
    <dgm:fillClrLst>
      <a:schemeClr val="accent2">
        <a:tint val="80000"/>
      </a:schemeClr>
    </dgm:fillClrLst>
    <dgm:linClrLst meth="repeat">
      <a:schemeClr val="lt1"/>
    </dgm:linClrLst>
    <dgm:effectClrLst/>
    <dgm:txLinClrLst/>
    <dgm:txFillClrLst/>
    <dgm:txEffectClrLst/>
  </dgm:styleLbl>
  <dgm:styleLbl name="node4">
    <dgm:fillClrLst>
      <a:schemeClr val="accent2">
        <a:tint val="70000"/>
      </a:schemeClr>
    </dgm:fillClrLst>
    <dgm:linClrLst meth="repeat">
      <a:schemeClr val="lt1"/>
    </dgm:linClrLst>
    <dgm:effectClrLst/>
    <dgm:txLinClrLst/>
    <dgm:txFillClrLst/>
    <dgm:txEffectClrLst/>
  </dgm:styleLbl>
  <dgm:styleLbl name="f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dgm:txEffectClrLst/>
  </dgm:styleLbl>
  <dgm:styleLbl name="fg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lt1"/>
    </dgm:txFillClrLst>
    <dgm:txEffectClrLst/>
  </dgm:styleLbl>
  <dgm:styleLbl name="bg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lt1"/>
    </dgm:txFillClrLst>
    <dgm:txEffectClrLst/>
  </dgm:styleLbl>
  <dgm:styleLbl name="sibTrans1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accent2">
        <a:shade val="80000"/>
      </a:schemeClr>
    </dgm:fillClrLst>
    <dgm:linClrLst meth="repeat">
      <a:schemeClr val="lt1"/>
    </dgm:linClrLst>
    <dgm:effectClrLst/>
    <dgm:txLinClrLst/>
    <dgm:txFillClrLst/>
    <dgm:txEffectClrLst/>
  </dgm:styleLbl>
  <dgm:styleLbl name="asst1">
    <dgm:fillClrLst meth="repeat">
      <a:schemeClr val="accent2">
        <a:shade val="80000"/>
      </a:schemeClr>
    </dgm:fillClrLst>
    <dgm:linClrLst meth="repeat">
      <a:schemeClr val="lt1"/>
    </dgm:linClrLst>
    <dgm:effectClrLst/>
    <dgm:txLinClrLst/>
    <dgm:txFillClrLst/>
    <dgm:txEffectClrLst/>
  </dgm:styleLbl>
  <dgm:styleLbl name="asst2">
    <dgm:fillClrLst>
      <a:schemeClr val="accent2">
        <a:tint val="99000"/>
      </a:schemeClr>
    </dgm:fillClrLst>
    <dgm:linClrLst meth="repeat">
      <a:schemeClr val="lt1"/>
    </dgm:linClrLst>
    <dgm:effectClrLst/>
    <dgm:txLinClrLst/>
    <dgm:txFillClrLst/>
    <dgm:txEffectClrLst/>
  </dgm:styleLbl>
  <dgm:styleLbl name="asst3">
    <dgm:fillClrLst>
      <a:schemeClr val="accent2">
        <a:tint val="80000"/>
      </a:schemeClr>
    </dgm:fillClrLst>
    <dgm:linClrLst meth="repeat">
      <a:schemeClr val="lt1"/>
    </dgm:linClrLst>
    <dgm:effectClrLst/>
    <dgm:txLinClrLst/>
    <dgm:txFillClrLst/>
    <dgm:txEffectClrLst/>
  </dgm:styleLbl>
  <dgm:styleLbl name="asst4">
    <dgm:fillClrLst>
      <a:schemeClr val="accent2">
        <a:tint val="70000"/>
      </a:schemeClr>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a:tint val="90000"/>
      </a:schemeClr>
    </dgm:fillClrLst>
    <dgm:linClrLst meth="repeat">
      <a:schemeClr val="accent2">
        <a:tint val="90000"/>
      </a:schemeClr>
    </dgm:linClrLst>
    <dgm:effectClrLst/>
    <dgm:txLinClrLst/>
    <dgm:txFillClrLst/>
    <dgm:txEffectClrLst/>
  </dgm:styleLbl>
  <dgm:styleLbl name="parChTrans2D3">
    <dgm:fillClrLst meth="repeat">
      <a:schemeClr val="accent2">
        <a:tint val="70000"/>
      </a:schemeClr>
    </dgm:fillClrLst>
    <dgm:linClrLst meth="repeat">
      <a:schemeClr val="accent2">
        <a:tint val="70000"/>
      </a:schemeClr>
    </dgm:linClrLst>
    <dgm:effectClrLst/>
    <dgm:txLinClrLst/>
    <dgm:txFillClrLst/>
    <dgm:txEffectClrLst/>
  </dgm:styleLbl>
  <dgm:styleLbl name="parChTrans2D4">
    <dgm:fillClrLst meth="repeat">
      <a:schemeClr val="accent2">
        <a:tint val="50000"/>
      </a:schemeClr>
    </dgm:fillClrLst>
    <dgm:linClrLst meth="repeat">
      <a:schemeClr val="accent2">
        <a:tint val="50000"/>
      </a:schemeClr>
    </dgm:linClrLst>
    <dgm:effectClrLst/>
    <dgm:txLinClrLst/>
    <dgm:txFillClrLst meth="repeat">
      <a:schemeClr val="lt1"/>
    </dgm:txFillClrLst>
    <dgm:txEffectClrLst/>
  </dgm:styleLbl>
  <dgm:styleLbl name="parChTrans1D1">
    <dgm:fillClrLst meth="repeat">
      <a:schemeClr val="accent2">
        <a:shade val="80000"/>
      </a:schemeClr>
    </dgm:fillClrLst>
    <dgm:linClrLst meth="repeat">
      <a:schemeClr val="accent2">
        <a:shade val="80000"/>
      </a:schemeClr>
    </dgm:linClrLst>
    <dgm:effectClrLst/>
    <dgm:txLinClrLst/>
    <dgm:txFillClrLst meth="repeat">
      <a:schemeClr val="tx1"/>
    </dgm:txFillClrLst>
    <dgm:txEffectClrLst/>
  </dgm:styleLbl>
  <dgm:styleLbl name="parChTrans1D2">
    <dgm:fillClrLst meth="repeat">
      <a:schemeClr val="accent2">
        <a:tint val="99000"/>
      </a:schemeClr>
    </dgm:fillClrLst>
    <dgm:linClrLst meth="repeat">
      <a:schemeClr val="accent2">
        <a:tint val="99000"/>
      </a:schemeClr>
    </dgm:linClrLst>
    <dgm:effectClrLst/>
    <dgm:txLinClrLst/>
    <dgm:txFillClrLst meth="repeat">
      <a:schemeClr val="tx1"/>
    </dgm:txFillClrLst>
    <dgm:txEffectClrLst/>
  </dgm:styleLbl>
  <dgm:styleLbl name="parChTrans1D3">
    <dgm:fillClrLst meth="repeat">
      <a:schemeClr val="accent2">
        <a:tint val="80000"/>
      </a:schemeClr>
    </dgm:fillClrLst>
    <dgm:linClrLst meth="repeat">
      <a:schemeClr val="accent2">
        <a:tint val="80000"/>
      </a:schemeClr>
    </dgm:linClrLst>
    <dgm:effectClrLst/>
    <dgm:txLinClrLst/>
    <dgm:txFillClrLst meth="repeat">
      <a:schemeClr val="tx1"/>
    </dgm:txFillClrLst>
    <dgm:txEffectClrLst/>
  </dgm:styleLbl>
  <dgm:styleLbl name="parChTrans1D4">
    <dgm:fillClrLst meth="repeat">
      <a:schemeClr val="accent2">
        <a:tint val="70000"/>
      </a:schemeClr>
    </dgm:fillClrLst>
    <dgm:linClrLst meth="repeat">
      <a:schemeClr val="accent2">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2">
        <a:shade val="80000"/>
      </a:schemeClr>
      <a:schemeClr val="accent2">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a:tint val="70000"/>
      </a:schemeClr>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9F8A532-8C9B-49CA-9D83-73678A138259}" type="doc">
      <dgm:prSet loTypeId="urn:microsoft.com/office/officeart/2005/8/layout/hierarchy4" loCatId="hierarchy" qsTypeId="urn:microsoft.com/office/officeart/2005/8/quickstyle/simple1" qsCatId="simple" csTypeId="urn:microsoft.com/office/officeart/2005/8/colors/accent1_3" csCatId="accent1" phldr="1"/>
      <dgm:spPr/>
      <dgm:t>
        <a:bodyPr/>
        <a:lstStyle/>
        <a:p>
          <a:endParaRPr lang="en-US"/>
        </a:p>
      </dgm:t>
    </dgm:pt>
    <dgm:pt modelId="{C5F935A6-DCC7-4F92-947A-60A98C9C623C}">
      <dgm:prSet phldrT="[Text]"/>
      <dgm:spPr>
        <a:solidFill>
          <a:srgbClr val="FFC000"/>
        </a:solidFill>
      </dgm:spPr>
      <dgm:t>
        <a:bodyPr/>
        <a:lstStyle/>
        <a:p>
          <a:pPr algn="l"/>
          <a:r>
            <a:rPr lang="en-US" b="1" dirty="0"/>
            <a:t>scheme ( skēme) </a:t>
          </a:r>
        </a:p>
        <a:p>
          <a:pPr algn="l"/>
          <a:r>
            <a:rPr lang="en-US" b="1" i="1" dirty="0"/>
            <a:t>n. </a:t>
          </a:r>
          <a:r>
            <a:rPr lang="en-US" dirty="0"/>
            <a:t>a plan, design, or program of action </a:t>
          </a:r>
        </a:p>
        <a:p>
          <a:pPr algn="l"/>
          <a:r>
            <a:rPr lang="en-US" dirty="0"/>
            <a:t>to be followed; project</a:t>
          </a:r>
        </a:p>
        <a:p>
          <a:pPr algn="l"/>
          <a:r>
            <a:rPr lang="en-US" dirty="0"/>
            <a:t>an underhand plot; intrigue</a:t>
          </a:r>
        </a:p>
      </dgm:t>
    </dgm:pt>
    <dgm:pt modelId="{92907788-463A-4519-B96C-0E527F63E42C}" type="parTrans" cxnId="{54C107F4-C792-486A-A2D2-EB64FA3CBC49}">
      <dgm:prSet/>
      <dgm:spPr/>
      <dgm:t>
        <a:bodyPr/>
        <a:lstStyle/>
        <a:p>
          <a:endParaRPr lang="en-US"/>
        </a:p>
      </dgm:t>
    </dgm:pt>
    <dgm:pt modelId="{C474B769-8B1D-4485-89FC-C2CDC8708AE4}" type="sibTrans" cxnId="{54C107F4-C792-486A-A2D2-EB64FA3CBC49}">
      <dgm:prSet/>
      <dgm:spPr/>
      <dgm:t>
        <a:bodyPr/>
        <a:lstStyle/>
        <a:p>
          <a:endParaRPr lang="en-US"/>
        </a:p>
      </dgm:t>
    </dgm:pt>
    <dgm:pt modelId="{3D97AD3A-7661-468B-AAD5-AE0169FAC210}" type="asst">
      <dgm:prSet phldrT="[Text]"/>
      <dgm:spPr>
        <a:solidFill>
          <a:srgbClr val="00B050"/>
        </a:solidFill>
      </dgm:spPr>
      <dgm:t>
        <a:bodyPr/>
        <a:lstStyle/>
        <a:p>
          <a:pPr algn="l"/>
          <a:r>
            <a:rPr lang="en-US" b="1" dirty="0">
              <a:latin typeface="+mn-lt"/>
              <a:cs typeface="+mn-cs"/>
            </a:rPr>
            <a:t>scam ( sk</a:t>
          </a:r>
          <a:r>
            <a:rPr lang="vi-VN" b="1" dirty="0">
              <a:latin typeface="+mn-lt"/>
              <a:cs typeface="+mn-cs"/>
            </a:rPr>
            <a:t>ă</a:t>
          </a:r>
          <a:r>
            <a:rPr lang="en-US" b="1" dirty="0">
              <a:latin typeface="+mn-lt"/>
              <a:cs typeface="+mn-cs"/>
            </a:rPr>
            <a:t>m)</a:t>
          </a:r>
        </a:p>
        <a:p>
          <a:pPr algn="l"/>
          <a:r>
            <a:rPr lang="en-US" i="1" dirty="0">
              <a:latin typeface="+mn-lt"/>
              <a:cs typeface="+mn-cs"/>
            </a:rPr>
            <a:t>n.  </a:t>
          </a:r>
          <a:r>
            <a:rPr lang="en-US" dirty="0">
              <a:latin typeface="+mn-lt"/>
              <a:cs typeface="+mn-cs"/>
            </a:rPr>
            <a:t>a confidence game or other fraudulent scheme, esp. for making a quick profit; swindle</a:t>
          </a:r>
        </a:p>
        <a:p>
          <a:pPr algn="l"/>
          <a:r>
            <a:rPr lang="en-US" i="1" dirty="0">
              <a:latin typeface="+mn-lt"/>
              <a:cs typeface="+mn-cs"/>
            </a:rPr>
            <a:t>v.  </a:t>
          </a:r>
          <a:r>
            <a:rPr lang="en-US" dirty="0">
              <a:latin typeface="+mn-lt"/>
              <a:cs typeface="+mn-cs"/>
            </a:rPr>
            <a:t>cheat or defraud with a scam</a:t>
          </a:r>
        </a:p>
        <a:p>
          <a:pPr algn="ctr"/>
          <a:endParaRPr lang="en-US" dirty="0">
            <a:latin typeface="+mn-lt"/>
          </a:endParaRPr>
        </a:p>
      </dgm:t>
    </dgm:pt>
    <dgm:pt modelId="{B64449BC-9970-4C43-BD23-ADC812268BB1}" type="parTrans" cxnId="{2D37A03F-D62D-488F-9C4A-AC04CDEFE104}">
      <dgm:prSet/>
      <dgm:spPr/>
      <dgm:t>
        <a:bodyPr/>
        <a:lstStyle/>
        <a:p>
          <a:endParaRPr lang="en-US"/>
        </a:p>
      </dgm:t>
    </dgm:pt>
    <dgm:pt modelId="{DBF51610-E6D5-4508-AD7A-271BBAE00494}" type="sibTrans" cxnId="{2D37A03F-D62D-488F-9C4A-AC04CDEFE104}">
      <dgm:prSet/>
      <dgm:spPr/>
      <dgm:t>
        <a:bodyPr/>
        <a:lstStyle/>
        <a:p>
          <a:endParaRPr lang="en-US"/>
        </a:p>
      </dgm:t>
    </dgm:pt>
    <dgm:pt modelId="{5DEA89D1-03A5-4048-82F4-B7D01171025A}">
      <dgm:prSet phldrT="[Text]"/>
      <dgm:spPr>
        <a:solidFill>
          <a:srgbClr val="00B050"/>
        </a:solidFill>
      </dgm:spPr>
      <dgm:t>
        <a:bodyPr/>
        <a:lstStyle/>
        <a:p>
          <a:r>
            <a:rPr lang="en-US" dirty="0"/>
            <a:t>Scam</a:t>
          </a:r>
        </a:p>
      </dgm:t>
    </dgm:pt>
    <dgm:pt modelId="{0512BCD6-322C-4BDD-94BA-AFB953969380}" type="parTrans" cxnId="{241F3B8B-581B-4F9A-94BB-9215630D52C1}">
      <dgm:prSet/>
      <dgm:spPr/>
      <dgm:t>
        <a:bodyPr/>
        <a:lstStyle/>
        <a:p>
          <a:endParaRPr lang="en-US"/>
        </a:p>
      </dgm:t>
    </dgm:pt>
    <dgm:pt modelId="{932388D8-309A-4ECF-AF1E-8480B5E601A6}" type="sibTrans" cxnId="{241F3B8B-581B-4F9A-94BB-9215630D52C1}">
      <dgm:prSet/>
      <dgm:spPr/>
      <dgm:t>
        <a:bodyPr/>
        <a:lstStyle/>
        <a:p>
          <a:endParaRPr lang="en-US"/>
        </a:p>
      </dgm:t>
    </dgm:pt>
    <dgm:pt modelId="{BD55FC01-264E-4B98-9660-53D3B87DF11C}">
      <dgm:prSet phldrT="[Text]"/>
      <dgm:spPr>
        <a:solidFill>
          <a:srgbClr val="00B050"/>
        </a:solidFill>
      </dgm:spPr>
      <dgm:t>
        <a:bodyPr/>
        <a:lstStyle/>
        <a:p>
          <a:r>
            <a:rPr lang="en-US" dirty="0"/>
            <a:t>Scam</a:t>
          </a:r>
        </a:p>
      </dgm:t>
    </dgm:pt>
    <dgm:pt modelId="{85FC1EA8-2ED3-4568-BA7D-4D6B980B65A9}" type="parTrans" cxnId="{10CBFC5B-5070-4C2C-A940-345E628954E9}">
      <dgm:prSet/>
      <dgm:spPr/>
      <dgm:t>
        <a:bodyPr/>
        <a:lstStyle/>
        <a:p>
          <a:endParaRPr lang="en-US"/>
        </a:p>
      </dgm:t>
    </dgm:pt>
    <dgm:pt modelId="{109D61E3-C146-4E36-B393-46DA6E0102E0}" type="sibTrans" cxnId="{10CBFC5B-5070-4C2C-A940-345E628954E9}">
      <dgm:prSet/>
      <dgm:spPr/>
      <dgm:t>
        <a:bodyPr/>
        <a:lstStyle/>
        <a:p>
          <a:endParaRPr lang="en-US"/>
        </a:p>
      </dgm:t>
    </dgm:pt>
    <dgm:pt modelId="{E67AD444-F7D0-4736-AA37-6B9F8EF7A293}">
      <dgm:prSet/>
      <dgm:spPr>
        <a:solidFill>
          <a:srgbClr val="00B0F0"/>
        </a:solidFill>
      </dgm:spPr>
      <dgm:t>
        <a:bodyPr/>
        <a:lstStyle/>
        <a:p>
          <a:r>
            <a:rPr lang="en-US" dirty="0"/>
            <a:t>Ploy</a:t>
          </a:r>
        </a:p>
      </dgm:t>
    </dgm:pt>
    <dgm:pt modelId="{013FA12F-E07F-4368-AEA7-88D7D6F780B6}" type="parTrans" cxnId="{DB95D86A-E1D7-4061-AD0E-BF0017ED63A5}">
      <dgm:prSet/>
      <dgm:spPr/>
      <dgm:t>
        <a:bodyPr/>
        <a:lstStyle/>
        <a:p>
          <a:endParaRPr lang="en-US"/>
        </a:p>
      </dgm:t>
    </dgm:pt>
    <dgm:pt modelId="{7D0E7272-EBDC-4AE1-9E2D-5E15551AAC7F}" type="sibTrans" cxnId="{DB95D86A-E1D7-4061-AD0E-BF0017ED63A5}">
      <dgm:prSet/>
      <dgm:spPr/>
      <dgm:t>
        <a:bodyPr/>
        <a:lstStyle/>
        <a:p>
          <a:endParaRPr lang="en-US"/>
        </a:p>
      </dgm:t>
    </dgm:pt>
    <dgm:pt modelId="{37A661A6-CDC8-4E3A-82F4-7F6385B65C0E}">
      <dgm:prSet/>
      <dgm:spPr>
        <a:solidFill>
          <a:srgbClr val="00B0F0"/>
        </a:solidFill>
      </dgm:spPr>
      <dgm:t>
        <a:bodyPr/>
        <a:lstStyle/>
        <a:p>
          <a:r>
            <a:rPr lang="en-US" dirty="0"/>
            <a:t>Ploy</a:t>
          </a:r>
        </a:p>
      </dgm:t>
    </dgm:pt>
    <dgm:pt modelId="{4641E7A5-BC51-4296-87CC-2B1D41DFB301}" type="parTrans" cxnId="{48DA1E1F-8034-44D5-8DC8-028FD9E54BCA}">
      <dgm:prSet/>
      <dgm:spPr/>
      <dgm:t>
        <a:bodyPr/>
        <a:lstStyle/>
        <a:p>
          <a:endParaRPr lang="en-US"/>
        </a:p>
      </dgm:t>
    </dgm:pt>
    <dgm:pt modelId="{6AED2ACC-9845-4FEB-BABB-F45D77895592}" type="sibTrans" cxnId="{48DA1E1F-8034-44D5-8DC8-028FD9E54BCA}">
      <dgm:prSet/>
      <dgm:spPr/>
      <dgm:t>
        <a:bodyPr/>
        <a:lstStyle/>
        <a:p>
          <a:endParaRPr lang="en-US"/>
        </a:p>
      </dgm:t>
    </dgm:pt>
    <dgm:pt modelId="{EA8C3CC3-A6A6-4DFF-8616-0C55598C9E31}">
      <dgm:prSet/>
      <dgm:spPr>
        <a:solidFill>
          <a:srgbClr val="00B0F0"/>
        </a:solidFill>
      </dgm:spPr>
      <dgm:t>
        <a:bodyPr/>
        <a:lstStyle/>
        <a:p>
          <a:r>
            <a:rPr lang="en-US" dirty="0"/>
            <a:t>Ploy</a:t>
          </a:r>
        </a:p>
      </dgm:t>
    </dgm:pt>
    <dgm:pt modelId="{3F65E1DE-A10F-4BE5-AC39-5B5D9A7EDE87}" type="parTrans" cxnId="{F5B02C81-634F-4835-8E95-65B2D8C4DE45}">
      <dgm:prSet/>
      <dgm:spPr/>
      <dgm:t>
        <a:bodyPr/>
        <a:lstStyle/>
        <a:p>
          <a:endParaRPr lang="en-US"/>
        </a:p>
      </dgm:t>
    </dgm:pt>
    <dgm:pt modelId="{B4B4D60F-C2DC-414F-ACB6-0AC10E000890}" type="sibTrans" cxnId="{F5B02C81-634F-4835-8E95-65B2D8C4DE45}">
      <dgm:prSet/>
      <dgm:spPr/>
      <dgm:t>
        <a:bodyPr/>
        <a:lstStyle/>
        <a:p>
          <a:endParaRPr lang="en-US"/>
        </a:p>
      </dgm:t>
    </dgm:pt>
    <dgm:pt modelId="{B650EA01-8DC6-406E-965A-12B92613C7B8}">
      <dgm:prSet/>
      <dgm:spPr>
        <a:solidFill>
          <a:srgbClr val="00B0F0"/>
        </a:solidFill>
      </dgm:spPr>
      <dgm:t>
        <a:bodyPr/>
        <a:lstStyle/>
        <a:p>
          <a:r>
            <a:rPr lang="en-US" dirty="0"/>
            <a:t>Ploy</a:t>
          </a:r>
        </a:p>
      </dgm:t>
    </dgm:pt>
    <dgm:pt modelId="{727230C1-D53D-449E-89C5-CAA7ED5E309F}" type="parTrans" cxnId="{C0CDA148-D20E-4FE7-A669-99C84A38913D}">
      <dgm:prSet/>
      <dgm:spPr/>
      <dgm:t>
        <a:bodyPr/>
        <a:lstStyle/>
        <a:p>
          <a:endParaRPr lang="en-US"/>
        </a:p>
      </dgm:t>
    </dgm:pt>
    <dgm:pt modelId="{D41EDE9F-34AD-413B-8CAC-5B73D03917AE}" type="sibTrans" cxnId="{C0CDA148-D20E-4FE7-A669-99C84A38913D}">
      <dgm:prSet/>
      <dgm:spPr/>
      <dgm:t>
        <a:bodyPr/>
        <a:lstStyle/>
        <a:p>
          <a:endParaRPr lang="en-US"/>
        </a:p>
      </dgm:t>
    </dgm:pt>
    <dgm:pt modelId="{4E794AE9-E4C9-4D0B-86CD-9F7689AFD1ED}">
      <dgm:prSet/>
      <dgm:spPr>
        <a:solidFill>
          <a:srgbClr val="00B0F0"/>
        </a:solidFill>
      </dgm:spPr>
      <dgm:t>
        <a:bodyPr/>
        <a:lstStyle/>
        <a:p>
          <a:r>
            <a:rPr lang="en-US" dirty="0"/>
            <a:t>Ploy</a:t>
          </a:r>
        </a:p>
      </dgm:t>
    </dgm:pt>
    <dgm:pt modelId="{87071A3D-9FEA-4226-9034-7F80DF369799}" type="parTrans" cxnId="{B128E18D-C8DA-485D-8E58-C16548F9A4A5}">
      <dgm:prSet/>
      <dgm:spPr/>
      <dgm:t>
        <a:bodyPr/>
        <a:lstStyle/>
        <a:p>
          <a:endParaRPr lang="en-US"/>
        </a:p>
      </dgm:t>
    </dgm:pt>
    <dgm:pt modelId="{2E1E7E8E-7A54-4AE8-8D0C-9D46FBFCC6EA}" type="sibTrans" cxnId="{B128E18D-C8DA-485D-8E58-C16548F9A4A5}">
      <dgm:prSet/>
      <dgm:spPr/>
      <dgm:t>
        <a:bodyPr/>
        <a:lstStyle/>
        <a:p>
          <a:endParaRPr lang="en-US"/>
        </a:p>
      </dgm:t>
    </dgm:pt>
    <dgm:pt modelId="{18B846B1-9164-40F0-BFBB-F048F9A2E57C}">
      <dgm:prSet phldrT="[Text]"/>
      <dgm:spPr>
        <a:solidFill>
          <a:srgbClr val="00B0F0"/>
        </a:solidFill>
      </dgm:spPr>
      <dgm:t>
        <a:bodyPr/>
        <a:lstStyle/>
        <a:p>
          <a:r>
            <a:rPr lang="en-US" dirty="0"/>
            <a:t>Ploy</a:t>
          </a:r>
        </a:p>
      </dgm:t>
    </dgm:pt>
    <dgm:pt modelId="{0A3EB79C-731B-4C49-A639-18776C981963}" type="parTrans" cxnId="{107B3858-1363-4F94-9FC4-FBC6D9B76FFE}">
      <dgm:prSet/>
      <dgm:spPr/>
      <dgm:t>
        <a:bodyPr/>
        <a:lstStyle/>
        <a:p>
          <a:endParaRPr lang="en-US"/>
        </a:p>
      </dgm:t>
    </dgm:pt>
    <dgm:pt modelId="{66491047-925D-4AB1-9868-F28F93E9A44E}" type="sibTrans" cxnId="{107B3858-1363-4F94-9FC4-FBC6D9B76FFE}">
      <dgm:prSet/>
      <dgm:spPr/>
      <dgm:t>
        <a:bodyPr/>
        <a:lstStyle/>
        <a:p>
          <a:endParaRPr lang="en-US"/>
        </a:p>
      </dgm:t>
    </dgm:pt>
    <dgm:pt modelId="{E01DB63F-D054-4486-B2B2-211AA664182F}">
      <dgm:prSet phldrT="[Text]"/>
      <dgm:spPr>
        <a:solidFill>
          <a:srgbClr val="00B0F0"/>
        </a:solidFill>
      </dgm:spPr>
      <dgm:t>
        <a:bodyPr/>
        <a:lstStyle/>
        <a:p>
          <a:r>
            <a:rPr lang="en-US" dirty="0"/>
            <a:t>Ploy</a:t>
          </a:r>
        </a:p>
      </dgm:t>
    </dgm:pt>
    <dgm:pt modelId="{090CE1CE-2E18-4D5C-A7E9-0716350C99D7}" type="parTrans" cxnId="{25C9A53F-7D07-4772-B03F-8ED14F84CDA3}">
      <dgm:prSet/>
      <dgm:spPr/>
      <dgm:t>
        <a:bodyPr/>
        <a:lstStyle/>
        <a:p>
          <a:endParaRPr lang="en-US"/>
        </a:p>
      </dgm:t>
    </dgm:pt>
    <dgm:pt modelId="{91AF1EB6-B18D-4166-9EBE-6F2197037420}" type="sibTrans" cxnId="{25C9A53F-7D07-4772-B03F-8ED14F84CDA3}">
      <dgm:prSet/>
      <dgm:spPr/>
      <dgm:t>
        <a:bodyPr/>
        <a:lstStyle/>
        <a:p>
          <a:endParaRPr lang="en-US"/>
        </a:p>
      </dgm:t>
    </dgm:pt>
    <dgm:pt modelId="{F9EAE2FA-E93C-4250-A5B0-2F3918F7A900}">
      <dgm:prSet phldrT="[Text]"/>
      <dgm:spPr>
        <a:solidFill>
          <a:srgbClr val="00B0F0"/>
        </a:solidFill>
      </dgm:spPr>
      <dgm:t>
        <a:bodyPr/>
        <a:lstStyle/>
        <a:p>
          <a:r>
            <a:rPr lang="en-US" dirty="0"/>
            <a:t>Ploy</a:t>
          </a:r>
        </a:p>
      </dgm:t>
    </dgm:pt>
    <dgm:pt modelId="{450E8570-2583-4C88-82EF-641CC941C827}" type="parTrans" cxnId="{27D8346B-CBFF-4835-8CBE-7EDF250B4721}">
      <dgm:prSet/>
      <dgm:spPr/>
      <dgm:t>
        <a:bodyPr/>
        <a:lstStyle/>
        <a:p>
          <a:endParaRPr lang="en-US"/>
        </a:p>
      </dgm:t>
    </dgm:pt>
    <dgm:pt modelId="{EE59019C-B89D-4033-BF99-13F8FDA4E5AF}" type="sibTrans" cxnId="{27D8346B-CBFF-4835-8CBE-7EDF250B4721}">
      <dgm:prSet/>
      <dgm:spPr/>
      <dgm:t>
        <a:bodyPr/>
        <a:lstStyle/>
        <a:p>
          <a:endParaRPr lang="en-US"/>
        </a:p>
      </dgm:t>
    </dgm:pt>
    <dgm:pt modelId="{F2113D78-52AF-4D0B-8223-3950F33CA5D2}">
      <dgm:prSet/>
      <dgm:spPr>
        <a:solidFill>
          <a:srgbClr val="00B0F0"/>
        </a:solidFill>
      </dgm:spPr>
      <dgm:t>
        <a:bodyPr/>
        <a:lstStyle/>
        <a:p>
          <a:pPr algn="l"/>
          <a:r>
            <a:rPr lang="en-US" b="1" dirty="0">
              <a:latin typeface="Tw Cen MT" pitchFamily="34" charset="0"/>
            </a:rPr>
            <a:t>ploy</a:t>
          </a:r>
          <a:r>
            <a:rPr lang="en-US" dirty="0">
              <a:latin typeface="Tw Cen MT" pitchFamily="34" charset="0"/>
            </a:rPr>
            <a:t> (ploi) </a:t>
          </a:r>
        </a:p>
        <a:p>
          <a:pPr algn="l"/>
          <a:r>
            <a:rPr lang="en-US" i="1" dirty="0">
              <a:latin typeface="Tw Cen MT" pitchFamily="34" charset="0"/>
            </a:rPr>
            <a:t>n.</a:t>
          </a:r>
          <a:r>
            <a:rPr lang="en-US" dirty="0">
              <a:latin typeface="Tw Cen MT" pitchFamily="34" charset="0"/>
            </a:rPr>
            <a:t>  a maneuver or stratagem, as in conversation, to gain the advantage.</a:t>
          </a:r>
          <a:endParaRPr lang="en-US" b="1" i="1" dirty="0">
            <a:latin typeface="Tw Cen MT" pitchFamily="34" charset="0"/>
          </a:endParaRPr>
        </a:p>
      </dgm:t>
    </dgm:pt>
    <dgm:pt modelId="{5B80257E-900A-4EFF-82FA-7C23274FDEB5}" type="parTrans" cxnId="{00FCB5C1-79A9-49CE-8617-42012E2840E1}">
      <dgm:prSet/>
      <dgm:spPr/>
      <dgm:t>
        <a:bodyPr/>
        <a:lstStyle/>
        <a:p>
          <a:endParaRPr lang="en-US"/>
        </a:p>
      </dgm:t>
    </dgm:pt>
    <dgm:pt modelId="{065B1294-ACA5-426A-9492-27141630ABAF}" type="sibTrans" cxnId="{00FCB5C1-79A9-49CE-8617-42012E2840E1}">
      <dgm:prSet/>
      <dgm:spPr/>
      <dgm:t>
        <a:bodyPr/>
        <a:lstStyle/>
        <a:p>
          <a:endParaRPr lang="en-US"/>
        </a:p>
      </dgm:t>
    </dgm:pt>
    <dgm:pt modelId="{DA424F89-AE6F-41D2-96F4-0224CF651136}" type="pres">
      <dgm:prSet presAssocID="{09F8A532-8C9B-49CA-9D83-73678A138259}" presName="Name0" presStyleCnt="0">
        <dgm:presLayoutVars>
          <dgm:chPref val="1"/>
          <dgm:dir/>
          <dgm:animOne val="branch"/>
          <dgm:animLvl val="lvl"/>
          <dgm:resizeHandles/>
        </dgm:presLayoutVars>
      </dgm:prSet>
      <dgm:spPr/>
    </dgm:pt>
    <dgm:pt modelId="{3C64C183-48D2-4F93-96E0-458D9A6A4149}" type="pres">
      <dgm:prSet presAssocID="{C5F935A6-DCC7-4F92-947A-60A98C9C623C}" presName="vertOne" presStyleCnt="0"/>
      <dgm:spPr/>
    </dgm:pt>
    <dgm:pt modelId="{7E76E5F3-B96D-42B5-B1DC-08936922D26D}" type="pres">
      <dgm:prSet presAssocID="{C5F935A6-DCC7-4F92-947A-60A98C9C623C}" presName="txOne" presStyleLbl="node0" presStyleIdx="0" presStyleCnt="1">
        <dgm:presLayoutVars>
          <dgm:chPref val="3"/>
        </dgm:presLayoutVars>
      </dgm:prSet>
      <dgm:spPr/>
    </dgm:pt>
    <dgm:pt modelId="{F6457575-4B4C-41F7-B40D-D2554BED2372}" type="pres">
      <dgm:prSet presAssocID="{C5F935A6-DCC7-4F92-947A-60A98C9C623C}" presName="parTransOne" presStyleCnt="0"/>
      <dgm:spPr/>
    </dgm:pt>
    <dgm:pt modelId="{1344937A-FE55-41C7-8728-EE64F6196A96}" type="pres">
      <dgm:prSet presAssocID="{C5F935A6-DCC7-4F92-947A-60A98C9C623C}" presName="horzOne" presStyleCnt="0"/>
      <dgm:spPr/>
    </dgm:pt>
    <dgm:pt modelId="{24844C7F-2BE3-4704-BCE2-2BD3A4523675}" type="pres">
      <dgm:prSet presAssocID="{3D97AD3A-7661-468B-AAD5-AE0169FAC210}" presName="vertTwo" presStyleCnt="0"/>
      <dgm:spPr/>
    </dgm:pt>
    <dgm:pt modelId="{68EE7106-B46B-42D5-A7BB-6FB1FE7340A1}" type="pres">
      <dgm:prSet presAssocID="{3D97AD3A-7661-468B-AAD5-AE0169FAC210}" presName="txTwo" presStyleLbl="asst1" presStyleIdx="0" presStyleCnt="1">
        <dgm:presLayoutVars>
          <dgm:chPref val="3"/>
        </dgm:presLayoutVars>
      </dgm:prSet>
      <dgm:spPr/>
    </dgm:pt>
    <dgm:pt modelId="{551CC3AF-9AE3-4846-942D-64753A682CE6}" type="pres">
      <dgm:prSet presAssocID="{3D97AD3A-7661-468B-AAD5-AE0169FAC210}" presName="parTransTwo" presStyleCnt="0"/>
      <dgm:spPr/>
    </dgm:pt>
    <dgm:pt modelId="{C4059CA9-AB20-4B17-80A2-EFE2CB9CE85D}" type="pres">
      <dgm:prSet presAssocID="{3D97AD3A-7661-468B-AAD5-AE0169FAC210}" presName="horzTwo" presStyleCnt="0"/>
      <dgm:spPr/>
    </dgm:pt>
    <dgm:pt modelId="{D6607F10-46CD-446F-80BD-65EE55D1FCD8}" type="pres">
      <dgm:prSet presAssocID="{F2113D78-52AF-4D0B-8223-3950F33CA5D2}" presName="vertThree" presStyleCnt="0"/>
      <dgm:spPr/>
    </dgm:pt>
    <dgm:pt modelId="{4D90C442-15D5-45BE-A015-3E175BA42019}" type="pres">
      <dgm:prSet presAssocID="{F2113D78-52AF-4D0B-8223-3950F33CA5D2}" presName="txThree" presStyleLbl="node3" presStyleIdx="0" presStyleCnt="9" custScaleX="234096">
        <dgm:presLayoutVars>
          <dgm:chPref val="3"/>
        </dgm:presLayoutVars>
      </dgm:prSet>
      <dgm:spPr/>
    </dgm:pt>
    <dgm:pt modelId="{D9A35257-C2B7-4497-A5BA-98C03D31BC6A}" type="pres">
      <dgm:prSet presAssocID="{F2113D78-52AF-4D0B-8223-3950F33CA5D2}" presName="horzThree" presStyleCnt="0"/>
      <dgm:spPr/>
    </dgm:pt>
    <dgm:pt modelId="{59E8F24E-FE7E-401F-87DF-6AB3E74CC909}" type="pres">
      <dgm:prSet presAssocID="{065B1294-ACA5-426A-9492-27141630ABAF}" presName="sibSpaceThree" presStyleCnt="0"/>
      <dgm:spPr/>
    </dgm:pt>
    <dgm:pt modelId="{0D8C456E-0990-40AE-A828-527AF5B2400E}" type="pres">
      <dgm:prSet presAssocID="{E67AD444-F7D0-4736-AA37-6B9F8EF7A293}" presName="vertThree" presStyleCnt="0"/>
      <dgm:spPr/>
    </dgm:pt>
    <dgm:pt modelId="{E3895EF6-AD01-4F6B-BAA0-D87C0316B172}" type="pres">
      <dgm:prSet presAssocID="{E67AD444-F7D0-4736-AA37-6B9F8EF7A293}" presName="txThree" presStyleLbl="node3" presStyleIdx="1" presStyleCnt="9">
        <dgm:presLayoutVars>
          <dgm:chPref val="3"/>
        </dgm:presLayoutVars>
      </dgm:prSet>
      <dgm:spPr/>
    </dgm:pt>
    <dgm:pt modelId="{FD170ACD-EE8E-402C-9607-F4280729486D}" type="pres">
      <dgm:prSet presAssocID="{E67AD444-F7D0-4736-AA37-6B9F8EF7A293}" presName="horzThree" presStyleCnt="0"/>
      <dgm:spPr/>
    </dgm:pt>
    <dgm:pt modelId="{49843D61-26A7-4DBC-B013-1D8452C02C53}" type="pres">
      <dgm:prSet presAssocID="{7D0E7272-EBDC-4AE1-9E2D-5E15551AAC7F}" presName="sibSpaceThree" presStyleCnt="0"/>
      <dgm:spPr/>
    </dgm:pt>
    <dgm:pt modelId="{50E742DB-A5EA-4861-97DC-3816C538BB9B}" type="pres">
      <dgm:prSet presAssocID="{37A661A6-CDC8-4E3A-82F4-7F6385B65C0E}" presName="vertThree" presStyleCnt="0"/>
      <dgm:spPr/>
    </dgm:pt>
    <dgm:pt modelId="{91F6C86E-0D5C-4792-925A-8B514B9BD615}" type="pres">
      <dgm:prSet presAssocID="{37A661A6-CDC8-4E3A-82F4-7F6385B65C0E}" presName="txThree" presStyleLbl="node3" presStyleIdx="2" presStyleCnt="9">
        <dgm:presLayoutVars>
          <dgm:chPref val="3"/>
        </dgm:presLayoutVars>
      </dgm:prSet>
      <dgm:spPr/>
    </dgm:pt>
    <dgm:pt modelId="{546DA827-C4BC-492D-827C-2486FA5C5EA0}" type="pres">
      <dgm:prSet presAssocID="{37A661A6-CDC8-4E3A-82F4-7F6385B65C0E}" presName="horzThree" presStyleCnt="0"/>
      <dgm:spPr/>
    </dgm:pt>
    <dgm:pt modelId="{6901AB05-4433-4F5B-BD8F-249B25077451}" type="pres">
      <dgm:prSet presAssocID="{DBF51610-E6D5-4508-AD7A-271BBAE00494}" presName="sibSpaceTwo" presStyleCnt="0"/>
      <dgm:spPr/>
    </dgm:pt>
    <dgm:pt modelId="{81C666FB-C6C1-4F21-AD07-55D1DB9C0517}" type="pres">
      <dgm:prSet presAssocID="{5DEA89D1-03A5-4048-82F4-B7D01171025A}" presName="vertTwo" presStyleCnt="0"/>
      <dgm:spPr/>
    </dgm:pt>
    <dgm:pt modelId="{F286D2FF-63F2-46D9-AF96-387646527001}" type="pres">
      <dgm:prSet presAssocID="{5DEA89D1-03A5-4048-82F4-B7D01171025A}" presName="txTwo" presStyleLbl="node2" presStyleIdx="0" presStyleCnt="2">
        <dgm:presLayoutVars>
          <dgm:chPref val="3"/>
        </dgm:presLayoutVars>
      </dgm:prSet>
      <dgm:spPr/>
    </dgm:pt>
    <dgm:pt modelId="{42A0C4F5-71D6-40B8-81F1-4E9415EA20AC}" type="pres">
      <dgm:prSet presAssocID="{5DEA89D1-03A5-4048-82F4-B7D01171025A}" presName="parTransTwo" presStyleCnt="0"/>
      <dgm:spPr/>
    </dgm:pt>
    <dgm:pt modelId="{F4BE03A4-3C9A-450E-9C11-C0F3E5D5D0E2}" type="pres">
      <dgm:prSet presAssocID="{5DEA89D1-03A5-4048-82F4-B7D01171025A}" presName="horzTwo" presStyleCnt="0"/>
      <dgm:spPr/>
    </dgm:pt>
    <dgm:pt modelId="{91A5F982-7B0E-4ECF-B1D0-4B5BD54CE60F}" type="pres">
      <dgm:prSet presAssocID="{EA8C3CC3-A6A6-4DFF-8616-0C55598C9E31}" presName="vertThree" presStyleCnt="0"/>
      <dgm:spPr/>
    </dgm:pt>
    <dgm:pt modelId="{87FA86DD-9529-4A0D-A32D-3E418C3FF4AA}" type="pres">
      <dgm:prSet presAssocID="{EA8C3CC3-A6A6-4DFF-8616-0C55598C9E31}" presName="txThree" presStyleLbl="node3" presStyleIdx="3" presStyleCnt="9">
        <dgm:presLayoutVars>
          <dgm:chPref val="3"/>
        </dgm:presLayoutVars>
      </dgm:prSet>
      <dgm:spPr/>
    </dgm:pt>
    <dgm:pt modelId="{7E8047A7-B3EC-43CB-BA7F-0030B9EC6802}" type="pres">
      <dgm:prSet presAssocID="{EA8C3CC3-A6A6-4DFF-8616-0C55598C9E31}" presName="horzThree" presStyleCnt="0"/>
      <dgm:spPr/>
    </dgm:pt>
    <dgm:pt modelId="{A8A84B19-768C-408E-AE66-6454BCBD69BB}" type="pres">
      <dgm:prSet presAssocID="{B4B4D60F-C2DC-414F-ACB6-0AC10E000890}" presName="sibSpaceThree" presStyleCnt="0"/>
      <dgm:spPr/>
    </dgm:pt>
    <dgm:pt modelId="{867392B3-95A3-441D-B4E9-EBCAE8F5455C}" type="pres">
      <dgm:prSet presAssocID="{B650EA01-8DC6-406E-965A-12B92613C7B8}" presName="vertThree" presStyleCnt="0"/>
      <dgm:spPr/>
    </dgm:pt>
    <dgm:pt modelId="{5CACA329-BE4C-4990-97E6-3299610502FB}" type="pres">
      <dgm:prSet presAssocID="{B650EA01-8DC6-406E-965A-12B92613C7B8}" presName="txThree" presStyleLbl="node3" presStyleIdx="4" presStyleCnt="9">
        <dgm:presLayoutVars>
          <dgm:chPref val="3"/>
        </dgm:presLayoutVars>
      </dgm:prSet>
      <dgm:spPr/>
    </dgm:pt>
    <dgm:pt modelId="{96818E2D-51FB-4D48-9D9A-B584060AD513}" type="pres">
      <dgm:prSet presAssocID="{B650EA01-8DC6-406E-965A-12B92613C7B8}" presName="horzThree" presStyleCnt="0"/>
      <dgm:spPr/>
    </dgm:pt>
    <dgm:pt modelId="{4A792CEC-30BB-49FC-98A3-2D8C6E70A017}" type="pres">
      <dgm:prSet presAssocID="{D41EDE9F-34AD-413B-8CAC-5B73D03917AE}" presName="sibSpaceThree" presStyleCnt="0"/>
      <dgm:spPr/>
    </dgm:pt>
    <dgm:pt modelId="{4BFE51FC-8492-49A5-8400-B7EBF3327D89}" type="pres">
      <dgm:prSet presAssocID="{4E794AE9-E4C9-4D0B-86CD-9F7689AFD1ED}" presName="vertThree" presStyleCnt="0"/>
      <dgm:spPr/>
    </dgm:pt>
    <dgm:pt modelId="{338A08D2-7733-49F3-B66E-12434289CBA3}" type="pres">
      <dgm:prSet presAssocID="{4E794AE9-E4C9-4D0B-86CD-9F7689AFD1ED}" presName="txThree" presStyleLbl="node3" presStyleIdx="5" presStyleCnt="9">
        <dgm:presLayoutVars>
          <dgm:chPref val="3"/>
        </dgm:presLayoutVars>
      </dgm:prSet>
      <dgm:spPr/>
    </dgm:pt>
    <dgm:pt modelId="{C60BE6F9-D88D-4B7F-8106-562EA7554968}" type="pres">
      <dgm:prSet presAssocID="{4E794AE9-E4C9-4D0B-86CD-9F7689AFD1ED}" presName="horzThree" presStyleCnt="0"/>
      <dgm:spPr/>
    </dgm:pt>
    <dgm:pt modelId="{7A374C0C-DDF1-494C-98E9-546E91784785}" type="pres">
      <dgm:prSet presAssocID="{932388D8-309A-4ECF-AF1E-8480B5E601A6}" presName="sibSpaceTwo" presStyleCnt="0"/>
      <dgm:spPr/>
    </dgm:pt>
    <dgm:pt modelId="{66A89B95-45CE-4AAC-8E80-062A7456DB96}" type="pres">
      <dgm:prSet presAssocID="{BD55FC01-264E-4B98-9660-53D3B87DF11C}" presName="vertTwo" presStyleCnt="0"/>
      <dgm:spPr/>
    </dgm:pt>
    <dgm:pt modelId="{BCBB6DCE-CB55-45A7-886E-FBA96C51F76B}" type="pres">
      <dgm:prSet presAssocID="{BD55FC01-264E-4B98-9660-53D3B87DF11C}" presName="txTwo" presStyleLbl="node2" presStyleIdx="1" presStyleCnt="2">
        <dgm:presLayoutVars>
          <dgm:chPref val="3"/>
        </dgm:presLayoutVars>
      </dgm:prSet>
      <dgm:spPr/>
    </dgm:pt>
    <dgm:pt modelId="{B0C73163-83A5-43D4-B23D-D5C458BA434D}" type="pres">
      <dgm:prSet presAssocID="{BD55FC01-264E-4B98-9660-53D3B87DF11C}" presName="parTransTwo" presStyleCnt="0"/>
      <dgm:spPr/>
    </dgm:pt>
    <dgm:pt modelId="{D1FEF597-7DDA-45E3-8E85-EB7EBD783B60}" type="pres">
      <dgm:prSet presAssocID="{BD55FC01-264E-4B98-9660-53D3B87DF11C}" presName="horzTwo" presStyleCnt="0"/>
      <dgm:spPr/>
    </dgm:pt>
    <dgm:pt modelId="{CEC1A011-7177-4949-8422-7981CBAE670A}" type="pres">
      <dgm:prSet presAssocID="{E01DB63F-D054-4486-B2B2-211AA664182F}" presName="vertThree" presStyleCnt="0"/>
      <dgm:spPr/>
    </dgm:pt>
    <dgm:pt modelId="{E0440C09-805F-47F3-A4F4-5CDD2D2A63B5}" type="pres">
      <dgm:prSet presAssocID="{E01DB63F-D054-4486-B2B2-211AA664182F}" presName="txThree" presStyleLbl="node3" presStyleIdx="6" presStyleCnt="9">
        <dgm:presLayoutVars>
          <dgm:chPref val="3"/>
        </dgm:presLayoutVars>
      </dgm:prSet>
      <dgm:spPr/>
    </dgm:pt>
    <dgm:pt modelId="{AF0A2A9D-EC96-4A97-A9F9-952C40AB4673}" type="pres">
      <dgm:prSet presAssocID="{E01DB63F-D054-4486-B2B2-211AA664182F}" presName="horzThree" presStyleCnt="0"/>
      <dgm:spPr/>
    </dgm:pt>
    <dgm:pt modelId="{87CABE5D-CFC6-4E65-ADFA-92F85D308BF1}" type="pres">
      <dgm:prSet presAssocID="{91AF1EB6-B18D-4166-9EBE-6F2197037420}" presName="sibSpaceThree" presStyleCnt="0"/>
      <dgm:spPr/>
    </dgm:pt>
    <dgm:pt modelId="{12F38313-EDD1-4246-8E7B-49B4A0FF90AC}" type="pres">
      <dgm:prSet presAssocID="{F9EAE2FA-E93C-4250-A5B0-2F3918F7A900}" presName="vertThree" presStyleCnt="0"/>
      <dgm:spPr/>
    </dgm:pt>
    <dgm:pt modelId="{FD011A40-8B9E-4FA9-9284-C0D527DE6B1A}" type="pres">
      <dgm:prSet presAssocID="{F9EAE2FA-E93C-4250-A5B0-2F3918F7A900}" presName="txThree" presStyleLbl="node3" presStyleIdx="7" presStyleCnt="9">
        <dgm:presLayoutVars>
          <dgm:chPref val="3"/>
        </dgm:presLayoutVars>
      </dgm:prSet>
      <dgm:spPr/>
    </dgm:pt>
    <dgm:pt modelId="{0EEA2534-8DC9-4643-83AF-838C67FD91DB}" type="pres">
      <dgm:prSet presAssocID="{F9EAE2FA-E93C-4250-A5B0-2F3918F7A900}" presName="horzThree" presStyleCnt="0"/>
      <dgm:spPr/>
    </dgm:pt>
    <dgm:pt modelId="{8DD11062-A5AF-4934-9704-41A2390AE8F8}" type="pres">
      <dgm:prSet presAssocID="{EE59019C-B89D-4033-BF99-13F8FDA4E5AF}" presName="sibSpaceThree" presStyleCnt="0"/>
      <dgm:spPr/>
    </dgm:pt>
    <dgm:pt modelId="{E9ECE31F-C136-424D-8939-DAE7A2BE98BD}" type="pres">
      <dgm:prSet presAssocID="{18B846B1-9164-40F0-BFBB-F048F9A2E57C}" presName="vertThree" presStyleCnt="0"/>
      <dgm:spPr/>
    </dgm:pt>
    <dgm:pt modelId="{C369BB1A-31DA-4469-AAE5-8E7C914361BE}" type="pres">
      <dgm:prSet presAssocID="{18B846B1-9164-40F0-BFBB-F048F9A2E57C}" presName="txThree" presStyleLbl="node3" presStyleIdx="8" presStyleCnt="9">
        <dgm:presLayoutVars>
          <dgm:chPref val="3"/>
        </dgm:presLayoutVars>
      </dgm:prSet>
      <dgm:spPr/>
    </dgm:pt>
    <dgm:pt modelId="{03DAFF98-E08C-4136-9A8D-44AC8CE57251}" type="pres">
      <dgm:prSet presAssocID="{18B846B1-9164-40F0-BFBB-F048F9A2E57C}" presName="horzThree" presStyleCnt="0"/>
      <dgm:spPr/>
    </dgm:pt>
  </dgm:ptLst>
  <dgm:cxnLst>
    <dgm:cxn modelId="{33044113-9C3F-4444-87A7-632CEAFB03CC}" type="presOf" srcId="{C5F935A6-DCC7-4F92-947A-60A98C9C623C}" destId="{7E76E5F3-B96D-42B5-B1DC-08936922D26D}" srcOrd="0" destOrd="0" presId="urn:microsoft.com/office/officeart/2005/8/layout/hierarchy4"/>
    <dgm:cxn modelId="{9A0F6417-FF71-47F7-97E3-329462448608}" type="presOf" srcId="{B650EA01-8DC6-406E-965A-12B92613C7B8}" destId="{5CACA329-BE4C-4990-97E6-3299610502FB}" srcOrd="0" destOrd="0" presId="urn:microsoft.com/office/officeart/2005/8/layout/hierarchy4"/>
    <dgm:cxn modelId="{48DA1E1F-8034-44D5-8DC8-028FD9E54BCA}" srcId="{3D97AD3A-7661-468B-AAD5-AE0169FAC210}" destId="{37A661A6-CDC8-4E3A-82F4-7F6385B65C0E}" srcOrd="2" destOrd="0" parTransId="{4641E7A5-BC51-4296-87CC-2B1D41DFB301}" sibTransId="{6AED2ACC-9845-4FEB-BABB-F45D77895592}"/>
    <dgm:cxn modelId="{CA7E292F-6306-4015-AC6E-87A1F5190C68}" type="presOf" srcId="{18B846B1-9164-40F0-BFBB-F048F9A2E57C}" destId="{C369BB1A-31DA-4469-AAE5-8E7C914361BE}" srcOrd="0" destOrd="0" presId="urn:microsoft.com/office/officeart/2005/8/layout/hierarchy4"/>
    <dgm:cxn modelId="{2D37A03F-D62D-488F-9C4A-AC04CDEFE104}" srcId="{C5F935A6-DCC7-4F92-947A-60A98C9C623C}" destId="{3D97AD3A-7661-468B-AAD5-AE0169FAC210}" srcOrd="0" destOrd="0" parTransId="{B64449BC-9970-4C43-BD23-ADC812268BB1}" sibTransId="{DBF51610-E6D5-4508-AD7A-271BBAE00494}"/>
    <dgm:cxn modelId="{25C9A53F-7D07-4772-B03F-8ED14F84CDA3}" srcId="{BD55FC01-264E-4B98-9660-53D3B87DF11C}" destId="{E01DB63F-D054-4486-B2B2-211AA664182F}" srcOrd="0" destOrd="0" parTransId="{090CE1CE-2E18-4D5C-A7E9-0716350C99D7}" sibTransId="{91AF1EB6-B18D-4166-9EBE-6F2197037420}"/>
    <dgm:cxn modelId="{10CBFC5B-5070-4C2C-A940-345E628954E9}" srcId="{C5F935A6-DCC7-4F92-947A-60A98C9C623C}" destId="{BD55FC01-264E-4B98-9660-53D3B87DF11C}" srcOrd="2" destOrd="0" parTransId="{85FC1EA8-2ED3-4568-BA7D-4D6B980B65A9}" sibTransId="{109D61E3-C146-4E36-B393-46DA6E0102E0}"/>
    <dgm:cxn modelId="{0AEDA35E-2463-443B-BC24-79F306C58999}" type="presOf" srcId="{E67AD444-F7D0-4736-AA37-6B9F8EF7A293}" destId="{E3895EF6-AD01-4F6B-BAA0-D87C0316B172}" srcOrd="0" destOrd="0" presId="urn:microsoft.com/office/officeart/2005/8/layout/hierarchy4"/>
    <dgm:cxn modelId="{E0FB1F64-B4EE-442A-AA53-6AF13E347F18}" type="presOf" srcId="{09F8A532-8C9B-49CA-9D83-73678A138259}" destId="{DA424F89-AE6F-41D2-96F4-0224CF651136}" srcOrd="0" destOrd="0" presId="urn:microsoft.com/office/officeart/2005/8/layout/hierarchy4"/>
    <dgm:cxn modelId="{662E6848-A565-495D-B9DA-1ED0A34838E1}" type="presOf" srcId="{BD55FC01-264E-4B98-9660-53D3B87DF11C}" destId="{BCBB6DCE-CB55-45A7-886E-FBA96C51F76B}" srcOrd="0" destOrd="0" presId="urn:microsoft.com/office/officeart/2005/8/layout/hierarchy4"/>
    <dgm:cxn modelId="{C0CDA148-D20E-4FE7-A669-99C84A38913D}" srcId="{5DEA89D1-03A5-4048-82F4-B7D01171025A}" destId="{B650EA01-8DC6-406E-965A-12B92613C7B8}" srcOrd="1" destOrd="0" parTransId="{727230C1-D53D-449E-89C5-CAA7ED5E309F}" sibTransId="{D41EDE9F-34AD-413B-8CAC-5B73D03917AE}"/>
    <dgm:cxn modelId="{849AA549-42FB-4ACB-9C8D-D85D3E842FA5}" type="presOf" srcId="{EA8C3CC3-A6A6-4DFF-8616-0C55598C9E31}" destId="{87FA86DD-9529-4A0D-A32D-3E418C3FF4AA}" srcOrd="0" destOrd="0" presId="urn:microsoft.com/office/officeart/2005/8/layout/hierarchy4"/>
    <dgm:cxn modelId="{DB95D86A-E1D7-4061-AD0E-BF0017ED63A5}" srcId="{3D97AD3A-7661-468B-AAD5-AE0169FAC210}" destId="{E67AD444-F7D0-4736-AA37-6B9F8EF7A293}" srcOrd="1" destOrd="0" parTransId="{013FA12F-E07F-4368-AEA7-88D7D6F780B6}" sibTransId="{7D0E7272-EBDC-4AE1-9E2D-5E15551AAC7F}"/>
    <dgm:cxn modelId="{27D8346B-CBFF-4835-8CBE-7EDF250B4721}" srcId="{BD55FC01-264E-4B98-9660-53D3B87DF11C}" destId="{F9EAE2FA-E93C-4250-A5B0-2F3918F7A900}" srcOrd="1" destOrd="0" parTransId="{450E8570-2583-4C88-82EF-641CC941C827}" sibTransId="{EE59019C-B89D-4033-BF99-13F8FDA4E5AF}"/>
    <dgm:cxn modelId="{809CB06C-63DF-4F2B-9BD9-F64D6815F6ED}" type="presOf" srcId="{F9EAE2FA-E93C-4250-A5B0-2F3918F7A900}" destId="{FD011A40-8B9E-4FA9-9284-C0D527DE6B1A}" srcOrd="0" destOrd="0" presId="urn:microsoft.com/office/officeart/2005/8/layout/hierarchy4"/>
    <dgm:cxn modelId="{669EC74F-1105-4CB2-B6C9-6FE9A2C73A91}" type="presOf" srcId="{F2113D78-52AF-4D0B-8223-3950F33CA5D2}" destId="{4D90C442-15D5-45BE-A015-3E175BA42019}" srcOrd="0" destOrd="0" presId="urn:microsoft.com/office/officeart/2005/8/layout/hierarchy4"/>
    <dgm:cxn modelId="{984DC270-1C59-4288-AAB7-F3ED4DFDC795}" type="presOf" srcId="{37A661A6-CDC8-4E3A-82F4-7F6385B65C0E}" destId="{91F6C86E-0D5C-4792-925A-8B514B9BD615}" srcOrd="0" destOrd="0" presId="urn:microsoft.com/office/officeart/2005/8/layout/hierarchy4"/>
    <dgm:cxn modelId="{107B3858-1363-4F94-9FC4-FBC6D9B76FFE}" srcId="{BD55FC01-264E-4B98-9660-53D3B87DF11C}" destId="{18B846B1-9164-40F0-BFBB-F048F9A2E57C}" srcOrd="2" destOrd="0" parTransId="{0A3EB79C-731B-4C49-A639-18776C981963}" sibTransId="{66491047-925D-4AB1-9868-F28F93E9A44E}"/>
    <dgm:cxn modelId="{F5B02C81-634F-4835-8E95-65B2D8C4DE45}" srcId="{5DEA89D1-03A5-4048-82F4-B7D01171025A}" destId="{EA8C3CC3-A6A6-4DFF-8616-0C55598C9E31}" srcOrd="0" destOrd="0" parTransId="{3F65E1DE-A10F-4BE5-AC39-5B5D9A7EDE87}" sibTransId="{B4B4D60F-C2DC-414F-ACB6-0AC10E000890}"/>
    <dgm:cxn modelId="{241F3B8B-581B-4F9A-94BB-9215630D52C1}" srcId="{C5F935A6-DCC7-4F92-947A-60A98C9C623C}" destId="{5DEA89D1-03A5-4048-82F4-B7D01171025A}" srcOrd="1" destOrd="0" parTransId="{0512BCD6-322C-4BDD-94BA-AFB953969380}" sibTransId="{932388D8-309A-4ECF-AF1E-8480B5E601A6}"/>
    <dgm:cxn modelId="{B128E18D-C8DA-485D-8E58-C16548F9A4A5}" srcId="{5DEA89D1-03A5-4048-82F4-B7D01171025A}" destId="{4E794AE9-E4C9-4D0B-86CD-9F7689AFD1ED}" srcOrd="2" destOrd="0" parTransId="{87071A3D-9FEA-4226-9034-7F80DF369799}" sibTransId="{2E1E7E8E-7A54-4AE8-8D0C-9D46FBFCC6EA}"/>
    <dgm:cxn modelId="{1F0DB9A9-5CD5-4986-96AD-5382EBCCA2B4}" type="presOf" srcId="{E01DB63F-D054-4486-B2B2-211AA664182F}" destId="{E0440C09-805F-47F3-A4F4-5CDD2D2A63B5}" srcOrd="0" destOrd="0" presId="urn:microsoft.com/office/officeart/2005/8/layout/hierarchy4"/>
    <dgm:cxn modelId="{00FCB5C1-79A9-49CE-8617-42012E2840E1}" srcId="{3D97AD3A-7661-468B-AAD5-AE0169FAC210}" destId="{F2113D78-52AF-4D0B-8223-3950F33CA5D2}" srcOrd="0" destOrd="0" parTransId="{5B80257E-900A-4EFF-82FA-7C23274FDEB5}" sibTransId="{065B1294-ACA5-426A-9492-27141630ABAF}"/>
    <dgm:cxn modelId="{FD8ADBCC-373E-4148-9B2B-029A229DF91D}" type="presOf" srcId="{4E794AE9-E4C9-4D0B-86CD-9F7689AFD1ED}" destId="{338A08D2-7733-49F3-B66E-12434289CBA3}" srcOrd="0" destOrd="0" presId="urn:microsoft.com/office/officeart/2005/8/layout/hierarchy4"/>
    <dgm:cxn modelId="{7CBEDCCE-040C-478D-A588-F3C60232537E}" type="presOf" srcId="{3D97AD3A-7661-468B-AAD5-AE0169FAC210}" destId="{68EE7106-B46B-42D5-A7BB-6FB1FE7340A1}" srcOrd="0" destOrd="0" presId="urn:microsoft.com/office/officeart/2005/8/layout/hierarchy4"/>
    <dgm:cxn modelId="{4CE8AEDE-3C73-4CC8-8C97-9E888A7622FD}" type="presOf" srcId="{5DEA89D1-03A5-4048-82F4-B7D01171025A}" destId="{F286D2FF-63F2-46D9-AF96-387646527001}" srcOrd="0" destOrd="0" presId="urn:microsoft.com/office/officeart/2005/8/layout/hierarchy4"/>
    <dgm:cxn modelId="{54C107F4-C792-486A-A2D2-EB64FA3CBC49}" srcId="{09F8A532-8C9B-49CA-9D83-73678A138259}" destId="{C5F935A6-DCC7-4F92-947A-60A98C9C623C}" srcOrd="0" destOrd="0" parTransId="{92907788-463A-4519-B96C-0E527F63E42C}" sibTransId="{C474B769-8B1D-4485-89FC-C2CDC8708AE4}"/>
    <dgm:cxn modelId="{D3E940B1-C6F5-4C53-A01A-7E6468BA798E}" type="presParOf" srcId="{DA424F89-AE6F-41D2-96F4-0224CF651136}" destId="{3C64C183-48D2-4F93-96E0-458D9A6A4149}" srcOrd="0" destOrd="0" presId="urn:microsoft.com/office/officeart/2005/8/layout/hierarchy4"/>
    <dgm:cxn modelId="{2BB67273-2A07-4498-B371-47CFBFB3A490}" type="presParOf" srcId="{3C64C183-48D2-4F93-96E0-458D9A6A4149}" destId="{7E76E5F3-B96D-42B5-B1DC-08936922D26D}" srcOrd="0" destOrd="0" presId="urn:microsoft.com/office/officeart/2005/8/layout/hierarchy4"/>
    <dgm:cxn modelId="{73EF55E4-3CF0-40A5-AB14-3F34693A5C2B}" type="presParOf" srcId="{3C64C183-48D2-4F93-96E0-458D9A6A4149}" destId="{F6457575-4B4C-41F7-B40D-D2554BED2372}" srcOrd="1" destOrd="0" presId="urn:microsoft.com/office/officeart/2005/8/layout/hierarchy4"/>
    <dgm:cxn modelId="{0C106D33-437B-4D48-B4E3-060D16D84E3E}" type="presParOf" srcId="{3C64C183-48D2-4F93-96E0-458D9A6A4149}" destId="{1344937A-FE55-41C7-8728-EE64F6196A96}" srcOrd="2" destOrd="0" presId="urn:microsoft.com/office/officeart/2005/8/layout/hierarchy4"/>
    <dgm:cxn modelId="{62CB68AA-F594-48FF-A166-60550058CB18}" type="presParOf" srcId="{1344937A-FE55-41C7-8728-EE64F6196A96}" destId="{24844C7F-2BE3-4704-BCE2-2BD3A4523675}" srcOrd="0" destOrd="0" presId="urn:microsoft.com/office/officeart/2005/8/layout/hierarchy4"/>
    <dgm:cxn modelId="{89430A2B-26B9-440F-9E03-EF52880C1124}" type="presParOf" srcId="{24844C7F-2BE3-4704-BCE2-2BD3A4523675}" destId="{68EE7106-B46B-42D5-A7BB-6FB1FE7340A1}" srcOrd="0" destOrd="0" presId="urn:microsoft.com/office/officeart/2005/8/layout/hierarchy4"/>
    <dgm:cxn modelId="{C3C80BBD-91E0-45CA-B16D-9F3824DD845A}" type="presParOf" srcId="{24844C7F-2BE3-4704-BCE2-2BD3A4523675}" destId="{551CC3AF-9AE3-4846-942D-64753A682CE6}" srcOrd="1" destOrd="0" presId="urn:microsoft.com/office/officeart/2005/8/layout/hierarchy4"/>
    <dgm:cxn modelId="{A7B2BA3E-B99C-4607-89B7-8F3D14CDE96D}" type="presParOf" srcId="{24844C7F-2BE3-4704-BCE2-2BD3A4523675}" destId="{C4059CA9-AB20-4B17-80A2-EFE2CB9CE85D}" srcOrd="2" destOrd="0" presId="urn:microsoft.com/office/officeart/2005/8/layout/hierarchy4"/>
    <dgm:cxn modelId="{0D8674D8-9B53-4A9F-9234-9A3C73FFB1EC}" type="presParOf" srcId="{C4059CA9-AB20-4B17-80A2-EFE2CB9CE85D}" destId="{D6607F10-46CD-446F-80BD-65EE55D1FCD8}" srcOrd="0" destOrd="0" presId="urn:microsoft.com/office/officeart/2005/8/layout/hierarchy4"/>
    <dgm:cxn modelId="{4D844AA1-9C4E-4388-AEED-0C0BD5827F41}" type="presParOf" srcId="{D6607F10-46CD-446F-80BD-65EE55D1FCD8}" destId="{4D90C442-15D5-45BE-A015-3E175BA42019}" srcOrd="0" destOrd="0" presId="urn:microsoft.com/office/officeart/2005/8/layout/hierarchy4"/>
    <dgm:cxn modelId="{E39C7F34-F335-48B1-9520-CD1CD8A9ED13}" type="presParOf" srcId="{D6607F10-46CD-446F-80BD-65EE55D1FCD8}" destId="{D9A35257-C2B7-4497-A5BA-98C03D31BC6A}" srcOrd="1" destOrd="0" presId="urn:microsoft.com/office/officeart/2005/8/layout/hierarchy4"/>
    <dgm:cxn modelId="{4787EBA3-FF9C-4C2E-A232-E04C8ED10CDD}" type="presParOf" srcId="{C4059CA9-AB20-4B17-80A2-EFE2CB9CE85D}" destId="{59E8F24E-FE7E-401F-87DF-6AB3E74CC909}" srcOrd="1" destOrd="0" presId="urn:microsoft.com/office/officeart/2005/8/layout/hierarchy4"/>
    <dgm:cxn modelId="{79DEEA7A-253D-4AFD-84C0-0A687C8B7B85}" type="presParOf" srcId="{C4059CA9-AB20-4B17-80A2-EFE2CB9CE85D}" destId="{0D8C456E-0990-40AE-A828-527AF5B2400E}" srcOrd="2" destOrd="0" presId="urn:microsoft.com/office/officeart/2005/8/layout/hierarchy4"/>
    <dgm:cxn modelId="{6DC69D52-6CF9-4EE8-A308-F131FAAEAE14}" type="presParOf" srcId="{0D8C456E-0990-40AE-A828-527AF5B2400E}" destId="{E3895EF6-AD01-4F6B-BAA0-D87C0316B172}" srcOrd="0" destOrd="0" presId="urn:microsoft.com/office/officeart/2005/8/layout/hierarchy4"/>
    <dgm:cxn modelId="{860494B8-9DA2-40B6-8538-57EEF3CC3FBB}" type="presParOf" srcId="{0D8C456E-0990-40AE-A828-527AF5B2400E}" destId="{FD170ACD-EE8E-402C-9607-F4280729486D}" srcOrd="1" destOrd="0" presId="urn:microsoft.com/office/officeart/2005/8/layout/hierarchy4"/>
    <dgm:cxn modelId="{0E246208-2B0D-4C42-BC81-A95FC94CC515}" type="presParOf" srcId="{C4059CA9-AB20-4B17-80A2-EFE2CB9CE85D}" destId="{49843D61-26A7-4DBC-B013-1D8452C02C53}" srcOrd="3" destOrd="0" presId="urn:microsoft.com/office/officeart/2005/8/layout/hierarchy4"/>
    <dgm:cxn modelId="{FAD6C043-BFAB-4512-A638-2BEB52A0FDE7}" type="presParOf" srcId="{C4059CA9-AB20-4B17-80A2-EFE2CB9CE85D}" destId="{50E742DB-A5EA-4861-97DC-3816C538BB9B}" srcOrd="4" destOrd="0" presId="urn:microsoft.com/office/officeart/2005/8/layout/hierarchy4"/>
    <dgm:cxn modelId="{396F7129-E45C-4E8F-B372-3B82A5103ABD}" type="presParOf" srcId="{50E742DB-A5EA-4861-97DC-3816C538BB9B}" destId="{91F6C86E-0D5C-4792-925A-8B514B9BD615}" srcOrd="0" destOrd="0" presId="urn:microsoft.com/office/officeart/2005/8/layout/hierarchy4"/>
    <dgm:cxn modelId="{6811D911-16BA-42BB-87F6-A5DBE322781D}" type="presParOf" srcId="{50E742DB-A5EA-4861-97DC-3816C538BB9B}" destId="{546DA827-C4BC-492D-827C-2486FA5C5EA0}" srcOrd="1" destOrd="0" presId="urn:microsoft.com/office/officeart/2005/8/layout/hierarchy4"/>
    <dgm:cxn modelId="{65FA3FDA-E28E-4DAC-AA2A-3807E835787E}" type="presParOf" srcId="{1344937A-FE55-41C7-8728-EE64F6196A96}" destId="{6901AB05-4433-4F5B-BD8F-249B25077451}" srcOrd="1" destOrd="0" presId="urn:microsoft.com/office/officeart/2005/8/layout/hierarchy4"/>
    <dgm:cxn modelId="{7AFF79E0-D6F8-4D00-BE80-B7E10C981257}" type="presParOf" srcId="{1344937A-FE55-41C7-8728-EE64F6196A96}" destId="{81C666FB-C6C1-4F21-AD07-55D1DB9C0517}" srcOrd="2" destOrd="0" presId="urn:microsoft.com/office/officeart/2005/8/layout/hierarchy4"/>
    <dgm:cxn modelId="{4E7D6015-4383-4A79-B9E6-F515F55222C5}" type="presParOf" srcId="{81C666FB-C6C1-4F21-AD07-55D1DB9C0517}" destId="{F286D2FF-63F2-46D9-AF96-387646527001}" srcOrd="0" destOrd="0" presId="urn:microsoft.com/office/officeart/2005/8/layout/hierarchy4"/>
    <dgm:cxn modelId="{5797BFA8-3265-4908-966B-3D3BC8D939D9}" type="presParOf" srcId="{81C666FB-C6C1-4F21-AD07-55D1DB9C0517}" destId="{42A0C4F5-71D6-40B8-81F1-4E9415EA20AC}" srcOrd="1" destOrd="0" presId="urn:microsoft.com/office/officeart/2005/8/layout/hierarchy4"/>
    <dgm:cxn modelId="{ACB750D0-0EEB-4054-8A0E-86737621D7A2}" type="presParOf" srcId="{81C666FB-C6C1-4F21-AD07-55D1DB9C0517}" destId="{F4BE03A4-3C9A-450E-9C11-C0F3E5D5D0E2}" srcOrd="2" destOrd="0" presId="urn:microsoft.com/office/officeart/2005/8/layout/hierarchy4"/>
    <dgm:cxn modelId="{AF71F391-80A3-4593-A3A1-094B79FAB9D6}" type="presParOf" srcId="{F4BE03A4-3C9A-450E-9C11-C0F3E5D5D0E2}" destId="{91A5F982-7B0E-4ECF-B1D0-4B5BD54CE60F}" srcOrd="0" destOrd="0" presId="urn:microsoft.com/office/officeart/2005/8/layout/hierarchy4"/>
    <dgm:cxn modelId="{0D43A296-BC99-4C1B-9495-145F8A4E2355}" type="presParOf" srcId="{91A5F982-7B0E-4ECF-B1D0-4B5BD54CE60F}" destId="{87FA86DD-9529-4A0D-A32D-3E418C3FF4AA}" srcOrd="0" destOrd="0" presId="urn:microsoft.com/office/officeart/2005/8/layout/hierarchy4"/>
    <dgm:cxn modelId="{277643E0-F0A9-47F4-9AC9-56C586664159}" type="presParOf" srcId="{91A5F982-7B0E-4ECF-B1D0-4B5BD54CE60F}" destId="{7E8047A7-B3EC-43CB-BA7F-0030B9EC6802}" srcOrd="1" destOrd="0" presId="urn:microsoft.com/office/officeart/2005/8/layout/hierarchy4"/>
    <dgm:cxn modelId="{224B48D4-756B-465F-A7FB-1955C26B4498}" type="presParOf" srcId="{F4BE03A4-3C9A-450E-9C11-C0F3E5D5D0E2}" destId="{A8A84B19-768C-408E-AE66-6454BCBD69BB}" srcOrd="1" destOrd="0" presId="urn:microsoft.com/office/officeart/2005/8/layout/hierarchy4"/>
    <dgm:cxn modelId="{AC1222C7-CB8B-4C61-9D79-4C39C1E85B79}" type="presParOf" srcId="{F4BE03A4-3C9A-450E-9C11-C0F3E5D5D0E2}" destId="{867392B3-95A3-441D-B4E9-EBCAE8F5455C}" srcOrd="2" destOrd="0" presId="urn:microsoft.com/office/officeart/2005/8/layout/hierarchy4"/>
    <dgm:cxn modelId="{6760E70C-B141-4349-BAE9-77E0EF674EBA}" type="presParOf" srcId="{867392B3-95A3-441D-B4E9-EBCAE8F5455C}" destId="{5CACA329-BE4C-4990-97E6-3299610502FB}" srcOrd="0" destOrd="0" presId="urn:microsoft.com/office/officeart/2005/8/layout/hierarchy4"/>
    <dgm:cxn modelId="{88B40A7A-723B-4D8A-878D-A11F4FBE9CC9}" type="presParOf" srcId="{867392B3-95A3-441D-B4E9-EBCAE8F5455C}" destId="{96818E2D-51FB-4D48-9D9A-B584060AD513}" srcOrd="1" destOrd="0" presId="urn:microsoft.com/office/officeart/2005/8/layout/hierarchy4"/>
    <dgm:cxn modelId="{F582F831-A939-4C27-9679-522531EA935C}" type="presParOf" srcId="{F4BE03A4-3C9A-450E-9C11-C0F3E5D5D0E2}" destId="{4A792CEC-30BB-49FC-98A3-2D8C6E70A017}" srcOrd="3" destOrd="0" presId="urn:microsoft.com/office/officeart/2005/8/layout/hierarchy4"/>
    <dgm:cxn modelId="{0FDB6C16-A3CD-40C2-9B07-4E50104B845E}" type="presParOf" srcId="{F4BE03A4-3C9A-450E-9C11-C0F3E5D5D0E2}" destId="{4BFE51FC-8492-49A5-8400-B7EBF3327D89}" srcOrd="4" destOrd="0" presId="urn:microsoft.com/office/officeart/2005/8/layout/hierarchy4"/>
    <dgm:cxn modelId="{CF0A6799-1822-4B8A-B2F1-83E52582AB27}" type="presParOf" srcId="{4BFE51FC-8492-49A5-8400-B7EBF3327D89}" destId="{338A08D2-7733-49F3-B66E-12434289CBA3}" srcOrd="0" destOrd="0" presId="urn:microsoft.com/office/officeart/2005/8/layout/hierarchy4"/>
    <dgm:cxn modelId="{4A02C72D-CE3F-4728-A735-F3BCF68E19A5}" type="presParOf" srcId="{4BFE51FC-8492-49A5-8400-B7EBF3327D89}" destId="{C60BE6F9-D88D-4B7F-8106-562EA7554968}" srcOrd="1" destOrd="0" presId="urn:microsoft.com/office/officeart/2005/8/layout/hierarchy4"/>
    <dgm:cxn modelId="{5E2BB39C-6FA4-4A40-AE0E-8737F92E7420}" type="presParOf" srcId="{1344937A-FE55-41C7-8728-EE64F6196A96}" destId="{7A374C0C-DDF1-494C-98E9-546E91784785}" srcOrd="3" destOrd="0" presId="urn:microsoft.com/office/officeart/2005/8/layout/hierarchy4"/>
    <dgm:cxn modelId="{2D441DDE-7D5E-4C74-A514-0FD28AB26A89}" type="presParOf" srcId="{1344937A-FE55-41C7-8728-EE64F6196A96}" destId="{66A89B95-45CE-4AAC-8E80-062A7456DB96}" srcOrd="4" destOrd="0" presId="urn:microsoft.com/office/officeart/2005/8/layout/hierarchy4"/>
    <dgm:cxn modelId="{42235F2A-024D-4F3C-9DC2-D555538409BE}" type="presParOf" srcId="{66A89B95-45CE-4AAC-8E80-062A7456DB96}" destId="{BCBB6DCE-CB55-45A7-886E-FBA96C51F76B}" srcOrd="0" destOrd="0" presId="urn:microsoft.com/office/officeart/2005/8/layout/hierarchy4"/>
    <dgm:cxn modelId="{4D507345-E208-4ABF-818D-21BCEF821CAF}" type="presParOf" srcId="{66A89B95-45CE-4AAC-8E80-062A7456DB96}" destId="{B0C73163-83A5-43D4-B23D-D5C458BA434D}" srcOrd="1" destOrd="0" presId="urn:microsoft.com/office/officeart/2005/8/layout/hierarchy4"/>
    <dgm:cxn modelId="{03E5F44E-422D-4B15-A8B7-B65E0E93599F}" type="presParOf" srcId="{66A89B95-45CE-4AAC-8E80-062A7456DB96}" destId="{D1FEF597-7DDA-45E3-8E85-EB7EBD783B60}" srcOrd="2" destOrd="0" presId="urn:microsoft.com/office/officeart/2005/8/layout/hierarchy4"/>
    <dgm:cxn modelId="{943EFF5F-2357-48D7-9E23-038E1B6A861F}" type="presParOf" srcId="{D1FEF597-7DDA-45E3-8E85-EB7EBD783B60}" destId="{CEC1A011-7177-4949-8422-7981CBAE670A}" srcOrd="0" destOrd="0" presId="urn:microsoft.com/office/officeart/2005/8/layout/hierarchy4"/>
    <dgm:cxn modelId="{6262E323-57EC-4A72-AE52-DD412364D28E}" type="presParOf" srcId="{CEC1A011-7177-4949-8422-7981CBAE670A}" destId="{E0440C09-805F-47F3-A4F4-5CDD2D2A63B5}" srcOrd="0" destOrd="0" presId="urn:microsoft.com/office/officeart/2005/8/layout/hierarchy4"/>
    <dgm:cxn modelId="{81B925FB-AC12-4B25-822D-8E9CB2ADD1C1}" type="presParOf" srcId="{CEC1A011-7177-4949-8422-7981CBAE670A}" destId="{AF0A2A9D-EC96-4A97-A9F9-952C40AB4673}" srcOrd="1" destOrd="0" presId="urn:microsoft.com/office/officeart/2005/8/layout/hierarchy4"/>
    <dgm:cxn modelId="{8E80BC2A-AB10-4AD4-88AE-E6E6D762E3FC}" type="presParOf" srcId="{D1FEF597-7DDA-45E3-8E85-EB7EBD783B60}" destId="{87CABE5D-CFC6-4E65-ADFA-92F85D308BF1}" srcOrd="1" destOrd="0" presId="urn:microsoft.com/office/officeart/2005/8/layout/hierarchy4"/>
    <dgm:cxn modelId="{E6753130-3C87-4E4F-93F9-F202626C2913}" type="presParOf" srcId="{D1FEF597-7DDA-45E3-8E85-EB7EBD783B60}" destId="{12F38313-EDD1-4246-8E7B-49B4A0FF90AC}" srcOrd="2" destOrd="0" presId="urn:microsoft.com/office/officeart/2005/8/layout/hierarchy4"/>
    <dgm:cxn modelId="{5C3EBA0F-2F25-4421-8922-45DA2C056C63}" type="presParOf" srcId="{12F38313-EDD1-4246-8E7B-49B4A0FF90AC}" destId="{FD011A40-8B9E-4FA9-9284-C0D527DE6B1A}" srcOrd="0" destOrd="0" presId="urn:microsoft.com/office/officeart/2005/8/layout/hierarchy4"/>
    <dgm:cxn modelId="{26D1C649-946B-43CC-995B-21B3390E8325}" type="presParOf" srcId="{12F38313-EDD1-4246-8E7B-49B4A0FF90AC}" destId="{0EEA2534-8DC9-4643-83AF-838C67FD91DB}" srcOrd="1" destOrd="0" presId="urn:microsoft.com/office/officeart/2005/8/layout/hierarchy4"/>
    <dgm:cxn modelId="{A7F8BFF5-A1C3-40F9-8E76-351468EEE7B8}" type="presParOf" srcId="{D1FEF597-7DDA-45E3-8E85-EB7EBD783B60}" destId="{8DD11062-A5AF-4934-9704-41A2390AE8F8}" srcOrd="3" destOrd="0" presId="urn:microsoft.com/office/officeart/2005/8/layout/hierarchy4"/>
    <dgm:cxn modelId="{E1600973-C8DC-4122-AACD-0CA6F057CBF1}" type="presParOf" srcId="{D1FEF597-7DDA-45E3-8E85-EB7EBD783B60}" destId="{E9ECE31F-C136-424D-8939-DAE7A2BE98BD}" srcOrd="4" destOrd="0" presId="urn:microsoft.com/office/officeart/2005/8/layout/hierarchy4"/>
    <dgm:cxn modelId="{B49782A6-3ED4-4E74-AAAB-1CA042C54176}" type="presParOf" srcId="{E9ECE31F-C136-424D-8939-DAE7A2BE98BD}" destId="{C369BB1A-31DA-4469-AAE5-8E7C914361BE}" srcOrd="0" destOrd="0" presId="urn:microsoft.com/office/officeart/2005/8/layout/hierarchy4"/>
    <dgm:cxn modelId="{CCD8504B-579A-4B09-9F68-359B58E2EC09}" type="presParOf" srcId="{E9ECE31F-C136-424D-8939-DAE7A2BE98BD}" destId="{03DAFF98-E08C-4136-9A8D-44AC8CE57251}" srcOrd="1" destOrd="0" presId="urn:microsoft.com/office/officeart/2005/8/layout/hierarchy4"/>
  </dgm:cxnLst>
  <dgm:bg/>
  <dgm:whole/>
  <dgm:extLst>
    <a:ext uri="http://schemas.microsoft.com/office/drawing/2008/diagram">
      <dsp:dataModelExt xmlns:dsp="http://schemas.microsoft.com/office/drawing/2008/diagram" relId="rId7" minVer="http://schemas.openxmlformats.org/drawingml/2006/diagram"/>
    </a:ext>
    <a:ext uri="{C62137D5-CB1D-491B-B009-E17868A290BF}">
      <dgm14:recolorImg xmlns:dgm14="http://schemas.microsoft.com/office/drawing/2010/diagram" val="1"/>
    </a:ext>
  </dgm:extLst>
</dgm:dataModel>
</file>

<file path=ppt/diagrams/data2.xml><?xml version="1.0" encoding="utf-8"?>
<dgm:dataModel xmlns:dgm="http://schemas.openxmlformats.org/drawingml/2006/diagram" xmlns:a="http://schemas.openxmlformats.org/drawingml/2006/main">
  <dgm:ptLst>
    <dgm:pt modelId="{09F8A532-8C9B-49CA-9D83-73678A138259}" type="doc">
      <dgm:prSet loTypeId="urn:microsoft.com/office/officeart/2005/8/layout/hierarchy4" loCatId="hierarchy" qsTypeId="urn:microsoft.com/office/officeart/2005/8/quickstyle/simple1" qsCatId="simple" csTypeId="urn:microsoft.com/office/officeart/2005/8/colors/accent2_3" csCatId="accent2" phldr="1"/>
      <dgm:spPr/>
      <dgm:t>
        <a:bodyPr/>
        <a:lstStyle/>
        <a:p>
          <a:endParaRPr lang="en-US"/>
        </a:p>
      </dgm:t>
    </dgm:pt>
    <dgm:pt modelId="{C5F935A6-DCC7-4F92-947A-60A98C9C623C}">
      <dgm:prSet phldrT="[Text]"/>
      <dgm:spPr>
        <a:solidFill>
          <a:srgbClr val="FFC000"/>
        </a:solidFill>
      </dgm:spPr>
      <dgm:t>
        <a:bodyPr/>
        <a:lstStyle/>
        <a:p>
          <a:pPr algn="l"/>
          <a:r>
            <a:rPr lang="en-US" dirty="0"/>
            <a:t>Scheme: I found your dog. I saw the notice you posted in the neighborhood and thought I would call you to let you know Fido is safe. However, there is a problem. I had to take him to the vet because he was injured. I need you to wire me the reward, the money for the vet bill, and the fare to send Fido back to you. I can fax you the bills if you want to see them. </a:t>
          </a:r>
        </a:p>
      </dgm:t>
    </dgm:pt>
    <dgm:pt modelId="{92907788-463A-4519-B96C-0E527F63E42C}" type="parTrans" cxnId="{54C107F4-C792-486A-A2D2-EB64FA3CBC49}">
      <dgm:prSet/>
      <dgm:spPr/>
      <dgm:t>
        <a:bodyPr/>
        <a:lstStyle/>
        <a:p>
          <a:endParaRPr lang="en-US"/>
        </a:p>
      </dgm:t>
    </dgm:pt>
    <dgm:pt modelId="{C474B769-8B1D-4485-89FC-C2CDC8708AE4}" type="sibTrans" cxnId="{54C107F4-C792-486A-A2D2-EB64FA3CBC49}">
      <dgm:prSet/>
      <dgm:spPr/>
      <dgm:t>
        <a:bodyPr/>
        <a:lstStyle/>
        <a:p>
          <a:endParaRPr lang="en-US"/>
        </a:p>
      </dgm:t>
    </dgm:pt>
    <dgm:pt modelId="{3D97AD3A-7661-468B-AAD5-AE0169FAC210}" type="asst">
      <dgm:prSet phldrT="[Text]"/>
      <dgm:spPr>
        <a:solidFill>
          <a:srgbClr val="00B050"/>
        </a:solidFill>
      </dgm:spPr>
      <dgm:t>
        <a:bodyPr/>
        <a:lstStyle/>
        <a:p>
          <a:r>
            <a:rPr lang="en-US" dirty="0"/>
            <a:t>Capture Personal Information</a:t>
          </a:r>
        </a:p>
      </dgm:t>
    </dgm:pt>
    <dgm:pt modelId="{B64449BC-9970-4C43-BD23-ADC812268BB1}" type="parTrans" cxnId="{2D37A03F-D62D-488F-9C4A-AC04CDEFE104}">
      <dgm:prSet/>
      <dgm:spPr/>
      <dgm:t>
        <a:bodyPr/>
        <a:lstStyle/>
        <a:p>
          <a:endParaRPr lang="en-US"/>
        </a:p>
      </dgm:t>
    </dgm:pt>
    <dgm:pt modelId="{DBF51610-E6D5-4508-AD7A-271BBAE00494}" type="sibTrans" cxnId="{2D37A03F-D62D-488F-9C4A-AC04CDEFE104}">
      <dgm:prSet/>
      <dgm:spPr/>
      <dgm:t>
        <a:bodyPr/>
        <a:lstStyle/>
        <a:p>
          <a:endParaRPr lang="en-US"/>
        </a:p>
      </dgm:t>
    </dgm:pt>
    <dgm:pt modelId="{5DEA89D1-03A5-4048-82F4-B7D01171025A}">
      <dgm:prSet phldrT="[Text]"/>
      <dgm:spPr>
        <a:solidFill>
          <a:srgbClr val="00B050"/>
        </a:solidFill>
      </dgm:spPr>
      <dgm:t>
        <a:bodyPr/>
        <a:lstStyle/>
        <a:p>
          <a:r>
            <a:rPr lang="en-US" dirty="0"/>
            <a:t>Doggie Injuries</a:t>
          </a:r>
        </a:p>
      </dgm:t>
    </dgm:pt>
    <dgm:pt modelId="{0512BCD6-322C-4BDD-94BA-AFB953969380}" type="parTrans" cxnId="{241F3B8B-581B-4F9A-94BB-9215630D52C1}">
      <dgm:prSet/>
      <dgm:spPr/>
      <dgm:t>
        <a:bodyPr/>
        <a:lstStyle/>
        <a:p>
          <a:endParaRPr lang="en-US"/>
        </a:p>
      </dgm:t>
    </dgm:pt>
    <dgm:pt modelId="{932388D8-309A-4ECF-AF1E-8480B5E601A6}" type="sibTrans" cxnId="{241F3B8B-581B-4F9A-94BB-9215630D52C1}">
      <dgm:prSet/>
      <dgm:spPr/>
      <dgm:t>
        <a:bodyPr/>
        <a:lstStyle/>
        <a:p>
          <a:endParaRPr lang="en-US"/>
        </a:p>
      </dgm:t>
    </dgm:pt>
    <dgm:pt modelId="{BD55FC01-264E-4B98-9660-53D3B87DF11C}">
      <dgm:prSet phldrT="[Text]"/>
      <dgm:spPr>
        <a:solidFill>
          <a:srgbClr val="00B050"/>
        </a:solidFill>
      </dgm:spPr>
      <dgm:t>
        <a:bodyPr/>
        <a:lstStyle/>
        <a:p>
          <a:r>
            <a:rPr lang="en-US"/>
            <a:t>Veterinary Fraud</a:t>
          </a:r>
          <a:endParaRPr lang="en-US" dirty="0"/>
        </a:p>
      </dgm:t>
    </dgm:pt>
    <dgm:pt modelId="{85FC1EA8-2ED3-4568-BA7D-4D6B980B65A9}" type="parTrans" cxnId="{10CBFC5B-5070-4C2C-A940-345E628954E9}">
      <dgm:prSet/>
      <dgm:spPr/>
      <dgm:t>
        <a:bodyPr/>
        <a:lstStyle/>
        <a:p>
          <a:endParaRPr lang="en-US"/>
        </a:p>
      </dgm:t>
    </dgm:pt>
    <dgm:pt modelId="{109D61E3-C146-4E36-B393-46DA6E0102E0}" type="sibTrans" cxnId="{10CBFC5B-5070-4C2C-A940-345E628954E9}">
      <dgm:prSet/>
      <dgm:spPr/>
      <dgm:t>
        <a:bodyPr/>
        <a:lstStyle/>
        <a:p>
          <a:endParaRPr lang="en-US"/>
        </a:p>
      </dgm:t>
    </dgm:pt>
    <dgm:pt modelId="{95FB15E8-F87D-44BA-A916-95D7A30CAA23}">
      <dgm:prSet/>
      <dgm:spPr>
        <a:solidFill>
          <a:srgbClr val="00B0F0"/>
        </a:solidFill>
      </dgm:spPr>
      <dgm:t>
        <a:bodyPr/>
        <a:lstStyle/>
        <a:p>
          <a:r>
            <a:rPr lang="en-US" dirty="0"/>
            <a:t>Victim’s lost dog flyer</a:t>
          </a:r>
        </a:p>
      </dgm:t>
    </dgm:pt>
    <dgm:pt modelId="{DDB5DB11-DBBE-43F4-97E0-4FD4A3563E1F}" type="parTrans" cxnId="{A53C90DC-CD91-4433-A9E3-526CC1E56E4E}">
      <dgm:prSet/>
      <dgm:spPr/>
      <dgm:t>
        <a:bodyPr/>
        <a:lstStyle/>
        <a:p>
          <a:endParaRPr lang="en-US"/>
        </a:p>
      </dgm:t>
    </dgm:pt>
    <dgm:pt modelId="{AE57A15E-DFCC-46A0-8278-E62CEBAC4AFA}" type="sibTrans" cxnId="{A53C90DC-CD91-4433-A9E3-526CC1E56E4E}">
      <dgm:prSet/>
      <dgm:spPr/>
      <dgm:t>
        <a:bodyPr/>
        <a:lstStyle/>
        <a:p>
          <a:endParaRPr lang="en-US"/>
        </a:p>
      </dgm:t>
    </dgm:pt>
    <dgm:pt modelId="{E67AD444-F7D0-4736-AA37-6B9F8EF7A293}">
      <dgm:prSet/>
      <dgm:spPr>
        <a:solidFill>
          <a:srgbClr val="00B0F0"/>
        </a:solidFill>
      </dgm:spPr>
      <dgm:t>
        <a:bodyPr/>
        <a:lstStyle/>
        <a:p>
          <a:r>
            <a:rPr lang="en-US" dirty="0"/>
            <a:t>Personal  information</a:t>
          </a:r>
        </a:p>
      </dgm:t>
    </dgm:pt>
    <dgm:pt modelId="{013FA12F-E07F-4368-AEA7-88D7D6F780B6}" type="parTrans" cxnId="{DB95D86A-E1D7-4061-AD0E-BF0017ED63A5}">
      <dgm:prSet/>
      <dgm:spPr/>
      <dgm:t>
        <a:bodyPr/>
        <a:lstStyle/>
        <a:p>
          <a:endParaRPr lang="en-US"/>
        </a:p>
      </dgm:t>
    </dgm:pt>
    <dgm:pt modelId="{7D0E7272-EBDC-4AE1-9E2D-5E15551AAC7F}" type="sibTrans" cxnId="{DB95D86A-E1D7-4061-AD0E-BF0017ED63A5}">
      <dgm:prSet/>
      <dgm:spPr/>
      <dgm:t>
        <a:bodyPr/>
        <a:lstStyle/>
        <a:p>
          <a:endParaRPr lang="en-US"/>
        </a:p>
      </dgm:t>
    </dgm:pt>
    <dgm:pt modelId="{37A661A6-CDC8-4E3A-82F4-7F6385B65C0E}">
      <dgm:prSet/>
      <dgm:spPr>
        <a:solidFill>
          <a:srgbClr val="00B0F0"/>
        </a:solidFill>
      </dgm:spPr>
      <dgm:t>
        <a:bodyPr/>
        <a:lstStyle/>
        <a:p>
          <a:r>
            <a:rPr lang="en-US" dirty="0"/>
            <a:t>Pet description</a:t>
          </a:r>
        </a:p>
      </dgm:t>
    </dgm:pt>
    <dgm:pt modelId="{4641E7A5-BC51-4296-87CC-2B1D41DFB301}" type="parTrans" cxnId="{48DA1E1F-8034-44D5-8DC8-028FD9E54BCA}">
      <dgm:prSet/>
      <dgm:spPr/>
      <dgm:t>
        <a:bodyPr/>
        <a:lstStyle/>
        <a:p>
          <a:endParaRPr lang="en-US"/>
        </a:p>
      </dgm:t>
    </dgm:pt>
    <dgm:pt modelId="{6AED2ACC-9845-4FEB-BABB-F45D77895592}" type="sibTrans" cxnId="{48DA1E1F-8034-44D5-8DC8-028FD9E54BCA}">
      <dgm:prSet/>
      <dgm:spPr/>
      <dgm:t>
        <a:bodyPr/>
        <a:lstStyle/>
        <a:p>
          <a:endParaRPr lang="en-US"/>
        </a:p>
      </dgm:t>
    </dgm:pt>
    <dgm:pt modelId="{EA8C3CC3-A6A6-4DFF-8616-0C55598C9E31}">
      <dgm:prSet/>
      <dgm:spPr>
        <a:solidFill>
          <a:srgbClr val="00B0F0"/>
        </a:solidFill>
      </dgm:spPr>
      <dgm:t>
        <a:bodyPr/>
        <a:lstStyle/>
        <a:p>
          <a:r>
            <a:rPr lang="en-US" dirty="0"/>
            <a:t>Injury story</a:t>
          </a:r>
        </a:p>
      </dgm:t>
    </dgm:pt>
    <dgm:pt modelId="{3F65E1DE-A10F-4BE5-AC39-5B5D9A7EDE87}" type="parTrans" cxnId="{F5B02C81-634F-4835-8E95-65B2D8C4DE45}">
      <dgm:prSet/>
      <dgm:spPr/>
      <dgm:t>
        <a:bodyPr/>
        <a:lstStyle/>
        <a:p>
          <a:endParaRPr lang="en-US"/>
        </a:p>
      </dgm:t>
    </dgm:pt>
    <dgm:pt modelId="{B4B4D60F-C2DC-414F-ACB6-0AC10E000890}" type="sibTrans" cxnId="{F5B02C81-634F-4835-8E95-65B2D8C4DE45}">
      <dgm:prSet/>
      <dgm:spPr/>
      <dgm:t>
        <a:bodyPr/>
        <a:lstStyle/>
        <a:p>
          <a:endParaRPr lang="en-US"/>
        </a:p>
      </dgm:t>
    </dgm:pt>
    <dgm:pt modelId="{B650EA01-8DC6-406E-965A-12B92613C7B8}">
      <dgm:prSet/>
      <dgm:spPr>
        <a:solidFill>
          <a:srgbClr val="00B0F0"/>
        </a:solidFill>
      </dgm:spPr>
      <dgm:t>
        <a:bodyPr/>
        <a:lstStyle/>
        <a:p>
          <a:r>
            <a:rPr lang="en-US" dirty="0"/>
            <a:t>Estimate of treatment cost</a:t>
          </a:r>
        </a:p>
      </dgm:t>
    </dgm:pt>
    <dgm:pt modelId="{727230C1-D53D-449E-89C5-CAA7ED5E309F}" type="parTrans" cxnId="{C0CDA148-D20E-4FE7-A669-99C84A38913D}">
      <dgm:prSet/>
      <dgm:spPr/>
      <dgm:t>
        <a:bodyPr/>
        <a:lstStyle/>
        <a:p>
          <a:endParaRPr lang="en-US"/>
        </a:p>
      </dgm:t>
    </dgm:pt>
    <dgm:pt modelId="{D41EDE9F-34AD-413B-8CAC-5B73D03917AE}" type="sibTrans" cxnId="{C0CDA148-D20E-4FE7-A669-99C84A38913D}">
      <dgm:prSet/>
      <dgm:spPr/>
      <dgm:t>
        <a:bodyPr/>
        <a:lstStyle/>
        <a:p>
          <a:endParaRPr lang="en-US"/>
        </a:p>
      </dgm:t>
    </dgm:pt>
    <dgm:pt modelId="{4E794AE9-E4C9-4D0B-86CD-9F7689AFD1ED}">
      <dgm:prSet/>
      <dgm:spPr>
        <a:solidFill>
          <a:srgbClr val="00B0F0"/>
        </a:solidFill>
      </dgm:spPr>
      <dgm:t>
        <a:bodyPr/>
        <a:lstStyle/>
        <a:p>
          <a:r>
            <a:rPr lang="en-US" dirty="0"/>
            <a:t>Create an emergency</a:t>
          </a:r>
        </a:p>
      </dgm:t>
    </dgm:pt>
    <dgm:pt modelId="{87071A3D-9FEA-4226-9034-7F80DF369799}" type="parTrans" cxnId="{B128E18D-C8DA-485D-8E58-C16548F9A4A5}">
      <dgm:prSet/>
      <dgm:spPr/>
      <dgm:t>
        <a:bodyPr/>
        <a:lstStyle/>
        <a:p>
          <a:endParaRPr lang="en-US"/>
        </a:p>
      </dgm:t>
    </dgm:pt>
    <dgm:pt modelId="{2E1E7E8E-7A54-4AE8-8D0C-9D46FBFCC6EA}" type="sibTrans" cxnId="{B128E18D-C8DA-485D-8E58-C16548F9A4A5}">
      <dgm:prSet/>
      <dgm:spPr/>
      <dgm:t>
        <a:bodyPr/>
        <a:lstStyle/>
        <a:p>
          <a:endParaRPr lang="en-US"/>
        </a:p>
      </dgm:t>
    </dgm:pt>
    <dgm:pt modelId="{18B846B1-9164-40F0-BFBB-F048F9A2E57C}">
      <dgm:prSet phldrT="[Text]"/>
      <dgm:spPr>
        <a:solidFill>
          <a:srgbClr val="00B0F0"/>
        </a:solidFill>
      </dgm:spPr>
      <dgm:t>
        <a:bodyPr/>
        <a:lstStyle/>
        <a:p>
          <a:r>
            <a:rPr lang="en-US" dirty="0"/>
            <a:t>Actor for vet</a:t>
          </a:r>
        </a:p>
      </dgm:t>
    </dgm:pt>
    <dgm:pt modelId="{0A3EB79C-731B-4C49-A639-18776C981963}" type="parTrans" cxnId="{107B3858-1363-4F94-9FC4-FBC6D9B76FFE}">
      <dgm:prSet/>
      <dgm:spPr/>
      <dgm:t>
        <a:bodyPr/>
        <a:lstStyle/>
        <a:p>
          <a:endParaRPr lang="en-US"/>
        </a:p>
      </dgm:t>
    </dgm:pt>
    <dgm:pt modelId="{66491047-925D-4AB1-9868-F28F93E9A44E}" type="sibTrans" cxnId="{107B3858-1363-4F94-9FC4-FBC6D9B76FFE}">
      <dgm:prSet/>
      <dgm:spPr/>
      <dgm:t>
        <a:bodyPr/>
        <a:lstStyle/>
        <a:p>
          <a:endParaRPr lang="en-US"/>
        </a:p>
      </dgm:t>
    </dgm:pt>
    <dgm:pt modelId="{E01DB63F-D054-4486-B2B2-211AA664182F}">
      <dgm:prSet phldrT="[Text]"/>
      <dgm:spPr>
        <a:solidFill>
          <a:srgbClr val="00B0F0"/>
        </a:solidFill>
      </dgm:spPr>
      <dgm:t>
        <a:bodyPr/>
        <a:lstStyle/>
        <a:p>
          <a:r>
            <a:rPr lang="en-US" dirty="0"/>
            <a:t>Treatment story</a:t>
          </a:r>
        </a:p>
      </dgm:t>
    </dgm:pt>
    <dgm:pt modelId="{090CE1CE-2E18-4D5C-A7E9-0716350C99D7}" type="parTrans" cxnId="{25C9A53F-7D07-4772-B03F-8ED14F84CDA3}">
      <dgm:prSet/>
      <dgm:spPr/>
      <dgm:t>
        <a:bodyPr/>
        <a:lstStyle/>
        <a:p>
          <a:endParaRPr lang="en-US"/>
        </a:p>
      </dgm:t>
    </dgm:pt>
    <dgm:pt modelId="{91AF1EB6-B18D-4166-9EBE-6F2197037420}" type="sibTrans" cxnId="{25C9A53F-7D07-4772-B03F-8ED14F84CDA3}">
      <dgm:prSet/>
      <dgm:spPr/>
      <dgm:t>
        <a:bodyPr/>
        <a:lstStyle/>
        <a:p>
          <a:endParaRPr lang="en-US"/>
        </a:p>
      </dgm:t>
    </dgm:pt>
    <dgm:pt modelId="{F9EAE2FA-E93C-4250-A5B0-2F3918F7A900}">
      <dgm:prSet phldrT="[Text]"/>
      <dgm:spPr>
        <a:solidFill>
          <a:srgbClr val="00B0F0"/>
        </a:solidFill>
      </dgm:spPr>
      <dgm:t>
        <a:bodyPr/>
        <a:lstStyle/>
        <a:p>
          <a:r>
            <a:rPr lang="en-US" dirty="0"/>
            <a:t>Fake invoices for treatment, drugs, etc.</a:t>
          </a:r>
        </a:p>
      </dgm:t>
    </dgm:pt>
    <dgm:pt modelId="{450E8570-2583-4C88-82EF-641CC941C827}" type="parTrans" cxnId="{27D8346B-CBFF-4835-8CBE-7EDF250B4721}">
      <dgm:prSet/>
      <dgm:spPr/>
      <dgm:t>
        <a:bodyPr/>
        <a:lstStyle/>
        <a:p>
          <a:endParaRPr lang="en-US"/>
        </a:p>
      </dgm:t>
    </dgm:pt>
    <dgm:pt modelId="{EE59019C-B89D-4033-BF99-13F8FDA4E5AF}" type="sibTrans" cxnId="{27D8346B-CBFF-4835-8CBE-7EDF250B4721}">
      <dgm:prSet/>
      <dgm:spPr/>
      <dgm:t>
        <a:bodyPr/>
        <a:lstStyle/>
        <a:p>
          <a:endParaRPr lang="en-US"/>
        </a:p>
      </dgm:t>
    </dgm:pt>
    <dgm:pt modelId="{4B5C6D2C-23AC-4924-A2F6-D7A7FF26785B}">
      <dgm:prSet/>
      <dgm:spPr>
        <a:solidFill>
          <a:srgbClr val="00B050"/>
        </a:solidFill>
      </dgm:spPr>
      <dgm:t>
        <a:bodyPr/>
        <a:lstStyle/>
        <a:p>
          <a:r>
            <a:rPr lang="en-US" dirty="0"/>
            <a:t>Money </a:t>
          </a:r>
        </a:p>
      </dgm:t>
    </dgm:pt>
    <dgm:pt modelId="{EC963B8E-EB9C-4C51-897F-D2D59D9BBE3E}" type="parTrans" cxnId="{DB94F86C-A177-44FE-9D72-604CD64FCF09}">
      <dgm:prSet/>
      <dgm:spPr/>
      <dgm:t>
        <a:bodyPr/>
        <a:lstStyle/>
        <a:p>
          <a:endParaRPr lang="en-US"/>
        </a:p>
      </dgm:t>
    </dgm:pt>
    <dgm:pt modelId="{0CFA9752-A6F9-4883-B1C2-489266EC3845}" type="sibTrans" cxnId="{DB94F86C-A177-44FE-9D72-604CD64FCF09}">
      <dgm:prSet/>
      <dgm:spPr/>
      <dgm:t>
        <a:bodyPr/>
        <a:lstStyle/>
        <a:p>
          <a:endParaRPr lang="en-US"/>
        </a:p>
      </dgm:t>
    </dgm:pt>
    <dgm:pt modelId="{3DAD3672-F018-4182-9F07-8D867101615F}">
      <dgm:prSet/>
      <dgm:spPr>
        <a:solidFill>
          <a:srgbClr val="00B0F0"/>
        </a:solidFill>
      </dgm:spPr>
      <dgm:t>
        <a:bodyPr/>
        <a:lstStyle/>
        <a:p>
          <a:r>
            <a:rPr lang="en-US" dirty="0"/>
            <a:t>Wire money so Fido can come home</a:t>
          </a:r>
        </a:p>
      </dgm:t>
    </dgm:pt>
    <dgm:pt modelId="{C8FF57DF-D84A-4809-800F-7D4EEFA68D41}" type="parTrans" cxnId="{3ABDC06D-0FAD-4AB3-97C3-2BA6C3F85191}">
      <dgm:prSet/>
      <dgm:spPr/>
      <dgm:t>
        <a:bodyPr/>
        <a:lstStyle/>
        <a:p>
          <a:endParaRPr lang="en-US"/>
        </a:p>
      </dgm:t>
    </dgm:pt>
    <dgm:pt modelId="{48B7D153-7C7C-446A-9777-11A722D50A8A}" type="sibTrans" cxnId="{3ABDC06D-0FAD-4AB3-97C3-2BA6C3F85191}">
      <dgm:prSet/>
      <dgm:spPr/>
      <dgm:t>
        <a:bodyPr/>
        <a:lstStyle/>
        <a:p>
          <a:endParaRPr lang="en-US"/>
        </a:p>
      </dgm:t>
    </dgm:pt>
    <dgm:pt modelId="{F53B724B-BE4E-4D90-B578-F84FA6660093}">
      <dgm:prSet/>
      <dgm:spPr>
        <a:solidFill>
          <a:srgbClr val="00B0F0"/>
        </a:solidFill>
      </dgm:spPr>
      <dgm:t>
        <a:bodyPr/>
        <a:lstStyle/>
        <a:p>
          <a:r>
            <a:rPr lang="en-US" dirty="0"/>
            <a:t>Test question no ID</a:t>
          </a:r>
        </a:p>
      </dgm:t>
    </dgm:pt>
    <dgm:pt modelId="{07827D3B-4DD1-4B83-A88A-909BD5AAFDF1}" type="parTrans" cxnId="{66328B3E-050A-4875-9237-81B20A3EF32A}">
      <dgm:prSet/>
      <dgm:spPr/>
      <dgm:t>
        <a:bodyPr/>
        <a:lstStyle/>
        <a:p>
          <a:endParaRPr lang="en-US"/>
        </a:p>
      </dgm:t>
    </dgm:pt>
    <dgm:pt modelId="{9A3058F9-BFC0-404E-8021-8ECF9BD0F990}" type="sibTrans" cxnId="{66328B3E-050A-4875-9237-81B20A3EF32A}">
      <dgm:prSet/>
      <dgm:spPr/>
      <dgm:t>
        <a:bodyPr/>
        <a:lstStyle/>
        <a:p>
          <a:endParaRPr lang="en-US"/>
        </a:p>
      </dgm:t>
    </dgm:pt>
    <dgm:pt modelId="{DA424F89-AE6F-41D2-96F4-0224CF651136}" type="pres">
      <dgm:prSet presAssocID="{09F8A532-8C9B-49CA-9D83-73678A138259}" presName="Name0" presStyleCnt="0">
        <dgm:presLayoutVars>
          <dgm:chPref val="1"/>
          <dgm:dir/>
          <dgm:animOne val="branch"/>
          <dgm:animLvl val="lvl"/>
          <dgm:resizeHandles/>
        </dgm:presLayoutVars>
      </dgm:prSet>
      <dgm:spPr/>
    </dgm:pt>
    <dgm:pt modelId="{3C64C183-48D2-4F93-96E0-458D9A6A4149}" type="pres">
      <dgm:prSet presAssocID="{C5F935A6-DCC7-4F92-947A-60A98C9C623C}" presName="vertOne" presStyleCnt="0"/>
      <dgm:spPr/>
    </dgm:pt>
    <dgm:pt modelId="{7E76E5F3-B96D-42B5-B1DC-08936922D26D}" type="pres">
      <dgm:prSet presAssocID="{C5F935A6-DCC7-4F92-947A-60A98C9C623C}" presName="txOne" presStyleLbl="node0" presStyleIdx="0" presStyleCnt="1">
        <dgm:presLayoutVars>
          <dgm:chPref val="3"/>
        </dgm:presLayoutVars>
      </dgm:prSet>
      <dgm:spPr/>
    </dgm:pt>
    <dgm:pt modelId="{F6457575-4B4C-41F7-B40D-D2554BED2372}" type="pres">
      <dgm:prSet presAssocID="{C5F935A6-DCC7-4F92-947A-60A98C9C623C}" presName="parTransOne" presStyleCnt="0"/>
      <dgm:spPr/>
    </dgm:pt>
    <dgm:pt modelId="{1344937A-FE55-41C7-8728-EE64F6196A96}" type="pres">
      <dgm:prSet presAssocID="{C5F935A6-DCC7-4F92-947A-60A98C9C623C}" presName="horzOne" presStyleCnt="0"/>
      <dgm:spPr/>
    </dgm:pt>
    <dgm:pt modelId="{24844C7F-2BE3-4704-BCE2-2BD3A4523675}" type="pres">
      <dgm:prSet presAssocID="{3D97AD3A-7661-468B-AAD5-AE0169FAC210}" presName="vertTwo" presStyleCnt="0"/>
      <dgm:spPr/>
    </dgm:pt>
    <dgm:pt modelId="{68EE7106-B46B-42D5-A7BB-6FB1FE7340A1}" type="pres">
      <dgm:prSet presAssocID="{3D97AD3A-7661-468B-AAD5-AE0169FAC210}" presName="txTwo" presStyleLbl="asst1" presStyleIdx="0" presStyleCnt="1">
        <dgm:presLayoutVars>
          <dgm:chPref val="3"/>
        </dgm:presLayoutVars>
      </dgm:prSet>
      <dgm:spPr/>
    </dgm:pt>
    <dgm:pt modelId="{551CC3AF-9AE3-4846-942D-64753A682CE6}" type="pres">
      <dgm:prSet presAssocID="{3D97AD3A-7661-468B-AAD5-AE0169FAC210}" presName="parTransTwo" presStyleCnt="0"/>
      <dgm:spPr/>
    </dgm:pt>
    <dgm:pt modelId="{C4059CA9-AB20-4B17-80A2-EFE2CB9CE85D}" type="pres">
      <dgm:prSet presAssocID="{3D97AD3A-7661-468B-AAD5-AE0169FAC210}" presName="horzTwo" presStyleCnt="0"/>
      <dgm:spPr/>
    </dgm:pt>
    <dgm:pt modelId="{2E2C30EE-1D3F-4ECE-8A1E-0A14D9F5437D}" type="pres">
      <dgm:prSet presAssocID="{95FB15E8-F87D-44BA-A916-95D7A30CAA23}" presName="vertThree" presStyleCnt="0"/>
      <dgm:spPr/>
    </dgm:pt>
    <dgm:pt modelId="{8C52916A-4856-4728-9DB8-AC2A8B60D715}" type="pres">
      <dgm:prSet presAssocID="{95FB15E8-F87D-44BA-A916-95D7A30CAA23}" presName="txThree" presStyleLbl="node3" presStyleIdx="0" presStyleCnt="11">
        <dgm:presLayoutVars>
          <dgm:chPref val="3"/>
        </dgm:presLayoutVars>
      </dgm:prSet>
      <dgm:spPr/>
    </dgm:pt>
    <dgm:pt modelId="{DABD483A-22A0-4A75-AFC2-7364E78A912A}" type="pres">
      <dgm:prSet presAssocID="{95FB15E8-F87D-44BA-A916-95D7A30CAA23}" presName="horzThree" presStyleCnt="0"/>
      <dgm:spPr/>
    </dgm:pt>
    <dgm:pt modelId="{F8BD7D3B-E298-449C-A336-3E1B03B0CDA6}" type="pres">
      <dgm:prSet presAssocID="{AE57A15E-DFCC-46A0-8278-E62CEBAC4AFA}" presName="sibSpaceThree" presStyleCnt="0"/>
      <dgm:spPr/>
    </dgm:pt>
    <dgm:pt modelId="{0D8C456E-0990-40AE-A828-527AF5B2400E}" type="pres">
      <dgm:prSet presAssocID="{E67AD444-F7D0-4736-AA37-6B9F8EF7A293}" presName="vertThree" presStyleCnt="0"/>
      <dgm:spPr/>
    </dgm:pt>
    <dgm:pt modelId="{E3895EF6-AD01-4F6B-BAA0-D87C0316B172}" type="pres">
      <dgm:prSet presAssocID="{E67AD444-F7D0-4736-AA37-6B9F8EF7A293}" presName="txThree" presStyleLbl="node3" presStyleIdx="1" presStyleCnt="11">
        <dgm:presLayoutVars>
          <dgm:chPref val="3"/>
        </dgm:presLayoutVars>
      </dgm:prSet>
      <dgm:spPr/>
    </dgm:pt>
    <dgm:pt modelId="{FD170ACD-EE8E-402C-9607-F4280729486D}" type="pres">
      <dgm:prSet presAssocID="{E67AD444-F7D0-4736-AA37-6B9F8EF7A293}" presName="horzThree" presStyleCnt="0"/>
      <dgm:spPr/>
    </dgm:pt>
    <dgm:pt modelId="{49843D61-26A7-4DBC-B013-1D8452C02C53}" type="pres">
      <dgm:prSet presAssocID="{7D0E7272-EBDC-4AE1-9E2D-5E15551AAC7F}" presName="sibSpaceThree" presStyleCnt="0"/>
      <dgm:spPr/>
    </dgm:pt>
    <dgm:pt modelId="{50E742DB-A5EA-4861-97DC-3816C538BB9B}" type="pres">
      <dgm:prSet presAssocID="{37A661A6-CDC8-4E3A-82F4-7F6385B65C0E}" presName="vertThree" presStyleCnt="0"/>
      <dgm:spPr/>
    </dgm:pt>
    <dgm:pt modelId="{91F6C86E-0D5C-4792-925A-8B514B9BD615}" type="pres">
      <dgm:prSet presAssocID="{37A661A6-CDC8-4E3A-82F4-7F6385B65C0E}" presName="txThree" presStyleLbl="node3" presStyleIdx="2" presStyleCnt="11" custLinFactNeighborX="2699" custLinFactNeighborY="-112">
        <dgm:presLayoutVars>
          <dgm:chPref val="3"/>
        </dgm:presLayoutVars>
      </dgm:prSet>
      <dgm:spPr/>
    </dgm:pt>
    <dgm:pt modelId="{546DA827-C4BC-492D-827C-2486FA5C5EA0}" type="pres">
      <dgm:prSet presAssocID="{37A661A6-CDC8-4E3A-82F4-7F6385B65C0E}" presName="horzThree" presStyleCnt="0"/>
      <dgm:spPr/>
    </dgm:pt>
    <dgm:pt modelId="{6901AB05-4433-4F5B-BD8F-249B25077451}" type="pres">
      <dgm:prSet presAssocID="{DBF51610-E6D5-4508-AD7A-271BBAE00494}" presName="sibSpaceTwo" presStyleCnt="0"/>
      <dgm:spPr/>
    </dgm:pt>
    <dgm:pt modelId="{81C666FB-C6C1-4F21-AD07-55D1DB9C0517}" type="pres">
      <dgm:prSet presAssocID="{5DEA89D1-03A5-4048-82F4-B7D01171025A}" presName="vertTwo" presStyleCnt="0"/>
      <dgm:spPr/>
    </dgm:pt>
    <dgm:pt modelId="{F286D2FF-63F2-46D9-AF96-387646527001}" type="pres">
      <dgm:prSet presAssocID="{5DEA89D1-03A5-4048-82F4-B7D01171025A}" presName="txTwo" presStyleLbl="node2" presStyleIdx="0" presStyleCnt="3">
        <dgm:presLayoutVars>
          <dgm:chPref val="3"/>
        </dgm:presLayoutVars>
      </dgm:prSet>
      <dgm:spPr/>
    </dgm:pt>
    <dgm:pt modelId="{42A0C4F5-71D6-40B8-81F1-4E9415EA20AC}" type="pres">
      <dgm:prSet presAssocID="{5DEA89D1-03A5-4048-82F4-B7D01171025A}" presName="parTransTwo" presStyleCnt="0"/>
      <dgm:spPr/>
    </dgm:pt>
    <dgm:pt modelId="{F4BE03A4-3C9A-450E-9C11-C0F3E5D5D0E2}" type="pres">
      <dgm:prSet presAssocID="{5DEA89D1-03A5-4048-82F4-B7D01171025A}" presName="horzTwo" presStyleCnt="0"/>
      <dgm:spPr/>
    </dgm:pt>
    <dgm:pt modelId="{91A5F982-7B0E-4ECF-B1D0-4B5BD54CE60F}" type="pres">
      <dgm:prSet presAssocID="{EA8C3CC3-A6A6-4DFF-8616-0C55598C9E31}" presName="vertThree" presStyleCnt="0"/>
      <dgm:spPr/>
    </dgm:pt>
    <dgm:pt modelId="{87FA86DD-9529-4A0D-A32D-3E418C3FF4AA}" type="pres">
      <dgm:prSet presAssocID="{EA8C3CC3-A6A6-4DFF-8616-0C55598C9E31}" presName="txThree" presStyleLbl="node3" presStyleIdx="3" presStyleCnt="11">
        <dgm:presLayoutVars>
          <dgm:chPref val="3"/>
        </dgm:presLayoutVars>
      </dgm:prSet>
      <dgm:spPr/>
    </dgm:pt>
    <dgm:pt modelId="{7E8047A7-B3EC-43CB-BA7F-0030B9EC6802}" type="pres">
      <dgm:prSet presAssocID="{EA8C3CC3-A6A6-4DFF-8616-0C55598C9E31}" presName="horzThree" presStyleCnt="0"/>
      <dgm:spPr/>
    </dgm:pt>
    <dgm:pt modelId="{A8A84B19-768C-408E-AE66-6454BCBD69BB}" type="pres">
      <dgm:prSet presAssocID="{B4B4D60F-C2DC-414F-ACB6-0AC10E000890}" presName="sibSpaceThree" presStyleCnt="0"/>
      <dgm:spPr/>
    </dgm:pt>
    <dgm:pt modelId="{867392B3-95A3-441D-B4E9-EBCAE8F5455C}" type="pres">
      <dgm:prSet presAssocID="{B650EA01-8DC6-406E-965A-12B92613C7B8}" presName="vertThree" presStyleCnt="0"/>
      <dgm:spPr/>
    </dgm:pt>
    <dgm:pt modelId="{5CACA329-BE4C-4990-97E6-3299610502FB}" type="pres">
      <dgm:prSet presAssocID="{B650EA01-8DC6-406E-965A-12B92613C7B8}" presName="txThree" presStyleLbl="node3" presStyleIdx="4" presStyleCnt="11">
        <dgm:presLayoutVars>
          <dgm:chPref val="3"/>
        </dgm:presLayoutVars>
      </dgm:prSet>
      <dgm:spPr/>
    </dgm:pt>
    <dgm:pt modelId="{96818E2D-51FB-4D48-9D9A-B584060AD513}" type="pres">
      <dgm:prSet presAssocID="{B650EA01-8DC6-406E-965A-12B92613C7B8}" presName="horzThree" presStyleCnt="0"/>
      <dgm:spPr/>
    </dgm:pt>
    <dgm:pt modelId="{4A792CEC-30BB-49FC-98A3-2D8C6E70A017}" type="pres">
      <dgm:prSet presAssocID="{D41EDE9F-34AD-413B-8CAC-5B73D03917AE}" presName="sibSpaceThree" presStyleCnt="0"/>
      <dgm:spPr/>
    </dgm:pt>
    <dgm:pt modelId="{4BFE51FC-8492-49A5-8400-B7EBF3327D89}" type="pres">
      <dgm:prSet presAssocID="{4E794AE9-E4C9-4D0B-86CD-9F7689AFD1ED}" presName="vertThree" presStyleCnt="0"/>
      <dgm:spPr/>
    </dgm:pt>
    <dgm:pt modelId="{338A08D2-7733-49F3-B66E-12434289CBA3}" type="pres">
      <dgm:prSet presAssocID="{4E794AE9-E4C9-4D0B-86CD-9F7689AFD1ED}" presName="txThree" presStyleLbl="node3" presStyleIdx="5" presStyleCnt="11" custLinFactNeighborX="3066" custLinFactNeighborY="-112">
        <dgm:presLayoutVars>
          <dgm:chPref val="3"/>
        </dgm:presLayoutVars>
      </dgm:prSet>
      <dgm:spPr/>
    </dgm:pt>
    <dgm:pt modelId="{C60BE6F9-D88D-4B7F-8106-562EA7554968}" type="pres">
      <dgm:prSet presAssocID="{4E794AE9-E4C9-4D0B-86CD-9F7689AFD1ED}" presName="horzThree" presStyleCnt="0"/>
      <dgm:spPr/>
    </dgm:pt>
    <dgm:pt modelId="{7A374C0C-DDF1-494C-98E9-546E91784785}" type="pres">
      <dgm:prSet presAssocID="{932388D8-309A-4ECF-AF1E-8480B5E601A6}" presName="sibSpaceTwo" presStyleCnt="0"/>
      <dgm:spPr/>
    </dgm:pt>
    <dgm:pt modelId="{66A89B95-45CE-4AAC-8E80-062A7456DB96}" type="pres">
      <dgm:prSet presAssocID="{BD55FC01-264E-4B98-9660-53D3B87DF11C}" presName="vertTwo" presStyleCnt="0"/>
      <dgm:spPr/>
    </dgm:pt>
    <dgm:pt modelId="{BCBB6DCE-CB55-45A7-886E-FBA96C51F76B}" type="pres">
      <dgm:prSet presAssocID="{BD55FC01-264E-4B98-9660-53D3B87DF11C}" presName="txTwo" presStyleLbl="node2" presStyleIdx="1" presStyleCnt="3">
        <dgm:presLayoutVars>
          <dgm:chPref val="3"/>
        </dgm:presLayoutVars>
      </dgm:prSet>
      <dgm:spPr/>
    </dgm:pt>
    <dgm:pt modelId="{B0C73163-83A5-43D4-B23D-D5C458BA434D}" type="pres">
      <dgm:prSet presAssocID="{BD55FC01-264E-4B98-9660-53D3B87DF11C}" presName="parTransTwo" presStyleCnt="0"/>
      <dgm:spPr/>
    </dgm:pt>
    <dgm:pt modelId="{D1FEF597-7DDA-45E3-8E85-EB7EBD783B60}" type="pres">
      <dgm:prSet presAssocID="{BD55FC01-264E-4B98-9660-53D3B87DF11C}" presName="horzTwo" presStyleCnt="0"/>
      <dgm:spPr/>
    </dgm:pt>
    <dgm:pt modelId="{CEC1A011-7177-4949-8422-7981CBAE670A}" type="pres">
      <dgm:prSet presAssocID="{E01DB63F-D054-4486-B2B2-211AA664182F}" presName="vertThree" presStyleCnt="0"/>
      <dgm:spPr/>
    </dgm:pt>
    <dgm:pt modelId="{E0440C09-805F-47F3-A4F4-5CDD2D2A63B5}" type="pres">
      <dgm:prSet presAssocID="{E01DB63F-D054-4486-B2B2-211AA664182F}" presName="txThree" presStyleLbl="node3" presStyleIdx="6" presStyleCnt="11">
        <dgm:presLayoutVars>
          <dgm:chPref val="3"/>
        </dgm:presLayoutVars>
      </dgm:prSet>
      <dgm:spPr/>
    </dgm:pt>
    <dgm:pt modelId="{AF0A2A9D-EC96-4A97-A9F9-952C40AB4673}" type="pres">
      <dgm:prSet presAssocID="{E01DB63F-D054-4486-B2B2-211AA664182F}" presName="horzThree" presStyleCnt="0"/>
      <dgm:spPr/>
    </dgm:pt>
    <dgm:pt modelId="{87CABE5D-CFC6-4E65-ADFA-92F85D308BF1}" type="pres">
      <dgm:prSet presAssocID="{91AF1EB6-B18D-4166-9EBE-6F2197037420}" presName="sibSpaceThree" presStyleCnt="0"/>
      <dgm:spPr/>
    </dgm:pt>
    <dgm:pt modelId="{12F38313-EDD1-4246-8E7B-49B4A0FF90AC}" type="pres">
      <dgm:prSet presAssocID="{F9EAE2FA-E93C-4250-A5B0-2F3918F7A900}" presName="vertThree" presStyleCnt="0"/>
      <dgm:spPr/>
    </dgm:pt>
    <dgm:pt modelId="{FD011A40-8B9E-4FA9-9284-C0D527DE6B1A}" type="pres">
      <dgm:prSet presAssocID="{F9EAE2FA-E93C-4250-A5B0-2F3918F7A900}" presName="txThree" presStyleLbl="node3" presStyleIdx="7" presStyleCnt="11">
        <dgm:presLayoutVars>
          <dgm:chPref val="3"/>
        </dgm:presLayoutVars>
      </dgm:prSet>
      <dgm:spPr/>
    </dgm:pt>
    <dgm:pt modelId="{0EEA2534-8DC9-4643-83AF-838C67FD91DB}" type="pres">
      <dgm:prSet presAssocID="{F9EAE2FA-E93C-4250-A5B0-2F3918F7A900}" presName="horzThree" presStyleCnt="0"/>
      <dgm:spPr/>
    </dgm:pt>
    <dgm:pt modelId="{8DD11062-A5AF-4934-9704-41A2390AE8F8}" type="pres">
      <dgm:prSet presAssocID="{EE59019C-B89D-4033-BF99-13F8FDA4E5AF}" presName="sibSpaceThree" presStyleCnt="0"/>
      <dgm:spPr/>
    </dgm:pt>
    <dgm:pt modelId="{E9ECE31F-C136-424D-8939-DAE7A2BE98BD}" type="pres">
      <dgm:prSet presAssocID="{18B846B1-9164-40F0-BFBB-F048F9A2E57C}" presName="vertThree" presStyleCnt="0"/>
      <dgm:spPr/>
    </dgm:pt>
    <dgm:pt modelId="{C369BB1A-31DA-4469-AAE5-8E7C914361BE}" type="pres">
      <dgm:prSet presAssocID="{18B846B1-9164-40F0-BFBB-F048F9A2E57C}" presName="txThree" presStyleLbl="node3" presStyleIdx="8" presStyleCnt="11">
        <dgm:presLayoutVars>
          <dgm:chPref val="3"/>
        </dgm:presLayoutVars>
      </dgm:prSet>
      <dgm:spPr/>
    </dgm:pt>
    <dgm:pt modelId="{03DAFF98-E08C-4136-9A8D-44AC8CE57251}" type="pres">
      <dgm:prSet presAssocID="{18B846B1-9164-40F0-BFBB-F048F9A2E57C}" presName="horzThree" presStyleCnt="0"/>
      <dgm:spPr/>
    </dgm:pt>
    <dgm:pt modelId="{1687C397-1E0D-4B80-AA1A-88BD8669B777}" type="pres">
      <dgm:prSet presAssocID="{109D61E3-C146-4E36-B393-46DA6E0102E0}" presName="sibSpaceTwo" presStyleCnt="0"/>
      <dgm:spPr/>
    </dgm:pt>
    <dgm:pt modelId="{3610DEBA-6D50-484C-A3C8-CD8E6C124523}" type="pres">
      <dgm:prSet presAssocID="{4B5C6D2C-23AC-4924-A2F6-D7A7FF26785B}" presName="vertTwo" presStyleCnt="0"/>
      <dgm:spPr/>
    </dgm:pt>
    <dgm:pt modelId="{E17963C0-EC5B-4949-9B67-40B33AC793B0}" type="pres">
      <dgm:prSet presAssocID="{4B5C6D2C-23AC-4924-A2F6-D7A7FF26785B}" presName="txTwo" presStyleLbl="node2" presStyleIdx="2" presStyleCnt="3">
        <dgm:presLayoutVars>
          <dgm:chPref val="3"/>
        </dgm:presLayoutVars>
      </dgm:prSet>
      <dgm:spPr/>
    </dgm:pt>
    <dgm:pt modelId="{2965E136-6716-443F-AE6F-3E0C8CE7BA3A}" type="pres">
      <dgm:prSet presAssocID="{4B5C6D2C-23AC-4924-A2F6-D7A7FF26785B}" presName="parTransTwo" presStyleCnt="0"/>
      <dgm:spPr/>
    </dgm:pt>
    <dgm:pt modelId="{44C4084F-8831-4930-981F-D6B78CB28915}" type="pres">
      <dgm:prSet presAssocID="{4B5C6D2C-23AC-4924-A2F6-D7A7FF26785B}" presName="horzTwo" presStyleCnt="0"/>
      <dgm:spPr/>
    </dgm:pt>
    <dgm:pt modelId="{FA58EF21-2BBD-458F-9987-5331C7207EA4}" type="pres">
      <dgm:prSet presAssocID="{3DAD3672-F018-4182-9F07-8D867101615F}" presName="vertThree" presStyleCnt="0"/>
      <dgm:spPr/>
    </dgm:pt>
    <dgm:pt modelId="{95A2BE88-D11D-4B87-9645-A578B6EE0C5B}" type="pres">
      <dgm:prSet presAssocID="{3DAD3672-F018-4182-9F07-8D867101615F}" presName="txThree" presStyleLbl="node3" presStyleIdx="9" presStyleCnt="11">
        <dgm:presLayoutVars>
          <dgm:chPref val="3"/>
        </dgm:presLayoutVars>
      </dgm:prSet>
      <dgm:spPr/>
    </dgm:pt>
    <dgm:pt modelId="{616396AF-FC20-4E6E-A595-5FAC5106D8CF}" type="pres">
      <dgm:prSet presAssocID="{3DAD3672-F018-4182-9F07-8D867101615F}" presName="horzThree" presStyleCnt="0"/>
      <dgm:spPr/>
    </dgm:pt>
    <dgm:pt modelId="{CA53AFD5-46F7-4436-95A6-5FDA9D59D6A6}" type="pres">
      <dgm:prSet presAssocID="{48B7D153-7C7C-446A-9777-11A722D50A8A}" presName="sibSpaceThree" presStyleCnt="0"/>
      <dgm:spPr/>
    </dgm:pt>
    <dgm:pt modelId="{E7800FE8-C80F-4A24-AE58-86F6DC61840A}" type="pres">
      <dgm:prSet presAssocID="{F53B724B-BE4E-4D90-B578-F84FA6660093}" presName="vertThree" presStyleCnt="0"/>
      <dgm:spPr/>
    </dgm:pt>
    <dgm:pt modelId="{76CCBB8C-FD3E-4764-9AA8-BFC033D01B25}" type="pres">
      <dgm:prSet presAssocID="{F53B724B-BE4E-4D90-B578-F84FA6660093}" presName="txThree" presStyleLbl="node3" presStyleIdx="10" presStyleCnt="11">
        <dgm:presLayoutVars>
          <dgm:chPref val="3"/>
        </dgm:presLayoutVars>
      </dgm:prSet>
      <dgm:spPr/>
    </dgm:pt>
    <dgm:pt modelId="{B945149E-3E49-468F-BB11-C0C03BE0D933}" type="pres">
      <dgm:prSet presAssocID="{F53B724B-BE4E-4D90-B578-F84FA6660093}" presName="horzThree" presStyleCnt="0"/>
      <dgm:spPr/>
    </dgm:pt>
  </dgm:ptLst>
  <dgm:cxnLst>
    <dgm:cxn modelId="{F5A43400-29B0-4F91-A890-A3D6DBD760C1}" type="presOf" srcId="{B650EA01-8DC6-406E-965A-12B92613C7B8}" destId="{5CACA329-BE4C-4990-97E6-3299610502FB}" srcOrd="0" destOrd="0" presId="urn:microsoft.com/office/officeart/2005/8/layout/hierarchy4"/>
    <dgm:cxn modelId="{44F8D706-107C-4F57-93F9-A1FF5CE2A9C2}" type="presOf" srcId="{F9EAE2FA-E93C-4250-A5B0-2F3918F7A900}" destId="{FD011A40-8B9E-4FA9-9284-C0D527DE6B1A}" srcOrd="0" destOrd="0" presId="urn:microsoft.com/office/officeart/2005/8/layout/hierarchy4"/>
    <dgm:cxn modelId="{7663EB0E-6CC9-44FA-9CC1-B2AE94370BC6}" type="presOf" srcId="{E01DB63F-D054-4486-B2B2-211AA664182F}" destId="{E0440C09-805F-47F3-A4F4-5CDD2D2A63B5}" srcOrd="0" destOrd="0" presId="urn:microsoft.com/office/officeart/2005/8/layout/hierarchy4"/>
    <dgm:cxn modelId="{BE60F80F-9306-4137-A493-193FB2CBFBB5}" type="presOf" srcId="{4B5C6D2C-23AC-4924-A2F6-D7A7FF26785B}" destId="{E17963C0-EC5B-4949-9B67-40B33AC793B0}" srcOrd="0" destOrd="0" presId="urn:microsoft.com/office/officeart/2005/8/layout/hierarchy4"/>
    <dgm:cxn modelId="{48DA1E1F-8034-44D5-8DC8-028FD9E54BCA}" srcId="{3D97AD3A-7661-468B-AAD5-AE0169FAC210}" destId="{37A661A6-CDC8-4E3A-82F4-7F6385B65C0E}" srcOrd="2" destOrd="0" parTransId="{4641E7A5-BC51-4296-87CC-2B1D41DFB301}" sibTransId="{6AED2ACC-9845-4FEB-BABB-F45D77895592}"/>
    <dgm:cxn modelId="{66328B3E-050A-4875-9237-81B20A3EF32A}" srcId="{4B5C6D2C-23AC-4924-A2F6-D7A7FF26785B}" destId="{F53B724B-BE4E-4D90-B578-F84FA6660093}" srcOrd="1" destOrd="0" parTransId="{07827D3B-4DD1-4B83-A88A-909BD5AAFDF1}" sibTransId="{9A3058F9-BFC0-404E-8021-8ECF9BD0F990}"/>
    <dgm:cxn modelId="{2D37A03F-D62D-488F-9C4A-AC04CDEFE104}" srcId="{C5F935A6-DCC7-4F92-947A-60A98C9C623C}" destId="{3D97AD3A-7661-468B-AAD5-AE0169FAC210}" srcOrd="0" destOrd="0" parTransId="{B64449BC-9970-4C43-BD23-ADC812268BB1}" sibTransId="{DBF51610-E6D5-4508-AD7A-271BBAE00494}"/>
    <dgm:cxn modelId="{25C9A53F-7D07-4772-B03F-8ED14F84CDA3}" srcId="{BD55FC01-264E-4B98-9660-53D3B87DF11C}" destId="{E01DB63F-D054-4486-B2B2-211AA664182F}" srcOrd="0" destOrd="0" parTransId="{090CE1CE-2E18-4D5C-A7E9-0716350C99D7}" sibTransId="{91AF1EB6-B18D-4166-9EBE-6F2197037420}"/>
    <dgm:cxn modelId="{10CBFC5B-5070-4C2C-A940-345E628954E9}" srcId="{C5F935A6-DCC7-4F92-947A-60A98C9C623C}" destId="{BD55FC01-264E-4B98-9660-53D3B87DF11C}" srcOrd="2" destOrd="0" parTransId="{85FC1EA8-2ED3-4568-BA7D-4D6B980B65A9}" sibTransId="{109D61E3-C146-4E36-B393-46DA6E0102E0}"/>
    <dgm:cxn modelId="{FE6A2063-005A-43E5-AD54-D92F6DC7F831}" type="presOf" srcId="{18B846B1-9164-40F0-BFBB-F048F9A2E57C}" destId="{C369BB1A-31DA-4469-AAE5-8E7C914361BE}" srcOrd="0" destOrd="0" presId="urn:microsoft.com/office/officeart/2005/8/layout/hierarchy4"/>
    <dgm:cxn modelId="{C0CDA148-D20E-4FE7-A669-99C84A38913D}" srcId="{5DEA89D1-03A5-4048-82F4-B7D01171025A}" destId="{B650EA01-8DC6-406E-965A-12B92613C7B8}" srcOrd="1" destOrd="0" parTransId="{727230C1-D53D-449E-89C5-CAA7ED5E309F}" sibTransId="{D41EDE9F-34AD-413B-8CAC-5B73D03917AE}"/>
    <dgm:cxn modelId="{DB95D86A-E1D7-4061-AD0E-BF0017ED63A5}" srcId="{3D97AD3A-7661-468B-AAD5-AE0169FAC210}" destId="{E67AD444-F7D0-4736-AA37-6B9F8EF7A293}" srcOrd="1" destOrd="0" parTransId="{013FA12F-E07F-4368-AEA7-88D7D6F780B6}" sibTransId="{7D0E7272-EBDC-4AE1-9E2D-5E15551AAC7F}"/>
    <dgm:cxn modelId="{27D8346B-CBFF-4835-8CBE-7EDF250B4721}" srcId="{BD55FC01-264E-4B98-9660-53D3B87DF11C}" destId="{F9EAE2FA-E93C-4250-A5B0-2F3918F7A900}" srcOrd="1" destOrd="0" parTransId="{450E8570-2583-4C88-82EF-641CC941C827}" sibTransId="{EE59019C-B89D-4033-BF99-13F8FDA4E5AF}"/>
    <dgm:cxn modelId="{460D576C-ABB6-48EE-A009-4247D986FDC2}" type="presOf" srcId="{09F8A532-8C9B-49CA-9D83-73678A138259}" destId="{DA424F89-AE6F-41D2-96F4-0224CF651136}" srcOrd="0" destOrd="0" presId="urn:microsoft.com/office/officeart/2005/8/layout/hierarchy4"/>
    <dgm:cxn modelId="{DB94F86C-A177-44FE-9D72-604CD64FCF09}" srcId="{C5F935A6-DCC7-4F92-947A-60A98C9C623C}" destId="{4B5C6D2C-23AC-4924-A2F6-D7A7FF26785B}" srcOrd="3" destOrd="0" parTransId="{EC963B8E-EB9C-4C51-897F-D2D59D9BBE3E}" sibTransId="{0CFA9752-A6F9-4883-B1C2-489266EC3845}"/>
    <dgm:cxn modelId="{3ABDC06D-0FAD-4AB3-97C3-2BA6C3F85191}" srcId="{4B5C6D2C-23AC-4924-A2F6-D7A7FF26785B}" destId="{3DAD3672-F018-4182-9F07-8D867101615F}" srcOrd="0" destOrd="0" parTransId="{C8FF57DF-D84A-4809-800F-7D4EEFA68D41}" sibTransId="{48B7D153-7C7C-446A-9777-11A722D50A8A}"/>
    <dgm:cxn modelId="{8486D04E-976C-4FDD-84BA-43D9ACE52DE6}" type="presOf" srcId="{3DAD3672-F018-4182-9F07-8D867101615F}" destId="{95A2BE88-D11D-4B87-9645-A578B6EE0C5B}" srcOrd="0" destOrd="0" presId="urn:microsoft.com/office/officeart/2005/8/layout/hierarchy4"/>
    <dgm:cxn modelId="{E6951652-4914-477F-B5A4-64FB5B5578EC}" type="presOf" srcId="{5DEA89D1-03A5-4048-82F4-B7D01171025A}" destId="{F286D2FF-63F2-46D9-AF96-387646527001}" srcOrd="0" destOrd="0" presId="urn:microsoft.com/office/officeart/2005/8/layout/hierarchy4"/>
    <dgm:cxn modelId="{107B3858-1363-4F94-9FC4-FBC6D9B76FFE}" srcId="{BD55FC01-264E-4B98-9660-53D3B87DF11C}" destId="{18B846B1-9164-40F0-BFBB-F048F9A2E57C}" srcOrd="2" destOrd="0" parTransId="{0A3EB79C-731B-4C49-A639-18776C981963}" sibTransId="{66491047-925D-4AB1-9868-F28F93E9A44E}"/>
    <dgm:cxn modelId="{B8C33C7B-4892-4CA3-BB01-B9A1CB3A2E76}" type="presOf" srcId="{37A661A6-CDC8-4E3A-82F4-7F6385B65C0E}" destId="{91F6C86E-0D5C-4792-925A-8B514B9BD615}" srcOrd="0" destOrd="0" presId="urn:microsoft.com/office/officeart/2005/8/layout/hierarchy4"/>
    <dgm:cxn modelId="{F5B02C81-634F-4835-8E95-65B2D8C4DE45}" srcId="{5DEA89D1-03A5-4048-82F4-B7D01171025A}" destId="{EA8C3CC3-A6A6-4DFF-8616-0C55598C9E31}" srcOrd="0" destOrd="0" parTransId="{3F65E1DE-A10F-4BE5-AC39-5B5D9A7EDE87}" sibTransId="{B4B4D60F-C2DC-414F-ACB6-0AC10E000890}"/>
    <dgm:cxn modelId="{241F3B8B-581B-4F9A-94BB-9215630D52C1}" srcId="{C5F935A6-DCC7-4F92-947A-60A98C9C623C}" destId="{5DEA89D1-03A5-4048-82F4-B7D01171025A}" srcOrd="1" destOrd="0" parTransId="{0512BCD6-322C-4BDD-94BA-AFB953969380}" sibTransId="{932388D8-309A-4ECF-AF1E-8480B5E601A6}"/>
    <dgm:cxn modelId="{D707538C-1B8E-4DF0-AA71-182F7F2060E4}" type="presOf" srcId="{F53B724B-BE4E-4D90-B578-F84FA6660093}" destId="{76CCBB8C-FD3E-4764-9AA8-BFC033D01B25}" srcOrd="0" destOrd="0" presId="urn:microsoft.com/office/officeart/2005/8/layout/hierarchy4"/>
    <dgm:cxn modelId="{A625828D-5D6F-4535-B61D-A22A3309104D}" type="presOf" srcId="{95FB15E8-F87D-44BA-A916-95D7A30CAA23}" destId="{8C52916A-4856-4728-9DB8-AC2A8B60D715}" srcOrd="0" destOrd="0" presId="urn:microsoft.com/office/officeart/2005/8/layout/hierarchy4"/>
    <dgm:cxn modelId="{B128E18D-C8DA-485D-8E58-C16548F9A4A5}" srcId="{5DEA89D1-03A5-4048-82F4-B7D01171025A}" destId="{4E794AE9-E4C9-4D0B-86CD-9F7689AFD1ED}" srcOrd="2" destOrd="0" parTransId="{87071A3D-9FEA-4226-9034-7F80DF369799}" sibTransId="{2E1E7E8E-7A54-4AE8-8D0C-9D46FBFCC6EA}"/>
    <dgm:cxn modelId="{6DB88693-3DA8-4692-8360-F2C5BB64E5A0}" type="presOf" srcId="{BD55FC01-264E-4B98-9660-53D3B87DF11C}" destId="{BCBB6DCE-CB55-45A7-886E-FBA96C51F76B}" srcOrd="0" destOrd="0" presId="urn:microsoft.com/office/officeart/2005/8/layout/hierarchy4"/>
    <dgm:cxn modelId="{A541E0A2-16E5-448F-9C50-4DDBAD44ACE7}" type="presOf" srcId="{3D97AD3A-7661-468B-AAD5-AE0169FAC210}" destId="{68EE7106-B46B-42D5-A7BB-6FB1FE7340A1}" srcOrd="0" destOrd="0" presId="urn:microsoft.com/office/officeart/2005/8/layout/hierarchy4"/>
    <dgm:cxn modelId="{3E53B0BC-8FA3-445C-A4D4-0AD4FFDC6664}" type="presOf" srcId="{C5F935A6-DCC7-4F92-947A-60A98C9C623C}" destId="{7E76E5F3-B96D-42B5-B1DC-08936922D26D}" srcOrd="0" destOrd="0" presId="urn:microsoft.com/office/officeart/2005/8/layout/hierarchy4"/>
    <dgm:cxn modelId="{50C372C8-E6DB-4208-A0D2-DCCC5BF14B4E}" type="presOf" srcId="{EA8C3CC3-A6A6-4DFF-8616-0C55598C9E31}" destId="{87FA86DD-9529-4A0D-A32D-3E418C3FF4AA}" srcOrd="0" destOrd="0" presId="urn:microsoft.com/office/officeart/2005/8/layout/hierarchy4"/>
    <dgm:cxn modelId="{E902B5CE-07EF-410D-91AE-2BC5BF82FD7C}" type="presOf" srcId="{E67AD444-F7D0-4736-AA37-6B9F8EF7A293}" destId="{E3895EF6-AD01-4F6B-BAA0-D87C0316B172}" srcOrd="0" destOrd="0" presId="urn:microsoft.com/office/officeart/2005/8/layout/hierarchy4"/>
    <dgm:cxn modelId="{A53C90DC-CD91-4433-A9E3-526CC1E56E4E}" srcId="{3D97AD3A-7661-468B-AAD5-AE0169FAC210}" destId="{95FB15E8-F87D-44BA-A916-95D7A30CAA23}" srcOrd="0" destOrd="0" parTransId="{DDB5DB11-DBBE-43F4-97E0-4FD4A3563E1F}" sibTransId="{AE57A15E-DFCC-46A0-8278-E62CEBAC4AFA}"/>
    <dgm:cxn modelId="{54C107F4-C792-486A-A2D2-EB64FA3CBC49}" srcId="{09F8A532-8C9B-49CA-9D83-73678A138259}" destId="{C5F935A6-DCC7-4F92-947A-60A98C9C623C}" srcOrd="0" destOrd="0" parTransId="{92907788-463A-4519-B96C-0E527F63E42C}" sibTransId="{C474B769-8B1D-4485-89FC-C2CDC8708AE4}"/>
    <dgm:cxn modelId="{3743E3F5-2637-48B8-9E84-AA79313E742A}" type="presOf" srcId="{4E794AE9-E4C9-4D0B-86CD-9F7689AFD1ED}" destId="{338A08D2-7733-49F3-B66E-12434289CBA3}" srcOrd="0" destOrd="0" presId="urn:microsoft.com/office/officeart/2005/8/layout/hierarchy4"/>
    <dgm:cxn modelId="{A8FCA982-2F20-4C11-9C5D-5F20E3B1001A}" type="presParOf" srcId="{DA424F89-AE6F-41D2-96F4-0224CF651136}" destId="{3C64C183-48D2-4F93-96E0-458D9A6A4149}" srcOrd="0" destOrd="0" presId="urn:microsoft.com/office/officeart/2005/8/layout/hierarchy4"/>
    <dgm:cxn modelId="{C70B3DE9-F36B-479E-87BF-CDF9776C2903}" type="presParOf" srcId="{3C64C183-48D2-4F93-96E0-458D9A6A4149}" destId="{7E76E5F3-B96D-42B5-B1DC-08936922D26D}" srcOrd="0" destOrd="0" presId="urn:microsoft.com/office/officeart/2005/8/layout/hierarchy4"/>
    <dgm:cxn modelId="{D0605AAA-0AC6-401C-89D9-E7A4040335B5}" type="presParOf" srcId="{3C64C183-48D2-4F93-96E0-458D9A6A4149}" destId="{F6457575-4B4C-41F7-B40D-D2554BED2372}" srcOrd="1" destOrd="0" presId="urn:microsoft.com/office/officeart/2005/8/layout/hierarchy4"/>
    <dgm:cxn modelId="{5680332A-06CB-4070-BC01-804B0AFE8608}" type="presParOf" srcId="{3C64C183-48D2-4F93-96E0-458D9A6A4149}" destId="{1344937A-FE55-41C7-8728-EE64F6196A96}" srcOrd="2" destOrd="0" presId="urn:microsoft.com/office/officeart/2005/8/layout/hierarchy4"/>
    <dgm:cxn modelId="{804844FF-5B2C-4309-B843-1FD8692685DB}" type="presParOf" srcId="{1344937A-FE55-41C7-8728-EE64F6196A96}" destId="{24844C7F-2BE3-4704-BCE2-2BD3A4523675}" srcOrd="0" destOrd="0" presId="urn:microsoft.com/office/officeart/2005/8/layout/hierarchy4"/>
    <dgm:cxn modelId="{1BD57EBE-C0C0-4229-8DAF-2B9D8FF17581}" type="presParOf" srcId="{24844C7F-2BE3-4704-BCE2-2BD3A4523675}" destId="{68EE7106-B46B-42D5-A7BB-6FB1FE7340A1}" srcOrd="0" destOrd="0" presId="urn:microsoft.com/office/officeart/2005/8/layout/hierarchy4"/>
    <dgm:cxn modelId="{4F28714F-7EC8-4A71-884E-A4B4A34C6EA6}" type="presParOf" srcId="{24844C7F-2BE3-4704-BCE2-2BD3A4523675}" destId="{551CC3AF-9AE3-4846-942D-64753A682CE6}" srcOrd="1" destOrd="0" presId="urn:microsoft.com/office/officeart/2005/8/layout/hierarchy4"/>
    <dgm:cxn modelId="{B24C7B46-A84B-4CB8-8925-54F5207704A5}" type="presParOf" srcId="{24844C7F-2BE3-4704-BCE2-2BD3A4523675}" destId="{C4059CA9-AB20-4B17-80A2-EFE2CB9CE85D}" srcOrd="2" destOrd="0" presId="urn:microsoft.com/office/officeart/2005/8/layout/hierarchy4"/>
    <dgm:cxn modelId="{A4DA3ED2-02BF-446F-BAC1-E4A18FC75BE5}" type="presParOf" srcId="{C4059CA9-AB20-4B17-80A2-EFE2CB9CE85D}" destId="{2E2C30EE-1D3F-4ECE-8A1E-0A14D9F5437D}" srcOrd="0" destOrd="0" presId="urn:microsoft.com/office/officeart/2005/8/layout/hierarchy4"/>
    <dgm:cxn modelId="{0FEA72EF-7ED3-436B-9333-10518EDB9172}" type="presParOf" srcId="{2E2C30EE-1D3F-4ECE-8A1E-0A14D9F5437D}" destId="{8C52916A-4856-4728-9DB8-AC2A8B60D715}" srcOrd="0" destOrd="0" presId="urn:microsoft.com/office/officeart/2005/8/layout/hierarchy4"/>
    <dgm:cxn modelId="{556ADACF-0C1F-4855-814E-DB54A6006392}" type="presParOf" srcId="{2E2C30EE-1D3F-4ECE-8A1E-0A14D9F5437D}" destId="{DABD483A-22A0-4A75-AFC2-7364E78A912A}" srcOrd="1" destOrd="0" presId="urn:microsoft.com/office/officeart/2005/8/layout/hierarchy4"/>
    <dgm:cxn modelId="{004601BB-6C09-450D-A244-DEE02F2FCA83}" type="presParOf" srcId="{C4059CA9-AB20-4B17-80A2-EFE2CB9CE85D}" destId="{F8BD7D3B-E298-449C-A336-3E1B03B0CDA6}" srcOrd="1" destOrd="0" presId="urn:microsoft.com/office/officeart/2005/8/layout/hierarchy4"/>
    <dgm:cxn modelId="{AA929A88-F323-4978-9252-2691AE433AA5}" type="presParOf" srcId="{C4059CA9-AB20-4B17-80A2-EFE2CB9CE85D}" destId="{0D8C456E-0990-40AE-A828-527AF5B2400E}" srcOrd="2" destOrd="0" presId="urn:microsoft.com/office/officeart/2005/8/layout/hierarchy4"/>
    <dgm:cxn modelId="{938F4CE4-935F-4860-A43B-83AA9D20EF2A}" type="presParOf" srcId="{0D8C456E-0990-40AE-A828-527AF5B2400E}" destId="{E3895EF6-AD01-4F6B-BAA0-D87C0316B172}" srcOrd="0" destOrd="0" presId="urn:microsoft.com/office/officeart/2005/8/layout/hierarchy4"/>
    <dgm:cxn modelId="{456CBDC0-4EB9-4120-8567-52594E4D7CBD}" type="presParOf" srcId="{0D8C456E-0990-40AE-A828-527AF5B2400E}" destId="{FD170ACD-EE8E-402C-9607-F4280729486D}" srcOrd="1" destOrd="0" presId="urn:microsoft.com/office/officeart/2005/8/layout/hierarchy4"/>
    <dgm:cxn modelId="{47CACE3C-F17D-43EA-9F84-ED59C802C168}" type="presParOf" srcId="{C4059CA9-AB20-4B17-80A2-EFE2CB9CE85D}" destId="{49843D61-26A7-4DBC-B013-1D8452C02C53}" srcOrd="3" destOrd="0" presId="urn:microsoft.com/office/officeart/2005/8/layout/hierarchy4"/>
    <dgm:cxn modelId="{E1C4487D-1A9A-4D6A-8FBC-528041474316}" type="presParOf" srcId="{C4059CA9-AB20-4B17-80A2-EFE2CB9CE85D}" destId="{50E742DB-A5EA-4861-97DC-3816C538BB9B}" srcOrd="4" destOrd="0" presId="urn:microsoft.com/office/officeart/2005/8/layout/hierarchy4"/>
    <dgm:cxn modelId="{EC2C6110-D81D-434F-A6F9-0347BEEF3200}" type="presParOf" srcId="{50E742DB-A5EA-4861-97DC-3816C538BB9B}" destId="{91F6C86E-0D5C-4792-925A-8B514B9BD615}" srcOrd="0" destOrd="0" presId="urn:microsoft.com/office/officeart/2005/8/layout/hierarchy4"/>
    <dgm:cxn modelId="{75667690-7105-4FEB-864B-CF610E3132F0}" type="presParOf" srcId="{50E742DB-A5EA-4861-97DC-3816C538BB9B}" destId="{546DA827-C4BC-492D-827C-2486FA5C5EA0}" srcOrd="1" destOrd="0" presId="urn:microsoft.com/office/officeart/2005/8/layout/hierarchy4"/>
    <dgm:cxn modelId="{89280482-A470-45E2-8134-D930A537C44D}" type="presParOf" srcId="{1344937A-FE55-41C7-8728-EE64F6196A96}" destId="{6901AB05-4433-4F5B-BD8F-249B25077451}" srcOrd="1" destOrd="0" presId="urn:microsoft.com/office/officeart/2005/8/layout/hierarchy4"/>
    <dgm:cxn modelId="{FEB5AAC3-246B-436D-A053-3FE56F293C73}" type="presParOf" srcId="{1344937A-FE55-41C7-8728-EE64F6196A96}" destId="{81C666FB-C6C1-4F21-AD07-55D1DB9C0517}" srcOrd="2" destOrd="0" presId="urn:microsoft.com/office/officeart/2005/8/layout/hierarchy4"/>
    <dgm:cxn modelId="{60A8A2CC-DD4B-4BF2-B02F-2B04AC20FCEA}" type="presParOf" srcId="{81C666FB-C6C1-4F21-AD07-55D1DB9C0517}" destId="{F286D2FF-63F2-46D9-AF96-387646527001}" srcOrd="0" destOrd="0" presId="urn:microsoft.com/office/officeart/2005/8/layout/hierarchy4"/>
    <dgm:cxn modelId="{BD774313-3B17-4252-9262-9ADFC3E2C107}" type="presParOf" srcId="{81C666FB-C6C1-4F21-AD07-55D1DB9C0517}" destId="{42A0C4F5-71D6-40B8-81F1-4E9415EA20AC}" srcOrd="1" destOrd="0" presId="urn:microsoft.com/office/officeart/2005/8/layout/hierarchy4"/>
    <dgm:cxn modelId="{0DA80857-80B8-4E65-8A26-ACB450BD48D4}" type="presParOf" srcId="{81C666FB-C6C1-4F21-AD07-55D1DB9C0517}" destId="{F4BE03A4-3C9A-450E-9C11-C0F3E5D5D0E2}" srcOrd="2" destOrd="0" presId="urn:microsoft.com/office/officeart/2005/8/layout/hierarchy4"/>
    <dgm:cxn modelId="{CC62C46A-6C34-46E7-A80C-E914134BC320}" type="presParOf" srcId="{F4BE03A4-3C9A-450E-9C11-C0F3E5D5D0E2}" destId="{91A5F982-7B0E-4ECF-B1D0-4B5BD54CE60F}" srcOrd="0" destOrd="0" presId="urn:microsoft.com/office/officeart/2005/8/layout/hierarchy4"/>
    <dgm:cxn modelId="{149B016C-47C4-4922-857A-73EF96F94411}" type="presParOf" srcId="{91A5F982-7B0E-4ECF-B1D0-4B5BD54CE60F}" destId="{87FA86DD-9529-4A0D-A32D-3E418C3FF4AA}" srcOrd="0" destOrd="0" presId="urn:microsoft.com/office/officeart/2005/8/layout/hierarchy4"/>
    <dgm:cxn modelId="{C1567A69-594B-4292-9914-FA220E91E432}" type="presParOf" srcId="{91A5F982-7B0E-4ECF-B1D0-4B5BD54CE60F}" destId="{7E8047A7-B3EC-43CB-BA7F-0030B9EC6802}" srcOrd="1" destOrd="0" presId="urn:microsoft.com/office/officeart/2005/8/layout/hierarchy4"/>
    <dgm:cxn modelId="{83A1364E-0639-4802-9741-36605EBAFF14}" type="presParOf" srcId="{F4BE03A4-3C9A-450E-9C11-C0F3E5D5D0E2}" destId="{A8A84B19-768C-408E-AE66-6454BCBD69BB}" srcOrd="1" destOrd="0" presId="urn:microsoft.com/office/officeart/2005/8/layout/hierarchy4"/>
    <dgm:cxn modelId="{B725B9AB-DBB5-47CC-AF01-0F6F3177F77F}" type="presParOf" srcId="{F4BE03A4-3C9A-450E-9C11-C0F3E5D5D0E2}" destId="{867392B3-95A3-441D-B4E9-EBCAE8F5455C}" srcOrd="2" destOrd="0" presId="urn:microsoft.com/office/officeart/2005/8/layout/hierarchy4"/>
    <dgm:cxn modelId="{AD084F94-BD6F-4BE8-A401-567250F79F14}" type="presParOf" srcId="{867392B3-95A3-441D-B4E9-EBCAE8F5455C}" destId="{5CACA329-BE4C-4990-97E6-3299610502FB}" srcOrd="0" destOrd="0" presId="urn:microsoft.com/office/officeart/2005/8/layout/hierarchy4"/>
    <dgm:cxn modelId="{ACA24D7A-0365-45D8-AFC1-0DE64AA09DF3}" type="presParOf" srcId="{867392B3-95A3-441D-B4E9-EBCAE8F5455C}" destId="{96818E2D-51FB-4D48-9D9A-B584060AD513}" srcOrd="1" destOrd="0" presId="urn:microsoft.com/office/officeart/2005/8/layout/hierarchy4"/>
    <dgm:cxn modelId="{7BB51F5C-BEA5-49D9-842D-8ADD7DE2D4A5}" type="presParOf" srcId="{F4BE03A4-3C9A-450E-9C11-C0F3E5D5D0E2}" destId="{4A792CEC-30BB-49FC-98A3-2D8C6E70A017}" srcOrd="3" destOrd="0" presId="urn:microsoft.com/office/officeart/2005/8/layout/hierarchy4"/>
    <dgm:cxn modelId="{BF2C20F7-F47C-49A1-B512-0A85F8148EDD}" type="presParOf" srcId="{F4BE03A4-3C9A-450E-9C11-C0F3E5D5D0E2}" destId="{4BFE51FC-8492-49A5-8400-B7EBF3327D89}" srcOrd="4" destOrd="0" presId="urn:microsoft.com/office/officeart/2005/8/layout/hierarchy4"/>
    <dgm:cxn modelId="{83823950-B90F-4374-A7A1-563A53DAFA98}" type="presParOf" srcId="{4BFE51FC-8492-49A5-8400-B7EBF3327D89}" destId="{338A08D2-7733-49F3-B66E-12434289CBA3}" srcOrd="0" destOrd="0" presId="urn:microsoft.com/office/officeart/2005/8/layout/hierarchy4"/>
    <dgm:cxn modelId="{80D22F5E-3F19-4FA7-978D-48F7C651F027}" type="presParOf" srcId="{4BFE51FC-8492-49A5-8400-B7EBF3327D89}" destId="{C60BE6F9-D88D-4B7F-8106-562EA7554968}" srcOrd="1" destOrd="0" presId="urn:microsoft.com/office/officeart/2005/8/layout/hierarchy4"/>
    <dgm:cxn modelId="{D0CE7DAB-74FC-423A-BBF7-66303DE9A45D}" type="presParOf" srcId="{1344937A-FE55-41C7-8728-EE64F6196A96}" destId="{7A374C0C-DDF1-494C-98E9-546E91784785}" srcOrd="3" destOrd="0" presId="urn:microsoft.com/office/officeart/2005/8/layout/hierarchy4"/>
    <dgm:cxn modelId="{F8DF2D38-47D4-4192-AA74-249262C5FF17}" type="presParOf" srcId="{1344937A-FE55-41C7-8728-EE64F6196A96}" destId="{66A89B95-45CE-4AAC-8E80-062A7456DB96}" srcOrd="4" destOrd="0" presId="urn:microsoft.com/office/officeart/2005/8/layout/hierarchy4"/>
    <dgm:cxn modelId="{85BA82A6-CD2B-465F-8273-B37DED83A047}" type="presParOf" srcId="{66A89B95-45CE-4AAC-8E80-062A7456DB96}" destId="{BCBB6DCE-CB55-45A7-886E-FBA96C51F76B}" srcOrd="0" destOrd="0" presId="urn:microsoft.com/office/officeart/2005/8/layout/hierarchy4"/>
    <dgm:cxn modelId="{362C8F1B-ABC0-4DC6-90FA-C503E5CC5108}" type="presParOf" srcId="{66A89B95-45CE-4AAC-8E80-062A7456DB96}" destId="{B0C73163-83A5-43D4-B23D-D5C458BA434D}" srcOrd="1" destOrd="0" presId="urn:microsoft.com/office/officeart/2005/8/layout/hierarchy4"/>
    <dgm:cxn modelId="{E42C514B-9310-4A76-8B05-EE1D97F6E0C2}" type="presParOf" srcId="{66A89B95-45CE-4AAC-8E80-062A7456DB96}" destId="{D1FEF597-7DDA-45E3-8E85-EB7EBD783B60}" srcOrd="2" destOrd="0" presId="urn:microsoft.com/office/officeart/2005/8/layout/hierarchy4"/>
    <dgm:cxn modelId="{03EB92ED-B96F-4A25-AD21-47B0A2E4D0CF}" type="presParOf" srcId="{D1FEF597-7DDA-45E3-8E85-EB7EBD783B60}" destId="{CEC1A011-7177-4949-8422-7981CBAE670A}" srcOrd="0" destOrd="0" presId="urn:microsoft.com/office/officeart/2005/8/layout/hierarchy4"/>
    <dgm:cxn modelId="{6C259493-4BE8-4B09-98BF-F84EE6181E3A}" type="presParOf" srcId="{CEC1A011-7177-4949-8422-7981CBAE670A}" destId="{E0440C09-805F-47F3-A4F4-5CDD2D2A63B5}" srcOrd="0" destOrd="0" presId="urn:microsoft.com/office/officeart/2005/8/layout/hierarchy4"/>
    <dgm:cxn modelId="{FB27F862-F8D7-4481-8E38-34FB1AA41272}" type="presParOf" srcId="{CEC1A011-7177-4949-8422-7981CBAE670A}" destId="{AF0A2A9D-EC96-4A97-A9F9-952C40AB4673}" srcOrd="1" destOrd="0" presId="urn:microsoft.com/office/officeart/2005/8/layout/hierarchy4"/>
    <dgm:cxn modelId="{78534F52-6CE7-4852-BE90-D957E60145C9}" type="presParOf" srcId="{D1FEF597-7DDA-45E3-8E85-EB7EBD783B60}" destId="{87CABE5D-CFC6-4E65-ADFA-92F85D308BF1}" srcOrd="1" destOrd="0" presId="urn:microsoft.com/office/officeart/2005/8/layout/hierarchy4"/>
    <dgm:cxn modelId="{4C3190DF-2E04-4D83-BB63-9D59AFE7C587}" type="presParOf" srcId="{D1FEF597-7DDA-45E3-8E85-EB7EBD783B60}" destId="{12F38313-EDD1-4246-8E7B-49B4A0FF90AC}" srcOrd="2" destOrd="0" presId="urn:microsoft.com/office/officeart/2005/8/layout/hierarchy4"/>
    <dgm:cxn modelId="{9252250A-B461-4BC0-A0BD-7A4605900250}" type="presParOf" srcId="{12F38313-EDD1-4246-8E7B-49B4A0FF90AC}" destId="{FD011A40-8B9E-4FA9-9284-C0D527DE6B1A}" srcOrd="0" destOrd="0" presId="urn:microsoft.com/office/officeart/2005/8/layout/hierarchy4"/>
    <dgm:cxn modelId="{1249AE09-A7E3-4F44-B5EE-691505FB6FE9}" type="presParOf" srcId="{12F38313-EDD1-4246-8E7B-49B4A0FF90AC}" destId="{0EEA2534-8DC9-4643-83AF-838C67FD91DB}" srcOrd="1" destOrd="0" presId="urn:microsoft.com/office/officeart/2005/8/layout/hierarchy4"/>
    <dgm:cxn modelId="{6D8DFE96-CA92-418B-8D9A-4515399FC0B6}" type="presParOf" srcId="{D1FEF597-7DDA-45E3-8E85-EB7EBD783B60}" destId="{8DD11062-A5AF-4934-9704-41A2390AE8F8}" srcOrd="3" destOrd="0" presId="urn:microsoft.com/office/officeart/2005/8/layout/hierarchy4"/>
    <dgm:cxn modelId="{4738524D-9F34-43F2-B47E-BCC7FAFBDCDE}" type="presParOf" srcId="{D1FEF597-7DDA-45E3-8E85-EB7EBD783B60}" destId="{E9ECE31F-C136-424D-8939-DAE7A2BE98BD}" srcOrd="4" destOrd="0" presId="urn:microsoft.com/office/officeart/2005/8/layout/hierarchy4"/>
    <dgm:cxn modelId="{21B26CC2-AB03-49D1-9BFF-BC348E0BE570}" type="presParOf" srcId="{E9ECE31F-C136-424D-8939-DAE7A2BE98BD}" destId="{C369BB1A-31DA-4469-AAE5-8E7C914361BE}" srcOrd="0" destOrd="0" presId="urn:microsoft.com/office/officeart/2005/8/layout/hierarchy4"/>
    <dgm:cxn modelId="{6E3C4D88-0EE4-41B3-8EB0-58122201DB08}" type="presParOf" srcId="{E9ECE31F-C136-424D-8939-DAE7A2BE98BD}" destId="{03DAFF98-E08C-4136-9A8D-44AC8CE57251}" srcOrd="1" destOrd="0" presId="urn:microsoft.com/office/officeart/2005/8/layout/hierarchy4"/>
    <dgm:cxn modelId="{9B1847B4-D37F-4348-A67E-CD4A234C3983}" type="presParOf" srcId="{1344937A-FE55-41C7-8728-EE64F6196A96}" destId="{1687C397-1E0D-4B80-AA1A-88BD8669B777}" srcOrd="5" destOrd="0" presId="urn:microsoft.com/office/officeart/2005/8/layout/hierarchy4"/>
    <dgm:cxn modelId="{8EC66952-1289-455E-B3D0-DB2DE9C116C4}" type="presParOf" srcId="{1344937A-FE55-41C7-8728-EE64F6196A96}" destId="{3610DEBA-6D50-484C-A3C8-CD8E6C124523}" srcOrd="6" destOrd="0" presId="urn:microsoft.com/office/officeart/2005/8/layout/hierarchy4"/>
    <dgm:cxn modelId="{D6402E4E-DD77-4E65-AC13-A35BEEF20824}" type="presParOf" srcId="{3610DEBA-6D50-484C-A3C8-CD8E6C124523}" destId="{E17963C0-EC5B-4949-9B67-40B33AC793B0}" srcOrd="0" destOrd="0" presId="urn:microsoft.com/office/officeart/2005/8/layout/hierarchy4"/>
    <dgm:cxn modelId="{41F69520-9E3C-45D0-9E18-40C0469A4C3A}" type="presParOf" srcId="{3610DEBA-6D50-484C-A3C8-CD8E6C124523}" destId="{2965E136-6716-443F-AE6F-3E0C8CE7BA3A}" srcOrd="1" destOrd="0" presId="urn:microsoft.com/office/officeart/2005/8/layout/hierarchy4"/>
    <dgm:cxn modelId="{2493A98D-24A1-44CD-8AB7-ED5537613BDF}" type="presParOf" srcId="{3610DEBA-6D50-484C-A3C8-CD8E6C124523}" destId="{44C4084F-8831-4930-981F-D6B78CB28915}" srcOrd="2" destOrd="0" presId="urn:microsoft.com/office/officeart/2005/8/layout/hierarchy4"/>
    <dgm:cxn modelId="{CA071888-5B49-490D-AD79-A1202D1DF385}" type="presParOf" srcId="{44C4084F-8831-4930-981F-D6B78CB28915}" destId="{FA58EF21-2BBD-458F-9987-5331C7207EA4}" srcOrd="0" destOrd="0" presId="urn:microsoft.com/office/officeart/2005/8/layout/hierarchy4"/>
    <dgm:cxn modelId="{86E578C1-C9EF-45B3-92D5-A6BC1613B477}" type="presParOf" srcId="{FA58EF21-2BBD-458F-9987-5331C7207EA4}" destId="{95A2BE88-D11D-4B87-9645-A578B6EE0C5B}" srcOrd="0" destOrd="0" presId="urn:microsoft.com/office/officeart/2005/8/layout/hierarchy4"/>
    <dgm:cxn modelId="{C381EAE8-02A6-44D0-A9B0-BF23F8912847}" type="presParOf" srcId="{FA58EF21-2BBD-458F-9987-5331C7207EA4}" destId="{616396AF-FC20-4E6E-A595-5FAC5106D8CF}" srcOrd="1" destOrd="0" presId="urn:microsoft.com/office/officeart/2005/8/layout/hierarchy4"/>
    <dgm:cxn modelId="{3B1E1583-D646-40EA-A53C-67FC0E99B3D3}" type="presParOf" srcId="{44C4084F-8831-4930-981F-D6B78CB28915}" destId="{CA53AFD5-46F7-4436-95A6-5FDA9D59D6A6}" srcOrd="1" destOrd="0" presId="urn:microsoft.com/office/officeart/2005/8/layout/hierarchy4"/>
    <dgm:cxn modelId="{8732C4DD-7FFC-4656-AB2A-6DC7AE97DBF6}" type="presParOf" srcId="{44C4084F-8831-4930-981F-D6B78CB28915}" destId="{E7800FE8-C80F-4A24-AE58-86F6DC61840A}" srcOrd="2" destOrd="0" presId="urn:microsoft.com/office/officeart/2005/8/layout/hierarchy4"/>
    <dgm:cxn modelId="{28675361-0175-45DA-BF25-B930DF27442D}" type="presParOf" srcId="{E7800FE8-C80F-4A24-AE58-86F6DC61840A}" destId="{76CCBB8C-FD3E-4764-9AA8-BFC033D01B25}" srcOrd="0" destOrd="0" presId="urn:microsoft.com/office/officeart/2005/8/layout/hierarchy4"/>
    <dgm:cxn modelId="{81BB4B9D-A7E2-4FFC-8BA0-F60FE4D227D5}" type="presParOf" srcId="{E7800FE8-C80F-4A24-AE58-86F6DC61840A}" destId="{B945149E-3E49-468F-BB11-C0C03BE0D933}" srcOrd="1" destOrd="0" presId="urn:microsoft.com/office/officeart/2005/8/layout/hierarchy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E76E5F3-B96D-42B5-B1DC-08936922D26D}">
      <dsp:nvSpPr>
        <dsp:cNvPr id="0" name=""/>
        <dsp:cNvSpPr/>
      </dsp:nvSpPr>
      <dsp:spPr>
        <a:xfrm>
          <a:off x="1447" y="3259"/>
          <a:ext cx="8150504" cy="1350950"/>
        </a:xfrm>
        <a:prstGeom prst="roundRect">
          <a:avLst>
            <a:gd name="adj" fmla="val 10000"/>
          </a:avLst>
        </a:prstGeom>
        <a:solidFill>
          <a:srgbClr val="FFC000"/>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l" defTabSz="622300">
            <a:lnSpc>
              <a:spcPct val="90000"/>
            </a:lnSpc>
            <a:spcBef>
              <a:spcPct val="0"/>
            </a:spcBef>
            <a:spcAft>
              <a:spcPct val="35000"/>
            </a:spcAft>
            <a:buNone/>
          </a:pPr>
          <a:r>
            <a:rPr lang="en-US" sz="1400" b="1" kern="1200" dirty="0"/>
            <a:t>scheme ( skēme) </a:t>
          </a:r>
        </a:p>
        <a:p>
          <a:pPr marL="0" lvl="0" indent="0" algn="l" defTabSz="622300">
            <a:lnSpc>
              <a:spcPct val="90000"/>
            </a:lnSpc>
            <a:spcBef>
              <a:spcPct val="0"/>
            </a:spcBef>
            <a:spcAft>
              <a:spcPct val="35000"/>
            </a:spcAft>
            <a:buNone/>
          </a:pPr>
          <a:r>
            <a:rPr lang="en-US" sz="1400" b="1" i="1" kern="1200" dirty="0"/>
            <a:t>n. </a:t>
          </a:r>
          <a:r>
            <a:rPr lang="en-US" sz="1400" kern="1200" dirty="0"/>
            <a:t>a plan, design, or program of action </a:t>
          </a:r>
        </a:p>
        <a:p>
          <a:pPr marL="0" lvl="0" indent="0" algn="l" defTabSz="622300">
            <a:lnSpc>
              <a:spcPct val="90000"/>
            </a:lnSpc>
            <a:spcBef>
              <a:spcPct val="0"/>
            </a:spcBef>
            <a:spcAft>
              <a:spcPct val="35000"/>
            </a:spcAft>
            <a:buNone/>
          </a:pPr>
          <a:r>
            <a:rPr lang="en-US" sz="1400" kern="1200" dirty="0"/>
            <a:t>to be followed; project</a:t>
          </a:r>
        </a:p>
        <a:p>
          <a:pPr marL="0" lvl="0" indent="0" algn="l" defTabSz="622300">
            <a:lnSpc>
              <a:spcPct val="90000"/>
            </a:lnSpc>
            <a:spcBef>
              <a:spcPct val="0"/>
            </a:spcBef>
            <a:spcAft>
              <a:spcPct val="35000"/>
            </a:spcAft>
            <a:buNone/>
          </a:pPr>
          <a:r>
            <a:rPr lang="en-US" sz="1400" kern="1200" dirty="0"/>
            <a:t>an underhand plot; intrigue</a:t>
          </a:r>
        </a:p>
      </dsp:txBody>
      <dsp:txXfrm>
        <a:off x="41015" y="42827"/>
        <a:ext cx="8071368" cy="1271814"/>
      </dsp:txXfrm>
    </dsp:sp>
    <dsp:sp modelId="{68EE7106-B46B-42D5-A7BB-6FB1FE7340A1}">
      <dsp:nvSpPr>
        <dsp:cNvPr id="0" name=""/>
        <dsp:cNvSpPr/>
      </dsp:nvSpPr>
      <dsp:spPr>
        <a:xfrm>
          <a:off x="9403" y="1496224"/>
          <a:ext cx="3344984" cy="1350950"/>
        </a:xfrm>
        <a:prstGeom prst="roundRect">
          <a:avLst>
            <a:gd name="adj" fmla="val 10000"/>
          </a:avLst>
        </a:prstGeom>
        <a:solidFill>
          <a:srgbClr val="00B050"/>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l" defTabSz="533400">
            <a:lnSpc>
              <a:spcPct val="90000"/>
            </a:lnSpc>
            <a:spcBef>
              <a:spcPct val="0"/>
            </a:spcBef>
            <a:spcAft>
              <a:spcPct val="35000"/>
            </a:spcAft>
            <a:buNone/>
          </a:pPr>
          <a:r>
            <a:rPr lang="en-US" sz="1200" b="1" kern="1200" dirty="0">
              <a:latin typeface="+mn-lt"/>
              <a:cs typeface="+mn-cs"/>
            </a:rPr>
            <a:t>scam ( sk</a:t>
          </a:r>
          <a:r>
            <a:rPr lang="vi-VN" sz="1200" b="1" kern="1200" dirty="0">
              <a:latin typeface="+mn-lt"/>
              <a:cs typeface="+mn-cs"/>
            </a:rPr>
            <a:t>ă</a:t>
          </a:r>
          <a:r>
            <a:rPr lang="en-US" sz="1200" b="1" kern="1200" dirty="0">
              <a:latin typeface="+mn-lt"/>
              <a:cs typeface="+mn-cs"/>
            </a:rPr>
            <a:t>m)</a:t>
          </a:r>
        </a:p>
        <a:p>
          <a:pPr marL="0" lvl="0" indent="0" algn="l" defTabSz="533400">
            <a:lnSpc>
              <a:spcPct val="90000"/>
            </a:lnSpc>
            <a:spcBef>
              <a:spcPct val="0"/>
            </a:spcBef>
            <a:spcAft>
              <a:spcPct val="35000"/>
            </a:spcAft>
            <a:buNone/>
          </a:pPr>
          <a:r>
            <a:rPr lang="en-US" sz="1200" i="1" kern="1200" dirty="0">
              <a:latin typeface="+mn-lt"/>
              <a:cs typeface="+mn-cs"/>
            </a:rPr>
            <a:t>n.  </a:t>
          </a:r>
          <a:r>
            <a:rPr lang="en-US" sz="1200" kern="1200" dirty="0">
              <a:latin typeface="+mn-lt"/>
              <a:cs typeface="+mn-cs"/>
            </a:rPr>
            <a:t>a confidence game or other fraudulent scheme, esp. for making a quick profit; swindle</a:t>
          </a:r>
        </a:p>
        <a:p>
          <a:pPr marL="0" lvl="0" indent="0" algn="l" defTabSz="533400">
            <a:lnSpc>
              <a:spcPct val="90000"/>
            </a:lnSpc>
            <a:spcBef>
              <a:spcPct val="0"/>
            </a:spcBef>
            <a:spcAft>
              <a:spcPct val="35000"/>
            </a:spcAft>
            <a:buNone/>
          </a:pPr>
          <a:r>
            <a:rPr lang="en-US" sz="1200" i="1" kern="1200" dirty="0">
              <a:latin typeface="+mn-lt"/>
              <a:cs typeface="+mn-cs"/>
            </a:rPr>
            <a:t>v.  </a:t>
          </a:r>
          <a:r>
            <a:rPr lang="en-US" sz="1200" kern="1200" dirty="0">
              <a:latin typeface="+mn-lt"/>
              <a:cs typeface="+mn-cs"/>
            </a:rPr>
            <a:t>cheat or defraud with a scam</a:t>
          </a:r>
        </a:p>
        <a:p>
          <a:pPr marL="0" lvl="0" indent="0" algn="ctr" defTabSz="533400">
            <a:lnSpc>
              <a:spcPct val="90000"/>
            </a:lnSpc>
            <a:spcBef>
              <a:spcPct val="0"/>
            </a:spcBef>
            <a:spcAft>
              <a:spcPct val="35000"/>
            </a:spcAft>
            <a:buNone/>
          </a:pPr>
          <a:endParaRPr lang="en-US" sz="1200" kern="1200" dirty="0">
            <a:latin typeface="+mn-lt"/>
          </a:endParaRPr>
        </a:p>
      </dsp:txBody>
      <dsp:txXfrm>
        <a:off x="48971" y="1535792"/>
        <a:ext cx="3265848" cy="1271814"/>
      </dsp:txXfrm>
    </dsp:sp>
    <dsp:sp modelId="{4D90C442-15D5-45BE-A015-3E175BA42019}">
      <dsp:nvSpPr>
        <dsp:cNvPr id="0" name=""/>
        <dsp:cNvSpPr/>
      </dsp:nvSpPr>
      <dsp:spPr>
        <a:xfrm>
          <a:off x="9403" y="2989190"/>
          <a:ext cx="1769615" cy="1350950"/>
        </a:xfrm>
        <a:prstGeom prst="roundRect">
          <a:avLst>
            <a:gd name="adj" fmla="val 10000"/>
          </a:avLst>
        </a:prstGeom>
        <a:solidFill>
          <a:srgbClr val="00B0F0"/>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l" defTabSz="533400">
            <a:lnSpc>
              <a:spcPct val="90000"/>
            </a:lnSpc>
            <a:spcBef>
              <a:spcPct val="0"/>
            </a:spcBef>
            <a:spcAft>
              <a:spcPct val="35000"/>
            </a:spcAft>
            <a:buNone/>
          </a:pPr>
          <a:r>
            <a:rPr lang="en-US" sz="1200" b="1" kern="1200" dirty="0">
              <a:latin typeface="Tw Cen MT" pitchFamily="34" charset="0"/>
            </a:rPr>
            <a:t>ploy</a:t>
          </a:r>
          <a:r>
            <a:rPr lang="en-US" sz="1200" kern="1200" dirty="0">
              <a:latin typeface="Tw Cen MT" pitchFamily="34" charset="0"/>
            </a:rPr>
            <a:t> (ploi) </a:t>
          </a:r>
        </a:p>
        <a:p>
          <a:pPr marL="0" lvl="0" indent="0" algn="l" defTabSz="533400">
            <a:lnSpc>
              <a:spcPct val="90000"/>
            </a:lnSpc>
            <a:spcBef>
              <a:spcPct val="0"/>
            </a:spcBef>
            <a:spcAft>
              <a:spcPct val="35000"/>
            </a:spcAft>
            <a:buNone/>
          </a:pPr>
          <a:r>
            <a:rPr lang="en-US" sz="1200" i="1" kern="1200" dirty="0">
              <a:latin typeface="Tw Cen MT" pitchFamily="34" charset="0"/>
            </a:rPr>
            <a:t>n.</a:t>
          </a:r>
          <a:r>
            <a:rPr lang="en-US" sz="1200" kern="1200" dirty="0">
              <a:latin typeface="Tw Cen MT" pitchFamily="34" charset="0"/>
            </a:rPr>
            <a:t>  a maneuver or stratagem, as in conversation, to gain the advantage.</a:t>
          </a:r>
          <a:endParaRPr lang="en-US" sz="1200" b="1" i="1" kern="1200" dirty="0">
            <a:latin typeface="Tw Cen MT" pitchFamily="34" charset="0"/>
          </a:endParaRPr>
        </a:p>
      </dsp:txBody>
      <dsp:txXfrm>
        <a:off x="48971" y="3028758"/>
        <a:ext cx="1690479" cy="1271814"/>
      </dsp:txXfrm>
    </dsp:sp>
    <dsp:sp modelId="{E3895EF6-AD01-4F6B-BAA0-D87C0316B172}">
      <dsp:nvSpPr>
        <dsp:cNvPr id="0" name=""/>
        <dsp:cNvSpPr/>
      </dsp:nvSpPr>
      <dsp:spPr>
        <a:xfrm>
          <a:off x="1810767" y="2989190"/>
          <a:ext cx="755935" cy="1350950"/>
        </a:xfrm>
        <a:prstGeom prst="roundRect">
          <a:avLst>
            <a:gd name="adj" fmla="val 10000"/>
          </a:avLst>
        </a:prstGeom>
        <a:solidFill>
          <a:srgbClr val="00B0F0"/>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n-US" sz="1200" kern="1200" dirty="0"/>
            <a:t>Ploy</a:t>
          </a:r>
        </a:p>
      </dsp:txBody>
      <dsp:txXfrm>
        <a:off x="1832908" y="3011331"/>
        <a:ext cx="711653" cy="1306668"/>
      </dsp:txXfrm>
    </dsp:sp>
    <dsp:sp modelId="{91F6C86E-0D5C-4792-925A-8B514B9BD615}">
      <dsp:nvSpPr>
        <dsp:cNvPr id="0" name=""/>
        <dsp:cNvSpPr/>
      </dsp:nvSpPr>
      <dsp:spPr>
        <a:xfrm>
          <a:off x="2598452" y="2989190"/>
          <a:ext cx="755935" cy="1350950"/>
        </a:xfrm>
        <a:prstGeom prst="roundRect">
          <a:avLst>
            <a:gd name="adj" fmla="val 10000"/>
          </a:avLst>
        </a:prstGeom>
        <a:solidFill>
          <a:srgbClr val="00B0F0"/>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n-US" sz="1200" kern="1200" dirty="0"/>
            <a:t>Ploy</a:t>
          </a:r>
        </a:p>
      </dsp:txBody>
      <dsp:txXfrm>
        <a:off x="2620593" y="3011331"/>
        <a:ext cx="711653" cy="1306668"/>
      </dsp:txXfrm>
    </dsp:sp>
    <dsp:sp modelId="{F286D2FF-63F2-46D9-AF96-387646527001}">
      <dsp:nvSpPr>
        <dsp:cNvPr id="0" name=""/>
        <dsp:cNvSpPr/>
      </dsp:nvSpPr>
      <dsp:spPr>
        <a:xfrm>
          <a:off x="3417886" y="1496224"/>
          <a:ext cx="2331305" cy="1350950"/>
        </a:xfrm>
        <a:prstGeom prst="roundRect">
          <a:avLst>
            <a:gd name="adj" fmla="val 10000"/>
          </a:avLst>
        </a:prstGeom>
        <a:solidFill>
          <a:srgbClr val="00B050"/>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n-US" sz="1200" kern="1200" dirty="0"/>
            <a:t>Scam</a:t>
          </a:r>
        </a:p>
      </dsp:txBody>
      <dsp:txXfrm>
        <a:off x="3457454" y="1535792"/>
        <a:ext cx="2252169" cy="1271814"/>
      </dsp:txXfrm>
    </dsp:sp>
    <dsp:sp modelId="{87FA86DD-9529-4A0D-A32D-3E418C3FF4AA}">
      <dsp:nvSpPr>
        <dsp:cNvPr id="0" name=""/>
        <dsp:cNvSpPr/>
      </dsp:nvSpPr>
      <dsp:spPr>
        <a:xfrm>
          <a:off x="3417886" y="2989190"/>
          <a:ext cx="755935" cy="1350950"/>
        </a:xfrm>
        <a:prstGeom prst="roundRect">
          <a:avLst>
            <a:gd name="adj" fmla="val 10000"/>
          </a:avLst>
        </a:prstGeom>
        <a:solidFill>
          <a:srgbClr val="00B0F0"/>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n-US" sz="1200" kern="1200" dirty="0"/>
            <a:t>Ploy</a:t>
          </a:r>
        </a:p>
      </dsp:txBody>
      <dsp:txXfrm>
        <a:off x="3440027" y="3011331"/>
        <a:ext cx="711653" cy="1306668"/>
      </dsp:txXfrm>
    </dsp:sp>
    <dsp:sp modelId="{5CACA329-BE4C-4990-97E6-3299610502FB}">
      <dsp:nvSpPr>
        <dsp:cNvPr id="0" name=""/>
        <dsp:cNvSpPr/>
      </dsp:nvSpPr>
      <dsp:spPr>
        <a:xfrm>
          <a:off x="4205571" y="2989190"/>
          <a:ext cx="755935" cy="1350950"/>
        </a:xfrm>
        <a:prstGeom prst="roundRect">
          <a:avLst>
            <a:gd name="adj" fmla="val 10000"/>
          </a:avLst>
        </a:prstGeom>
        <a:solidFill>
          <a:srgbClr val="00B0F0"/>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n-US" sz="1200" kern="1200" dirty="0"/>
            <a:t>Ploy</a:t>
          </a:r>
        </a:p>
      </dsp:txBody>
      <dsp:txXfrm>
        <a:off x="4227712" y="3011331"/>
        <a:ext cx="711653" cy="1306668"/>
      </dsp:txXfrm>
    </dsp:sp>
    <dsp:sp modelId="{338A08D2-7733-49F3-B66E-12434289CBA3}">
      <dsp:nvSpPr>
        <dsp:cNvPr id="0" name=""/>
        <dsp:cNvSpPr/>
      </dsp:nvSpPr>
      <dsp:spPr>
        <a:xfrm>
          <a:off x="4993256" y="2989190"/>
          <a:ext cx="755935" cy="1350950"/>
        </a:xfrm>
        <a:prstGeom prst="roundRect">
          <a:avLst>
            <a:gd name="adj" fmla="val 10000"/>
          </a:avLst>
        </a:prstGeom>
        <a:solidFill>
          <a:srgbClr val="00B0F0"/>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n-US" sz="1200" kern="1200" dirty="0"/>
            <a:t>Ploy</a:t>
          </a:r>
        </a:p>
      </dsp:txBody>
      <dsp:txXfrm>
        <a:off x="5015397" y="3011331"/>
        <a:ext cx="711653" cy="1306668"/>
      </dsp:txXfrm>
    </dsp:sp>
    <dsp:sp modelId="{BCBB6DCE-CB55-45A7-886E-FBA96C51F76B}">
      <dsp:nvSpPr>
        <dsp:cNvPr id="0" name=""/>
        <dsp:cNvSpPr/>
      </dsp:nvSpPr>
      <dsp:spPr>
        <a:xfrm>
          <a:off x="5812691" y="1496224"/>
          <a:ext cx="2331305" cy="1350950"/>
        </a:xfrm>
        <a:prstGeom prst="roundRect">
          <a:avLst>
            <a:gd name="adj" fmla="val 10000"/>
          </a:avLst>
        </a:prstGeom>
        <a:solidFill>
          <a:srgbClr val="00B050"/>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n-US" sz="1200" kern="1200" dirty="0"/>
            <a:t>Scam</a:t>
          </a:r>
        </a:p>
      </dsp:txBody>
      <dsp:txXfrm>
        <a:off x="5852259" y="1535792"/>
        <a:ext cx="2252169" cy="1271814"/>
      </dsp:txXfrm>
    </dsp:sp>
    <dsp:sp modelId="{E0440C09-805F-47F3-A4F4-5CDD2D2A63B5}">
      <dsp:nvSpPr>
        <dsp:cNvPr id="0" name=""/>
        <dsp:cNvSpPr/>
      </dsp:nvSpPr>
      <dsp:spPr>
        <a:xfrm>
          <a:off x="5812691" y="2989190"/>
          <a:ext cx="755935" cy="1350950"/>
        </a:xfrm>
        <a:prstGeom prst="roundRect">
          <a:avLst>
            <a:gd name="adj" fmla="val 10000"/>
          </a:avLst>
        </a:prstGeom>
        <a:solidFill>
          <a:srgbClr val="00B0F0"/>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n-US" sz="1200" kern="1200" dirty="0"/>
            <a:t>Ploy</a:t>
          </a:r>
        </a:p>
      </dsp:txBody>
      <dsp:txXfrm>
        <a:off x="5834832" y="3011331"/>
        <a:ext cx="711653" cy="1306668"/>
      </dsp:txXfrm>
    </dsp:sp>
    <dsp:sp modelId="{FD011A40-8B9E-4FA9-9284-C0D527DE6B1A}">
      <dsp:nvSpPr>
        <dsp:cNvPr id="0" name=""/>
        <dsp:cNvSpPr/>
      </dsp:nvSpPr>
      <dsp:spPr>
        <a:xfrm>
          <a:off x="6600375" y="2989190"/>
          <a:ext cx="755935" cy="1350950"/>
        </a:xfrm>
        <a:prstGeom prst="roundRect">
          <a:avLst>
            <a:gd name="adj" fmla="val 10000"/>
          </a:avLst>
        </a:prstGeom>
        <a:solidFill>
          <a:srgbClr val="00B0F0"/>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n-US" sz="1200" kern="1200" dirty="0"/>
            <a:t>Ploy</a:t>
          </a:r>
        </a:p>
      </dsp:txBody>
      <dsp:txXfrm>
        <a:off x="6622516" y="3011331"/>
        <a:ext cx="711653" cy="1306668"/>
      </dsp:txXfrm>
    </dsp:sp>
    <dsp:sp modelId="{C369BB1A-31DA-4469-AAE5-8E7C914361BE}">
      <dsp:nvSpPr>
        <dsp:cNvPr id="0" name=""/>
        <dsp:cNvSpPr/>
      </dsp:nvSpPr>
      <dsp:spPr>
        <a:xfrm>
          <a:off x="7388060" y="2989190"/>
          <a:ext cx="755935" cy="1350950"/>
        </a:xfrm>
        <a:prstGeom prst="roundRect">
          <a:avLst>
            <a:gd name="adj" fmla="val 10000"/>
          </a:avLst>
        </a:prstGeom>
        <a:solidFill>
          <a:srgbClr val="00B0F0"/>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n-US" sz="1200" kern="1200" dirty="0"/>
            <a:t>Ploy</a:t>
          </a:r>
        </a:p>
      </dsp:txBody>
      <dsp:txXfrm>
        <a:off x="7410201" y="3011331"/>
        <a:ext cx="711653" cy="1306668"/>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E76E5F3-B96D-42B5-B1DC-08936922D26D}">
      <dsp:nvSpPr>
        <dsp:cNvPr id="0" name=""/>
        <dsp:cNvSpPr/>
      </dsp:nvSpPr>
      <dsp:spPr>
        <a:xfrm>
          <a:off x="2929" y="2020"/>
          <a:ext cx="8147541" cy="1571017"/>
        </a:xfrm>
        <a:prstGeom prst="roundRect">
          <a:avLst>
            <a:gd name="adj" fmla="val 10000"/>
          </a:avLst>
        </a:prstGeom>
        <a:solidFill>
          <a:srgbClr val="FFC000"/>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en-US" sz="1800" kern="1200" dirty="0"/>
            <a:t>Scheme: I found your dog. I saw the notice you posted in the neighborhood and thought I would call you to let you know Fido is safe. However, there is a problem. I had to take him to the vet because he was injured. I need you to wire me the reward, the money for the vet bill, and the fare to send Fido back to you. I can fax you the bills if you want to see them. </a:t>
          </a:r>
        </a:p>
      </dsp:txBody>
      <dsp:txXfrm>
        <a:off x="48943" y="48034"/>
        <a:ext cx="8055513" cy="1478989"/>
      </dsp:txXfrm>
    </dsp:sp>
    <dsp:sp modelId="{68EE7106-B46B-42D5-A7BB-6FB1FE7340A1}">
      <dsp:nvSpPr>
        <dsp:cNvPr id="0" name=""/>
        <dsp:cNvSpPr/>
      </dsp:nvSpPr>
      <dsp:spPr>
        <a:xfrm>
          <a:off x="2929" y="1716391"/>
          <a:ext cx="2176253" cy="1571017"/>
        </a:xfrm>
        <a:prstGeom prst="roundRect">
          <a:avLst>
            <a:gd name="adj" fmla="val 10000"/>
          </a:avLst>
        </a:prstGeom>
        <a:solidFill>
          <a:srgbClr val="00B050"/>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kern="1200" dirty="0"/>
            <a:t>Capture Personal Information</a:t>
          </a:r>
        </a:p>
      </dsp:txBody>
      <dsp:txXfrm>
        <a:off x="48943" y="1762405"/>
        <a:ext cx="2084225" cy="1478989"/>
      </dsp:txXfrm>
    </dsp:sp>
    <dsp:sp modelId="{8C52916A-4856-4728-9DB8-AC2A8B60D715}">
      <dsp:nvSpPr>
        <dsp:cNvPr id="0" name=""/>
        <dsp:cNvSpPr/>
      </dsp:nvSpPr>
      <dsp:spPr>
        <a:xfrm>
          <a:off x="2929" y="3430761"/>
          <a:ext cx="705659" cy="1571017"/>
        </a:xfrm>
        <a:prstGeom prst="roundRect">
          <a:avLst>
            <a:gd name="adj" fmla="val 10000"/>
          </a:avLst>
        </a:prstGeom>
        <a:solidFill>
          <a:srgbClr val="00B0F0"/>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4290" tIns="34290" rIns="34290" bIns="34290" numCol="1" spcCol="1270" anchor="ctr" anchorCtr="0">
          <a:noAutofit/>
        </a:bodyPr>
        <a:lstStyle/>
        <a:p>
          <a:pPr marL="0" lvl="0" indent="0" algn="ctr" defTabSz="400050">
            <a:lnSpc>
              <a:spcPct val="90000"/>
            </a:lnSpc>
            <a:spcBef>
              <a:spcPct val="0"/>
            </a:spcBef>
            <a:spcAft>
              <a:spcPct val="35000"/>
            </a:spcAft>
            <a:buNone/>
          </a:pPr>
          <a:r>
            <a:rPr lang="en-US" sz="900" kern="1200" dirty="0"/>
            <a:t>Victim’s lost dog flyer</a:t>
          </a:r>
        </a:p>
      </dsp:txBody>
      <dsp:txXfrm>
        <a:off x="23597" y="3451429"/>
        <a:ext cx="664323" cy="1529681"/>
      </dsp:txXfrm>
    </dsp:sp>
    <dsp:sp modelId="{E3895EF6-AD01-4F6B-BAA0-D87C0316B172}">
      <dsp:nvSpPr>
        <dsp:cNvPr id="0" name=""/>
        <dsp:cNvSpPr/>
      </dsp:nvSpPr>
      <dsp:spPr>
        <a:xfrm>
          <a:off x="738226" y="3430761"/>
          <a:ext cx="705659" cy="1571017"/>
        </a:xfrm>
        <a:prstGeom prst="roundRect">
          <a:avLst>
            <a:gd name="adj" fmla="val 10000"/>
          </a:avLst>
        </a:prstGeom>
        <a:solidFill>
          <a:srgbClr val="00B0F0"/>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4290" tIns="34290" rIns="34290" bIns="34290" numCol="1" spcCol="1270" anchor="ctr" anchorCtr="0">
          <a:noAutofit/>
        </a:bodyPr>
        <a:lstStyle/>
        <a:p>
          <a:pPr marL="0" lvl="0" indent="0" algn="ctr" defTabSz="400050">
            <a:lnSpc>
              <a:spcPct val="90000"/>
            </a:lnSpc>
            <a:spcBef>
              <a:spcPct val="0"/>
            </a:spcBef>
            <a:spcAft>
              <a:spcPct val="35000"/>
            </a:spcAft>
            <a:buNone/>
          </a:pPr>
          <a:r>
            <a:rPr lang="en-US" sz="900" kern="1200" dirty="0"/>
            <a:t>Personal  information</a:t>
          </a:r>
        </a:p>
      </dsp:txBody>
      <dsp:txXfrm>
        <a:off x="758894" y="3451429"/>
        <a:ext cx="664323" cy="1529681"/>
      </dsp:txXfrm>
    </dsp:sp>
    <dsp:sp modelId="{91F6C86E-0D5C-4792-925A-8B514B9BD615}">
      <dsp:nvSpPr>
        <dsp:cNvPr id="0" name=""/>
        <dsp:cNvSpPr/>
      </dsp:nvSpPr>
      <dsp:spPr>
        <a:xfrm>
          <a:off x="1492568" y="3429002"/>
          <a:ext cx="705659" cy="1571017"/>
        </a:xfrm>
        <a:prstGeom prst="roundRect">
          <a:avLst>
            <a:gd name="adj" fmla="val 10000"/>
          </a:avLst>
        </a:prstGeom>
        <a:solidFill>
          <a:srgbClr val="00B0F0"/>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4290" tIns="34290" rIns="34290" bIns="34290" numCol="1" spcCol="1270" anchor="ctr" anchorCtr="0">
          <a:noAutofit/>
        </a:bodyPr>
        <a:lstStyle/>
        <a:p>
          <a:pPr marL="0" lvl="0" indent="0" algn="ctr" defTabSz="400050">
            <a:lnSpc>
              <a:spcPct val="90000"/>
            </a:lnSpc>
            <a:spcBef>
              <a:spcPct val="0"/>
            </a:spcBef>
            <a:spcAft>
              <a:spcPct val="35000"/>
            </a:spcAft>
            <a:buNone/>
          </a:pPr>
          <a:r>
            <a:rPr lang="en-US" sz="900" kern="1200" dirty="0"/>
            <a:t>Pet description</a:t>
          </a:r>
        </a:p>
      </dsp:txBody>
      <dsp:txXfrm>
        <a:off x="1513236" y="3449670"/>
        <a:ext cx="664323" cy="1529681"/>
      </dsp:txXfrm>
    </dsp:sp>
    <dsp:sp modelId="{F286D2FF-63F2-46D9-AF96-387646527001}">
      <dsp:nvSpPr>
        <dsp:cNvPr id="0" name=""/>
        <dsp:cNvSpPr/>
      </dsp:nvSpPr>
      <dsp:spPr>
        <a:xfrm>
          <a:off x="2238457" y="1716391"/>
          <a:ext cx="2176253" cy="1571017"/>
        </a:xfrm>
        <a:prstGeom prst="roundRect">
          <a:avLst>
            <a:gd name="adj" fmla="val 10000"/>
          </a:avLst>
        </a:prstGeom>
        <a:solidFill>
          <a:srgbClr val="00B050"/>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kern="1200" dirty="0"/>
            <a:t>Doggie Injuries</a:t>
          </a:r>
        </a:p>
      </dsp:txBody>
      <dsp:txXfrm>
        <a:off x="2284471" y="1762405"/>
        <a:ext cx="2084225" cy="1478989"/>
      </dsp:txXfrm>
    </dsp:sp>
    <dsp:sp modelId="{87FA86DD-9529-4A0D-A32D-3E418C3FF4AA}">
      <dsp:nvSpPr>
        <dsp:cNvPr id="0" name=""/>
        <dsp:cNvSpPr/>
      </dsp:nvSpPr>
      <dsp:spPr>
        <a:xfrm>
          <a:off x="2238457" y="3430761"/>
          <a:ext cx="705659" cy="1571017"/>
        </a:xfrm>
        <a:prstGeom prst="roundRect">
          <a:avLst>
            <a:gd name="adj" fmla="val 10000"/>
          </a:avLst>
        </a:prstGeom>
        <a:solidFill>
          <a:srgbClr val="00B0F0"/>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4290" tIns="34290" rIns="34290" bIns="34290" numCol="1" spcCol="1270" anchor="ctr" anchorCtr="0">
          <a:noAutofit/>
        </a:bodyPr>
        <a:lstStyle/>
        <a:p>
          <a:pPr marL="0" lvl="0" indent="0" algn="ctr" defTabSz="400050">
            <a:lnSpc>
              <a:spcPct val="90000"/>
            </a:lnSpc>
            <a:spcBef>
              <a:spcPct val="0"/>
            </a:spcBef>
            <a:spcAft>
              <a:spcPct val="35000"/>
            </a:spcAft>
            <a:buNone/>
          </a:pPr>
          <a:r>
            <a:rPr lang="en-US" sz="900" kern="1200" dirty="0"/>
            <a:t>Injury story</a:t>
          </a:r>
        </a:p>
      </dsp:txBody>
      <dsp:txXfrm>
        <a:off x="2259125" y="3451429"/>
        <a:ext cx="664323" cy="1529681"/>
      </dsp:txXfrm>
    </dsp:sp>
    <dsp:sp modelId="{5CACA329-BE4C-4990-97E6-3299610502FB}">
      <dsp:nvSpPr>
        <dsp:cNvPr id="0" name=""/>
        <dsp:cNvSpPr/>
      </dsp:nvSpPr>
      <dsp:spPr>
        <a:xfrm>
          <a:off x="2973754" y="3430761"/>
          <a:ext cx="705659" cy="1571017"/>
        </a:xfrm>
        <a:prstGeom prst="roundRect">
          <a:avLst>
            <a:gd name="adj" fmla="val 10000"/>
          </a:avLst>
        </a:prstGeom>
        <a:solidFill>
          <a:srgbClr val="00B0F0"/>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4290" tIns="34290" rIns="34290" bIns="34290" numCol="1" spcCol="1270" anchor="ctr" anchorCtr="0">
          <a:noAutofit/>
        </a:bodyPr>
        <a:lstStyle/>
        <a:p>
          <a:pPr marL="0" lvl="0" indent="0" algn="ctr" defTabSz="400050">
            <a:lnSpc>
              <a:spcPct val="90000"/>
            </a:lnSpc>
            <a:spcBef>
              <a:spcPct val="0"/>
            </a:spcBef>
            <a:spcAft>
              <a:spcPct val="35000"/>
            </a:spcAft>
            <a:buNone/>
          </a:pPr>
          <a:r>
            <a:rPr lang="en-US" sz="900" kern="1200" dirty="0"/>
            <a:t>Estimate of treatment cost</a:t>
          </a:r>
        </a:p>
      </dsp:txBody>
      <dsp:txXfrm>
        <a:off x="2994422" y="3451429"/>
        <a:ext cx="664323" cy="1529681"/>
      </dsp:txXfrm>
    </dsp:sp>
    <dsp:sp modelId="{338A08D2-7733-49F3-B66E-12434289CBA3}">
      <dsp:nvSpPr>
        <dsp:cNvPr id="0" name=""/>
        <dsp:cNvSpPr/>
      </dsp:nvSpPr>
      <dsp:spPr>
        <a:xfrm>
          <a:off x="3730687" y="3429002"/>
          <a:ext cx="705659" cy="1571017"/>
        </a:xfrm>
        <a:prstGeom prst="roundRect">
          <a:avLst>
            <a:gd name="adj" fmla="val 10000"/>
          </a:avLst>
        </a:prstGeom>
        <a:solidFill>
          <a:srgbClr val="00B0F0"/>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4290" tIns="34290" rIns="34290" bIns="34290" numCol="1" spcCol="1270" anchor="ctr" anchorCtr="0">
          <a:noAutofit/>
        </a:bodyPr>
        <a:lstStyle/>
        <a:p>
          <a:pPr marL="0" lvl="0" indent="0" algn="ctr" defTabSz="400050">
            <a:lnSpc>
              <a:spcPct val="90000"/>
            </a:lnSpc>
            <a:spcBef>
              <a:spcPct val="0"/>
            </a:spcBef>
            <a:spcAft>
              <a:spcPct val="35000"/>
            </a:spcAft>
            <a:buNone/>
          </a:pPr>
          <a:r>
            <a:rPr lang="en-US" sz="900" kern="1200" dirty="0"/>
            <a:t>Create an emergency</a:t>
          </a:r>
        </a:p>
      </dsp:txBody>
      <dsp:txXfrm>
        <a:off x="3751355" y="3449670"/>
        <a:ext cx="664323" cy="1529681"/>
      </dsp:txXfrm>
    </dsp:sp>
    <dsp:sp modelId="{BCBB6DCE-CB55-45A7-886E-FBA96C51F76B}">
      <dsp:nvSpPr>
        <dsp:cNvPr id="0" name=""/>
        <dsp:cNvSpPr/>
      </dsp:nvSpPr>
      <dsp:spPr>
        <a:xfrm>
          <a:off x="4473986" y="1716391"/>
          <a:ext cx="2176253" cy="1571017"/>
        </a:xfrm>
        <a:prstGeom prst="roundRect">
          <a:avLst>
            <a:gd name="adj" fmla="val 10000"/>
          </a:avLst>
        </a:prstGeom>
        <a:solidFill>
          <a:srgbClr val="00B050"/>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kern="1200"/>
            <a:t>Veterinary Fraud</a:t>
          </a:r>
          <a:endParaRPr lang="en-US" sz="1800" kern="1200" dirty="0"/>
        </a:p>
      </dsp:txBody>
      <dsp:txXfrm>
        <a:off x="4520000" y="1762405"/>
        <a:ext cx="2084225" cy="1478989"/>
      </dsp:txXfrm>
    </dsp:sp>
    <dsp:sp modelId="{E0440C09-805F-47F3-A4F4-5CDD2D2A63B5}">
      <dsp:nvSpPr>
        <dsp:cNvPr id="0" name=""/>
        <dsp:cNvSpPr/>
      </dsp:nvSpPr>
      <dsp:spPr>
        <a:xfrm>
          <a:off x="4473986" y="3430761"/>
          <a:ext cx="705659" cy="1571017"/>
        </a:xfrm>
        <a:prstGeom prst="roundRect">
          <a:avLst>
            <a:gd name="adj" fmla="val 10000"/>
          </a:avLst>
        </a:prstGeom>
        <a:solidFill>
          <a:srgbClr val="00B0F0"/>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4290" tIns="34290" rIns="34290" bIns="34290" numCol="1" spcCol="1270" anchor="ctr" anchorCtr="0">
          <a:noAutofit/>
        </a:bodyPr>
        <a:lstStyle/>
        <a:p>
          <a:pPr marL="0" lvl="0" indent="0" algn="ctr" defTabSz="400050">
            <a:lnSpc>
              <a:spcPct val="90000"/>
            </a:lnSpc>
            <a:spcBef>
              <a:spcPct val="0"/>
            </a:spcBef>
            <a:spcAft>
              <a:spcPct val="35000"/>
            </a:spcAft>
            <a:buNone/>
          </a:pPr>
          <a:r>
            <a:rPr lang="en-US" sz="900" kern="1200" dirty="0"/>
            <a:t>Treatment story</a:t>
          </a:r>
        </a:p>
      </dsp:txBody>
      <dsp:txXfrm>
        <a:off x="4494654" y="3451429"/>
        <a:ext cx="664323" cy="1529681"/>
      </dsp:txXfrm>
    </dsp:sp>
    <dsp:sp modelId="{FD011A40-8B9E-4FA9-9284-C0D527DE6B1A}">
      <dsp:nvSpPr>
        <dsp:cNvPr id="0" name=""/>
        <dsp:cNvSpPr/>
      </dsp:nvSpPr>
      <dsp:spPr>
        <a:xfrm>
          <a:off x="5209283" y="3430761"/>
          <a:ext cx="705659" cy="1571017"/>
        </a:xfrm>
        <a:prstGeom prst="roundRect">
          <a:avLst>
            <a:gd name="adj" fmla="val 10000"/>
          </a:avLst>
        </a:prstGeom>
        <a:solidFill>
          <a:srgbClr val="00B0F0"/>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4290" tIns="34290" rIns="34290" bIns="34290" numCol="1" spcCol="1270" anchor="ctr" anchorCtr="0">
          <a:noAutofit/>
        </a:bodyPr>
        <a:lstStyle/>
        <a:p>
          <a:pPr marL="0" lvl="0" indent="0" algn="ctr" defTabSz="400050">
            <a:lnSpc>
              <a:spcPct val="90000"/>
            </a:lnSpc>
            <a:spcBef>
              <a:spcPct val="0"/>
            </a:spcBef>
            <a:spcAft>
              <a:spcPct val="35000"/>
            </a:spcAft>
            <a:buNone/>
          </a:pPr>
          <a:r>
            <a:rPr lang="en-US" sz="900" kern="1200" dirty="0"/>
            <a:t>Fake invoices for treatment, drugs, etc.</a:t>
          </a:r>
        </a:p>
      </dsp:txBody>
      <dsp:txXfrm>
        <a:off x="5229951" y="3451429"/>
        <a:ext cx="664323" cy="1529681"/>
      </dsp:txXfrm>
    </dsp:sp>
    <dsp:sp modelId="{C369BB1A-31DA-4469-AAE5-8E7C914361BE}">
      <dsp:nvSpPr>
        <dsp:cNvPr id="0" name=""/>
        <dsp:cNvSpPr/>
      </dsp:nvSpPr>
      <dsp:spPr>
        <a:xfrm>
          <a:off x="5944580" y="3430761"/>
          <a:ext cx="705659" cy="1571017"/>
        </a:xfrm>
        <a:prstGeom prst="roundRect">
          <a:avLst>
            <a:gd name="adj" fmla="val 10000"/>
          </a:avLst>
        </a:prstGeom>
        <a:solidFill>
          <a:srgbClr val="00B0F0"/>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4290" tIns="34290" rIns="34290" bIns="34290" numCol="1" spcCol="1270" anchor="ctr" anchorCtr="0">
          <a:noAutofit/>
        </a:bodyPr>
        <a:lstStyle/>
        <a:p>
          <a:pPr marL="0" lvl="0" indent="0" algn="ctr" defTabSz="400050">
            <a:lnSpc>
              <a:spcPct val="90000"/>
            </a:lnSpc>
            <a:spcBef>
              <a:spcPct val="0"/>
            </a:spcBef>
            <a:spcAft>
              <a:spcPct val="35000"/>
            </a:spcAft>
            <a:buNone/>
          </a:pPr>
          <a:r>
            <a:rPr lang="en-US" sz="900" kern="1200" dirty="0"/>
            <a:t>Actor for vet</a:t>
          </a:r>
        </a:p>
      </dsp:txBody>
      <dsp:txXfrm>
        <a:off x="5965248" y="3451429"/>
        <a:ext cx="664323" cy="1529681"/>
      </dsp:txXfrm>
    </dsp:sp>
    <dsp:sp modelId="{E17963C0-EC5B-4949-9B67-40B33AC793B0}">
      <dsp:nvSpPr>
        <dsp:cNvPr id="0" name=""/>
        <dsp:cNvSpPr/>
      </dsp:nvSpPr>
      <dsp:spPr>
        <a:xfrm>
          <a:off x="6709514" y="1716391"/>
          <a:ext cx="1440956" cy="1571017"/>
        </a:xfrm>
        <a:prstGeom prst="roundRect">
          <a:avLst>
            <a:gd name="adj" fmla="val 10000"/>
          </a:avLst>
        </a:prstGeom>
        <a:solidFill>
          <a:srgbClr val="00B050"/>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kern="1200" dirty="0"/>
            <a:t>Money </a:t>
          </a:r>
        </a:p>
      </dsp:txBody>
      <dsp:txXfrm>
        <a:off x="6751718" y="1758595"/>
        <a:ext cx="1356548" cy="1486609"/>
      </dsp:txXfrm>
    </dsp:sp>
    <dsp:sp modelId="{95A2BE88-D11D-4B87-9645-A578B6EE0C5B}">
      <dsp:nvSpPr>
        <dsp:cNvPr id="0" name=""/>
        <dsp:cNvSpPr/>
      </dsp:nvSpPr>
      <dsp:spPr>
        <a:xfrm>
          <a:off x="6709514" y="3430761"/>
          <a:ext cx="705659" cy="1571017"/>
        </a:xfrm>
        <a:prstGeom prst="roundRect">
          <a:avLst>
            <a:gd name="adj" fmla="val 10000"/>
          </a:avLst>
        </a:prstGeom>
        <a:solidFill>
          <a:srgbClr val="00B0F0"/>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4290" tIns="34290" rIns="34290" bIns="34290" numCol="1" spcCol="1270" anchor="ctr" anchorCtr="0">
          <a:noAutofit/>
        </a:bodyPr>
        <a:lstStyle/>
        <a:p>
          <a:pPr marL="0" lvl="0" indent="0" algn="ctr" defTabSz="400050">
            <a:lnSpc>
              <a:spcPct val="90000"/>
            </a:lnSpc>
            <a:spcBef>
              <a:spcPct val="0"/>
            </a:spcBef>
            <a:spcAft>
              <a:spcPct val="35000"/>
            </a:spcAft>
            <a:buNone/>
          </a:pPr>
          <a:r>
            <a:rPr lang="en-US" sz="900" kern="1200" dirty="0"/>
            <a:t>Wire money so Fido can come home</a:t>
          </a:r>
        </a:p>
      </dsp:txBody>
      <dsp:txXfrm>
        <a:off x="6730182" y="3451429"/>
        <a:ext cx="664323" cy="1529681"/>
      </dsp:txXfrm>
    </dsp:sp>
    <dsp:sp modelId="{76CCBB8C-FD3E-4764-9AA8-BFC033D01B25}">
      <dsp:nvSpPr>
        <dsp:cNvPr id="0" name=""/>
        <dsp:cNvSpPr/>
      </dsp:nvSpPr>
      <dsp:spPr>
        <a:xfrm>
          <a:off x="7444811" y="3430761"/>
          <a:ext cx="705659" cy="1571017"/>
        </a:xfrm>
        <a:prstGeom prst="roundRect">
          <a:avLst>
            <a:gd name="adj" fmla="val 10000"/>
          </a:avLst>
        </a:prstGeom>
        <a:solidFill>
          <a:srgbClr val="00B0F0"/>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4290" tIns="34290" rIns="34290" bIns="34290" numCol="1" spcCol="1270" anchor="ctr" anchorCtr="0">
          <a:noAutofit/>
        </a:bodyPr>
        <a:lstStyle/>
        <a:p>
          <a:pPr marL="0" lvl="0" indent="0" algn="ctr" defTabSz="400050">
            <a:lnSpc>
              <a:spcPct val="90000"/>
            </a:lnSpc>
            <a:spcBef>
              <a:spcPct val="0"/>
            </a:spcBef>
            <a:spcAft>
              <a:spcPct val="35000"/>
            </a:spcAft>
            <a:buNone/>
          </a:pPr>
          <a:r>
            <a:rPr lang="en-US" sz="900" kern="1200" dirty="0"/>
            <a:t>Test question no ID</a:t>
          </a:r>
        </a:p>
      </dsp:txBody>
      <dsp:txXfrm>
        <a:off x="7465479" y="3451429"/>
        <a:ext cx="664323" cy="1529681"/>
      </dsp:txXfrm>
    </dsp:sp>
  </dsp:spTree>
</dsp:drawing>
</file>

<file path=ppt/diagrams/layout1.xml><?xml version="1.0" encoding="utf-8"?>
<dgm:layoutDef xmlns:dgm="http://schemas.openxmlformats.org/drawingml/2006/diagram" xmlns:a="http://schemas.openxmlformats.org/drawingml/2006/main" uniqueId="urn:microsoft.com/office/officeart/2005/8/layout/hierarchy4">
  <dgm:title val=""/>
  <dgm:desc val=""/>
  <dgm:catLst>
    <dgm:cat type="hierarchy" pri="4000"/>
    <dgm:cat type="list" pri="24000"/>
    <dgm:cat type="relationship" pri="10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Name0">
    <dgm:varLst>
      <dgm:chPref val="1"/>
      <dgm:dir/>
      <dgm:animOne val="branch"/>
      <dgm:animLvl val="lvl"/>
      <dgm:resizeHandles/>
    </dgm:varLst>
    <dgm:choose name="Name1">
      <dgm:if name="Name2" func="var" arg="dir" op="equ" val="norm">
        <dgm:alg type="lin">
          <dgm:param type="linDir" val="fromL"/>
          <dgm:param type="nodeVertAlign" val="t"/>
        </dgm:alg>
      </dgm:if>
      <dgm:else name="Name3">
        <dgm:alg type="lin">
          <dgm:param type="linDir" val="fromR"/>
          <dgm:param type="nodeVertAlign" val="t"/>
        </dgm:alg>
      </dgm:else>
    </dgm:choose>
    <dgm:shape xmlns:r="http://schemas.openxmlformats.org/officeDocument/2006/relationships" r:blip="">
      <dgm:adjLst/>
    </dgm:shape>
    <dgm:presOf/>
    <dgm:constrLst>
      <dgm:constr type="w" for="ch" forName="vertOne" refType="w"/>
      <dgm:constr type="w" for="des" forName="horzOne" refType="w"/>
      <dgm:constr type="w" for="des" forName="txOne" refType="w"/>
      <dgm:constr type="w" for="des" forName="vertTwo" refType="w"/>
      <dgm:constr type="w" for="des" forName="horzTwo" refType="w"/>
      <dgm:constr type="w" for="des" forName="txTwo" refType="w"/>
      <dgm:constr type="w" for="des" forName="vertThree" refType="w"/>
      <dgm:constr type="w" for="des" forName="horzThree" refType="w"/>
      <dgm:constr type="w" for="des" forName="txThree" refType="w"/>
      <dgm:constr type="w" for="des" forName="vertFour" refType="w"/>
      <dgm:constr type="w" for="des" forName="horzFour" refType="w"/>
      <dgm:constr type="w" for="des" forName="txFour" refType="w"/>
      <dgm:constr type="h" for="des" ptType="node" op="equ"/>
      <dgm:constr type="h" for="des" forName="txOne" refType="h"/>
      <dgm:constr type="userH" for="des" ptType="node" refType="h" refFor="des" refForName="txOne"/>
      <dgm:constr type="primFontSz" for="des" forName="txOne" val="65"/>
      <dgm:constr type="primFontSz" for="des" forName="txTwo" val="65"/>
      <dgm:constr type="primFontSz" for="des" forName="txTwo" refType="primFontSz" refFor="des" refForName="txOne" op="lte"/>
      <dgm:constr type="primFontSz" for="des" forName="txThree" val="65"/>
      <dgm:constr type="primFontSz" for="des" forName="txThree" refType="primFontSz" refFor="des" refForName="txOne" op="lte"/>
      <dgm:constr type="primFontSz" for="des" forName="txThree" refType="primFontSz" refFor="des" refForName="txTwo" op="lte"/>
      <dgm:constr type="primFontSz" for="des" forName="txFour" val="65"/>
      <dgm:constr type="primFontSz" for="des" forName="txFour" refType="primFontSz" refFor="des" refForName="txOne" op="lte"/>
      <dgm:constr type="primFontSz" for="des" forName="txFour" refType="primFontSz" refFor="des" refForName="txTwo" op="lte"/>
      <dgm:constr type="primFontSz" for="des" forName="txFour" refType="primFontSz" refFor="des" refForName="txThree" op="lte"/>
      <dgm:constr type="w" for="des" forName="sibSpaceOne" refType="w" fact="0.168"/>
      <dgm:constr type="w" for="des" forName="sibSpaceTwo" refType="w" refFor="des" refForName="sibSpaceOne" op="equ" fact="0.5"/>
      <dgm:constr type="w" for="des" forName="sibSpaceThree" refType="w" refFor="des" refForName="sibSpaceTwo" op="equ" fact="0.5"/>
      <dgm:constr type="w" for="des" forName="sibSpaceFour" refType="w" refFor="des" refForName="sibSpaceThree" op="equ" fact="0.5"/>
      <dgm:constr type="h" for="des" forName="parTransOne" refType="w" fact="0.056"/>
      <dgm:constr type="h" for="des" forName="parTransTwo" refType="h" refFor="des" refForName="parTransOne" op="equ"/>
      <dgm:constr type="h" for="des" forName="parTransThree" refType="h" refFor="des" refForName="parTransTwo" op="equ"/>
      <dgm:constr type="h" for="des" forName="parTransFour" refType="h" refFor="des" refForName="parTransThree" op="equ"/>
    </dgm:constrLst>
    <dgm:ruleLst/>
    <dgm:forEach name="Name4" axis="ch" ptType="node">
      <dgm:layoutNode name="vertOne">
        <dgm:alg type="lin">
          <dgm:param type="linDir" val="fromT"/>
        </dgm:alg>
        <dgm:shape xmlns:r="http://schemas.openxmlformats.org/officeDocument/2006/relationships" r:blip="">
          <dgm:adjLst/>
        </dgm:shape>
        <dgm:presOf/>
        <dgm:constrLst>
          <dgm:constr type="w" for="ch" forName="txOne" refType="w" refFor="ch" refForName="horzOne" op="gte"/>
        </dgm:constrLst>
        <dgm:ruleLst/>
        <dgm:layoutNode name="txOn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5">
          <dgm:if name="Name6" axis="des" ptType="node" func="cnt" op="gt" val="0">
            <dgm:layoutNode name="parTransOne">
              <dgm:alg type="sp"/>
              <dgm:shape xmlns:r="http://schemas.openxmlformats.org/officeDocument/2006/relationships" r:blip="">
                <dgm:adjLst/>
              </dgm:shape>
              <dgm:presOf/>
              <dgm:constrLst/>
              <dgm:ruleLst/>
            </dgm:layoutNode>
          </dgm:if>
          <dgm:else name="Name7"/>
        </dgm:choose>
        <dgm:layoutNode name="horzOne">
          <dgm:choose name="Name8">
            <dgm:if name="Name9" func="var" arg="dir" op="equ" val="norm">
              <dgm:alg type="lin">
                <dgm:param type="linDir" val="fromL"/>
                <dgm:param type="nodeVertAlign" val="t"/>
              </dgm:alg>
            </dgm:if>
            <dgm:else name="Name1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1" axis="ch" ptType="node">
            <dgm:layoutNode name="vertTwo">
              <dgm:alg type="lin">
                <dgm:param type="linDir" val="fromT"/>
              </dgm:alg>
              <dgm:shape xmlns:r="http://schemas.openxmlformats.org/officeDocument/2006/relationships" r:blip="">
                <dgm:adjLst/>
              </dgm:shape>
              <dgm:presOf/>
              <dgm:constrLst>
                <dgm:constr type="w" for="ch" forName="txTwo" refType="w" refFor="ch" refForName="horzTwo" op="gte"/>
              </dgm:constrLst>
              <dgm:ruleLst/>
              <dgm:layoutNode name="txTwo">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2">
                <dgm:if name="Name13" axis="des" ptType="node" func="cnt" op="gt" val="0">
                  <dgm:layoutNode name="parTransTwo">
                    <dgm:alg type="sp"/>
                    <dgm:shape xmlns:r="http://schemas.openxmlformats.org/officeDocument/2006/relationships" r:blip="">
                      <dgm:adjLst/>
                    </dgm:shape>
                    <dgm:presOf/>
                    <dgm:constrLst/>
                    <dgm:ruleLst/>
                  </dgm:layoutNode>
                </dgm:if>
                <dgm:else name="Name14"/>
              </dgm:choose>
              <dgm:layoutNode name="horzTwo">
                <dgm:choose name="Name15">
                  <dgm:if name="Name16" func="var" arg="dir" op="equ" val="norm">
                    <dgm:alg type="lin">
                      <dgm:param type="linDir" val="fromL"/>
                      <dgm:param type="nodeVertAlign" val="t"/>
                    </dgm:alg>
                  </dgm:if>
                  <dgm:else name="Name17">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8" axis="ch" ptType="node">
                  <dgm:layoutNode name="vertThree">
                    <dgm:alg type="lin">
                      <dgm:param type="linDir" val="fromT"/>
                    </dgm:alg>
                    <dgm:shape xmlns:r="http://schemas.openxmlformats.org/officeDocument/2006/relationships" r:blip="">
                      <dgm:adjLst/>
                    </dgm:shape>
                    <dgm:presOf/>
                    <dgm:constrLst>
                      <dgm:constr type="w" for="ch" forName="txThree" refType="w" refFor="ch" refForName="horzThree" op="gte"/>
                    </dgm:constrLst>
                    <dgm:ruleLst/>
                    <dgm:layoutNode name="txThree">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9">
                      <dgm:if name="Name20" axis="des" ptType="node" func="cnt" op="gt" val="0">
                        <dgm:layoutNode name="parTransThree">
                          <dgm:alg type="sp"/>
                          <dgm:shape xmlns:r="http://schemas.openxmlformats.org/officeDocument/2006/relationships" r:blip="">
                            <dgm:adjLst/>
                          </dgm:shape>
                          <dgm:presOf/>
                          <dgm:constrLst/>
                          <dgm:ruleLst/>
                        </dgm:layoutNode>
                      </dgm:if>
                      <dgm:else name="Name21"/>
                    </dgm:choose>
                    <dgm:layoutNode name="horzThree">
                      <dgm:choose name="Name22">
                        <dgm:if name="Name23" func="var" arg="dir" op="equ" val="norm">
                          <dgm:alg type="lin">
                            <dgm:param type="linDir" val="fromL"/>
                            <dgm:param type="nodeVertAlign" val="t"/>
                          </dgm:alg>
                        </dgm:if>
                        <dgm:else name="Name24">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repeat" axis="ch" ptType="node">
                        <dgm:layoutNode name="vertFour">
                          <dgm:varLst>
                            <dgm:chPref val="3"/>
                          </dgm:varLst>
                          <dgm:alg type="lin">
                            <dgm:param type="linDir" val="fromT"/>
                          </dgm:alg>
                          <dgm:shape xmlns:r="http://schemas.openxmlformats.org/officeDocument/2006/relationships" r:blip="">
                            <dgm:adjLst/>
                          </dgm:shape>
                          <dgm:presOf/>
                          <dgm:constrLst>
                            <dgm:constr type="w" for="ch" forName="txFour" refType="w" refFor="ch" refForName="horzFour" op="gte"/>
                          </dgm:constrLst>
                          <dgm:ruleLst/>
                          <dgm:layoutNode name="txFour">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25">
                            <dgm:if name="Name26" axis="des" ptType="node" func="cnt" op="gt" val="0">
                              <dgm:layoutNode name="parTransFour">
                                <dgm:alg type="sp"/>
                                <dgm:shape xmlns:r="http://schemas.openxmlformats.org/officeDocument/2006/relationships" r:blip="">
                                  <dgm:adjLst/>
                                </dgm:shape>
                                <dgm:presOf/>
                                <dgm:constrLst/>
                                <dgm:ruleLst/>
                              </dgm:layoutNode>
                            </dgm:if>
                            <dgm:else name="Name27"/>
                          </dgm:choose>
                          <dgm:layoutNode name="horzFour">
                            <dgm:choose name="Name28">
                              <dgm:if name="Name29" func="var" arg="dir" op="equ" val="norm">
                                <dgm:alg type="lin">
                                  <dgm:param type="linDir" val="fromL"/>
                                  <dgm:param type="nodeVertAlign" val="t"/>
                                </dgm:alg>
                              </dgm:if>
                              <dgm:else name="Name3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31" ref="repeat"/>
                          </dgm:layoutNode>
                        </dgm:layoutNode>
                        <dgm:choose name="Name32">
                          <dgm:if name="Name33" axis="self" ptType="node" func="revPos" op="gte" val="2">
                            <dgm:forEach name="Name34" axis="followSib" ptType="sibTrans" cnt="1">
                              <dgm:layoutNode name="sibSpaceFour">
                                <dgm:alg type="sp"/>
                                <dgm:shape xmlns:r="http://schemas.openxmlformats.org/officeDocument/2006/relationships" r:blip="">
                                  <dgm:adjLst/>
                                </dgm:shape>
                                <dgm:presOf/>
                                <dgm:constrLst/>
                                <dgm:ruleLst/>
                              </dgm:layoutNode>
                            </dgm:forEach>
                          </dgm:if>
                          <dgm:else name="Name35"/>
                        </dgm:choose>
                      </dgm:forEach>
                    </dgm:layoutNode>
                  </dgm:layoutNode>
                  <dgm:choose name="Name36">
                    <dgm:if name="Name37" axis="self" ptType="node" func="revPos" op="gte" val="2">
                      <dgm:forEach name="Name38" axis="followSib" ptType="sibTrans" cnt="1">
                        <dgm:layoutNode name="sibSpaceThree">
                          <dgm:alg type="sp"/>
                          <dgm:shape xmlns:r="http://schemas.openxmlformats.org/officeDocument/2006/relationships" r:blip="">
                            <dgm:adjLst/>
                          </dgm:shape>
                          <dgm:presOf/>
                          <dgm:constrLst/>
                          <dgm:ruleLst/>
                        </dgm:layoutNode>
                      </dgm:forEach>
                    </dgm:if>
                    <dgm:else name="Name39"/>
                  </dgm:choose>
                </dgm:forEach>
              </dgm:layoutNode>
            </dgm:layoutNode>
            <dgm:choose name="Name40">
              <dgm:if name="Name41" axis="self" ptType="node" func="revPos" op="gte" val="2">
                <dgm:forEach name="Name42" axis="followSib" ptType="sibTrans" cnt="1">
                  <dgm:layoutNode name="sibSpaceTwo">
                    <dgm:alg type="sp"/>
                    <dgm:shape xmlns:r="http://schemas.openxmlformats.org/officeDocument/2006/relationships" r:blip="">
                      <dgm:adjLst/>
                    </dgm:shape>
                    <dgm:presOf/>
                    <dgm:constrLst/>
                    <dgm:ruleLst/>
                  </dgm:layoutNode>
                </dgm:forEach>
              </dgm:if>
              <dgm:else name="Name43"/>
            </dgm:choose>
          </dgm:forEach>
        </dgm:layoutNode>
      </dgm:layoutNode>
      <dgm:choose name="Name44">
        <dgm:if name="Name45" axis="self" ptType="node" func="revPos" op="gte" val="2">
          <dgm:forEach name="Name46" axis="followSib" ptType="sibTrans" cnt="1">
            <dgm:layoutNode name="sibSpaceOne">
              <dgm:alg type="sp"/>
              <dgm:shape xmlns:r="http://schemas.openxmlformats.org/officeDocument/2006/relationships" r:blip="">
                <dgm:adjLst/>
              </dgm:shape>
              <dgm:presOf/>
              <dgm:constrLst/>
              <dgm:ruleLst/>
            </dgm:layoutNode>
          </dgm:forEach>
        </dgm:if>
        <dgm:else name="Name47"/>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hierarchy4">
  <dgm:title val=""/>
  <dgm:desc val=""/>
  <dgm:catLst>
    <dgm:cat type="hierarchy" pri="4000"/>
    <dgm:cat type="list" pri="24000"/>
    <dgm:cat type="relationship" pri="10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Name0">
    <dgm:varLst>
      <dgm:chPref val="1"/>
      <dgm:dir/>
      <dgm:animOne val="branch"/>
      <dgm:animLvl val="lvl"/>
      <dgm:resizeHandles/>
    </dgm:varLst>
    <dgm:choose name="Name1">
      <dgm:if name="Name2" func="var" arg="dir" op="equ" val="norm">
        <dgm:alg type="lin">
          <dgm:param type="linDir" val="fromL"/>
          <dgm:param type="nodeVertAlign" val="t"/>
        </dgm:alg>
      </dgm:if>
      <dgm:else name="Name3">
        <dgm:alg type="lin">
          <dgm:param type="linDir" val="fromR"/>
          <dgm:param type="nodeVertAlign" val="t"/>
        </dgm:alg>
      </dgm:else>
    </dgm:choose>
    <dgm:shape xmlns:r="http://schemas.openxmlformats.org/officeDocument/2006/relationships" r:blip="">
      <dgm:adjLst/>
    </dgm:shape>
    <dgm:presOf/>
    <dgm:constrLst>
      <dgm:constr type="w" for="ch" forName="vertOne" refType="w"/>
      <dgm:constr type="w" for="des" forName="horzOne" refType="w"/>
      <dgm:constr type="w" for="des" forName="txOne" refType="w"/>
      <dgm:constr type="w" for="des" forName="vertTwo" refType="w"/>
      <dgm:constr type="w" for="des" forName="horzTwo" refType="w"/>
      <dgm:constr type="w" for="des" forName="txTwo" refType="w"/>
      <dgm:constr type="w" for="des" forName="vertThree" refType="w"/>
      <dgm:constr type="w" for="des" forName="horzThree" refType="w"/>
      <dgm:constr type="w" for="des" forName="txThree" refType="w"/>
      <dgm:constr type="w" for="des" forName="vertFour" refType="w"/>
      <dgm:constr type="w" for="des" forName="horzFour" refType="w"/>
      <dgm:constr type="w" for="des" forName="txFour" refType="w"/>
      <dgm:constr type="h" for="des" ptType="node" op="equ"/>
      <dgm:constr type="h" for="des" forName="txOne" refType="h"/>
      <dgm:constr type="userH" for="des" ptType="node" refType="h" refFor="des" refForName="txOne"/>
      <dgm:constr type="primFontSz" for="des" forName="txOne" val="65"/>
      <dgm:constr type="primFontSz" for="des" forName="txTwo" val="65"/>
      <dgm:constr type="primFontSz" for="des" forName="txTwo" refType="primFontSz" refFor="des" refForName="txOne" op="lte"/>
      <dgm:constr type="primFontSz" for="des" forName="txThree" val="65"/>
      <dgm:constr type="primFontSz" for="des" forName="txThree" refType="primFontSz" refFor="des" refForName="txOne" op="lte"/>
      <dgm:constr type="primFontSz" for="des" forName="txThree" refType="primFontSz" refFor="des" refForName="txTwo" op="lte"/>
      <dgm:constr type="primFontSz" for="des" forName="txFour" val="65"/>
      <dgm:constr type="primFontSz" for="des" forName="txFour" refType="primFontSz" refFor="des" refForName="txOne" op="lte"/>
      <dgm:constr type="primFontSz" for="des" forName="txFour" refType="primFontSz" refFor="des" refForName="txTwo" op="lte"/>
      <dgm:constr type="primFontSz" for="des" forName="txFour" refType="primFontSz" refFor="des" refForName="txThree" op="lte"/>
      <dgm:constr type="w" for="des" forName="sibSpaceOne" refType="w" fact="0.168"/>
      <dgm:constr type="w" for="des" forName="sibSpaceTwo" refType="w" refFor="des" refForName="sibSpaceOne" op="equ" fact="0.5"/>
      <dgm:constr type="w" for="des" forName="sibSpaceThree" refType="w" refFor="des" refForName="sibSpaceTwo" op="equ" fact="0.5"/>
      <dgm:constr type="w" for="des" forName="sibSpaceFour" refType="w" refFor="des" refForName="sibSpaceThree" op="equ" fact="0.5"/>
      <dgm:constr type="h" for="des" forName="parTransOne" refType="w" fact="0.056"/>
      <dgm:constr type="h" for="des" forName="parTransTwo" refType="h" refFor="des" refForName="parTransOne" op="equ"/>
      <dgm:constr type="h" for="des" forName="parTransThree" refType="h" refFor="des" refForName="parTransTwo" op="equ"/>
      <dgm:constr type="h" for="des" forName="parTransFour" refType="h" refFor="des" refForName="parTransThree" op="equ"/>
    </dgm:constrLst>
    <dgm:ruleLst/>
    <dgm:forEach name="Name4" axis="ch" ptType="node">
      <dgm:layoutNode name="vertOne">
        <dgm:alg type="lin">
          <dgm:param type="linDir" val="fromT"/>
        </dgm:alg>
        <dgm:shape xmlns:r="http://schemas.openxmlformats.org/officeDocument/2006/relationships" r:blip="">
          <dgm:adjLst/>
        </dgm:shape>
        <dgm:presOf/>
        <dgm:constrLst>
          <dgm:constr type="w" for="ch" forName="txOne" refType="w" refFor="ch" refForName="horzOne" op="gte"/>
        </dgm:constrLst>
        <dgm:ruleLst/>
        <dgm:layoutNode name="txOn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5">
          <dgm:if name="Name6" axis="des" ptType="node" func="cnt" op="gt" val="0">
            <dgm:layoutNode name="parTransOne">
              <dgm:alg type="sp"/>
              <dgm:shape xmlns:r="http://schemas.openxmlformats.org/officeDocument/2006/relationships" r:blip="">
                <dgm:adjLst/>
              </dgm:shape>
              <dgm:presOf/>
              <dgm:constrLst/>
              <dgm:ruleLst/>
            </dgm:layoutNode>
          </dgm:if>
          <dgm:else name="Name7"/>
        </dgm:choose>
        <dgm:layoutNode name="horzOne">
          <dgm:choose name="Name8">
            <dgm:if name="Name9" func="var" arg="dir" op="equ" val="norm">
              <dgm:alg type="lin">
                <dgm:param type="linDir" val="fromL"/>
                <dgm:param type="nodeVertAlign" val="t"/>
              </dgm:alg>
            </dgm:if>
            <dgm:else name="Name1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1" axis="ch" ptType="node">
            <dgm:layoutNode name="vertTwo">
              <dgm:alg type="lin">
                <dgm:param type="linDir" val="fromT"/>
              </dgm:alg>
              <dgm:shape xmlns:r="http://schemas.openxmlformats.org/officeDocument/2006/relationships" r:blip="">
                <dgm:adjLst/>
              </dgm:shape>
              <dgm:presOf/>
              <dgm:constrLst>
                <dgm:constr type="w" for="ch" forName="txTwo" refType="w" refFor="ch" refForName="horzTwo" op="gte"/>
              </dgm:constrLst>
              <dgm:ruleLst/>
              <dgm:layoutNode name="txTwo">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2">
                <dgm:if name="Name13" axis="des" ptType="node" func="cnt" op="gt" val="0">
                  <dgm:layoutNode name="parTransTwo">
                    <dgm:alg type="sp"/>
                    <dgm:shape xmlns:r="http://schemas.openxmlformats.org/officeDocument/2006/relationships" r:blip="">
                      <dgm:adjLst/>
                    </dgm:shape>
                    <dgm:presOf/>
                    <dgm:constrLst/>
                    <dgm:ruleLst/>
                  </dgm:layoutNode>
                </dgm:if>
                <dgm:else name="Name14"/>
              </dgm:choose>
              <dgm:layoutNode name="horzTwo">
                <dgm:choose name="Name15">
                  <dgm:if name="Name16" func="var" arg="dir" op="equ" val="norm">
                    <dgm:alg type="lin">
                      <dgm:param type="linDir" val="fromL"/>
                      <dgm:param type="nodeVertAlign" val="t"/>
                    </dgm:alg>
                  </dgm:if>
                  <dgm:else name="Name17">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8" axis="ch" ptType="node">
                  <dgm:layoutNode name="vertThree">
                    <dgm:alg type="lin">
                      <dgm:param type="linDir" val="fromT"/>
                    </dgm:alg>
                    <dgm:shape xmlns:r="http://schemas.openxmlformats.org/officeDocument/2006/relationships" r:blip="">
                      <dgm:adjLst/>
                    </dgm:shape>
                    <dgm:presOf/>
                    <dgm:constrLst>
                      <dgm:constr type="w" for="ch" forName="txThree" refType="w" refFor="ch" refForName="horzThree" op="gte"/>
                    </dgm:constrLst>
                    <dgm:ruleLst/>
                    <dgm:layoutNode name="txThree">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9">
                      <dgm:if name="Name20" axis="des" ptType="node" func="cnt" op="gt" val="0">
                        <dgm:layoutNode name="parTransThree">
                          <dgm:alg type="sp"/>
                          <dgm:shape xmlns:r="http://schemas.openxmlformats.org/officeDocument/2006/relationships" r:blip="">
                            <dgm:adjLst/>
                          </dgm:shape>
                          <dgm:presOf/>
                          <dgm:constrLst/>
                          <dgm:ruleLst/>
                        </dgm:layoutNode>
                      </dgm:if>
                      <dgm:else name="Name21"/>
                    </dgm:choose>
                    <dgm:layoutNode name="horzThree">
                      <dgm:choose name="Name22">
                        <dgm:if name="Name23" func="var" arg="dir" op="equ" val="norm">
                          <dgm:alg type="lin">
                            <dgm:param type="linDir" val="fromL"/>
                            <dgm:param type="nodeVertAlign" val="t"/>
                          </dgm:alg>
                        </dgm:if>
                        <dgm:else name="Name24">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repeat" axis="ch" ptType="node">
                        <dgm:layoutNode name="vertFour">
                          <dgm:varLst>
                            <dgm:chPref val="3"/>
                          </dgm:varLst>
                          <dgm:alg type="lin">
                            <dgm:param type="linDir" val="fromT"/>
                          </dgm:alg>
                          <dgm:shape xmlns:r="http://schemas.openxmlformats.org/officeDocument/2006/relationships" r:blip="">
                            <dgm:adjLst/>
                          </dgm:shape>
                          <dgm:presOf/>
                          <dgm:constrLst>
                            <dgm:constr type="w" for="ch" forName="txFour" refType="w" refFor="ch" refForName="horzFour" op="gte"/>
                          </dgm:constrLst>
                          <dgm:ruleLst/>
                          <dgm:layoutNode name="txFour">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25">
                            <dgm:if name="Name26" axis="des" ptType="node" func="cnt" op="gt" val="0">
                              <dgm:layoutNode name="parTransFour">
                                <dgm:alg type="sp"/>
                                <dgm:shape xmlns:r="http://schemas.openxmlformats.org/officeDocument/2006/relationships" r:blip="">
                                  <dgm:adjLst/>
                                </dgm:shape>
                                <dgm:presOf/>
                                <dgm:constrLst/>
                                <dgm:ruleLst/>
                              </dgm:layoutNode>
                            </dgm:if>
                            <dgm:else name="Name27"/>
                          </dgm:choose>
                          <dgm:layoutNode name="horzFour">
                            <dgm:choose name="Name28">
                              <dgm:if name="Name29" func="var" arg="dir" op="equ" val="norm">
                                <dgm:alg type="lin">
                                  <dgm:param type="linDir" val="fromL"/>
                                  <dgm:param type="nodeVertAlign" val="t"/>
                                </dgm:alg>
                              </dgm:if>
                              <dgm:else name="Name3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31" ref="repeat"/>
                          </dgm:layoutNode>
                        </dgm:layoutNode>
                        <dgm:choose name="Name32">
                          <dgm:if name="Name33" axis="self" ptType="node" func="revPos" op="gte" val="2">
                            <dgm:forEach name="Name34" axis="followSib" ptType="sibTrans" cnt="1">
                              <dgm:layoutNode name="sibSpaceFour">
                                <dgm:alg type="sp"/>
                                <dgm:shape xmlns:r="http://schemas.openxmlformats.org/officeDocument/2006/relationships" r:blip="">
                                  <dgm:adjLst/>
                                </dgm:shape>
                                <dgm:presOf/>
                                <dgm:constrLst/>
                                <dgm:ruleLst/>
                              </dgm:layoutNode>
                            </dgm:forEach>
                          </dgm:if>
                          <dgm:else name="Name35"/>
                        </dgm:choose>
                      </dgm:forEach>
                    </dgm:layoutNode>
                  </dgm:layoutNode>
                  <dgm:choose name="Name36">
                    <dgm:if name="Name37" axis="self" ptType="node" func="revPos" op="gte" val="2">
                      <dgm:forEach name="Name38" axis="followSib" ptType="sibTrans" cnt="1">
                        <dgm:layoutNode name="sibSpaceThree">
                          <dgm:alg type="sp"/>
                          <dgm:shape xmlns:r="http://schemas.openxmlformats.org/officeDocument/2006/relationships" r:blip="">
                            <dgm:adjLst/>
                          </dgm:shape>
                          <dgm:presOf/>
                          <dgm:constrLst/>
                          <dgm:ruleLst/>
                        </dgm:layoutNode>
                      </dgm:forEach>
                    </dgm:if>
                    <dgm:else name="Name39"/>
                  </dgm:choose>
                </dgm:forEach>
              </dgm:layoutNode>
            </dgm:layoutNode>
            <dgm:choose name="Name40">
              <dgm:if name="Name41" axis="self" ptType="node" func="revPos" op="gte" val="2">
                <dgm:forEach name="Name42" axis="followSib" ptType="sibTrans" cnt="1">
                  <dgm:layoutNode name="sibSpaceTwo">
                    <dgm:alg type="sp"/>
                    <dgm:shape xmlns:r="http://schemas.openxmlformats.org/officeDocument/2006/relationships" r:blip="">
                      <dgm:adjLst/>
                    </dgm:shape>
                    <dgm:presOf/>
                    <dgm:constrLst/>
                    <dgm:ruleLst/>
                  </dgm:layoutNode>
                </dgm:forEach>
              </dgm:if>
              <dgm:else name="Name43"/>
            </dgm:choose>
          </dgm:forEach>
        </dgm:layoutNode>
      </dgm:layoutNode>
      <dgm:choose name="Name44">
        <dgm:if name="Name45" axis="self" ptType="node" func="revPos" op="gte" val="2">
          <dgm:forEach name="Name46" axis="followSib" ptType="sibTrans" cnt="1">
            <dgm:layoutNode name="sibSpaceOne">
              <dgm:alg type="sp"/>
              <dgm:shape xmlns:r="http://schemas.openxmlformats.org/officeDocument/2006/relationships" r:blip="">
                <dgm:adjLst/>
              </dgm:shape>
              <dgm:presOf/>
              <dgm:constrLst/>
              <dgm:ruleLst/>
            </dgm:layoutNode>
          </dgm:forEach>
        </dgm:if>
        <dgm:else name="Name47"/>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AF414E82-ADCD-FD47-BF65-1CB77688E547}"/>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4" name="Footer Placeholder 3">
            <a:extLst>
              <a:ext uri="{FF2B5EF4-FFF2-40B4-BE49-F238E27FC236}">
                <a16:creationId xmlns:a16="http://schemas.microsoft.com/office/drawing/2014/main" id="{BD77275F-47EE-5D41-9AD1-87DB20B6D6AB}"/>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9CA56EDA-A6C4-4448-81DB-D569FC06E216}"/>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A49A5776-8919-4545-841A-B3D7B8C234F7}" type="slidenum">
              <a:rPr lang="en-US" smtClean="0"/>
              <a:t>‹#›</a:t>
            </a:fld>
            <a:endParaRPr lang="en-US"/>
          </a:p>
        </p:txBody>
      </p:sp>
      <p:sp>
        <p:nvSpPr>
          <p:cNvPr id="6" name="Date Placeholder 5">
            <a:extLst>
              <a:ext uri="{FF2B5EF4-FFF2-40B4-BE49-F238E27FC236}">
                <a16:creationId xmlns:a16="http://schemas.microsoft.com/office/drawing/2014/main" id="{0C9F3C12-DCB7-CE45-91CF-EA40F829F75F}"/>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E7D61072-73DA-A04B-8A41-67DE4C728D5B}" type="datetimeFigureOut">
              <a:rPr lang="en-US" smtClean="0"/>
              <a:t>4/18/2022</a:t>
            </a:fld>
            <a:endParaRPr lang="en-US"/>
          </a:p>
        </p:txBody>
      </p:sp>
    </p:spTree>
    <p:extLst>
      <p:ext uri="{BB962C8B-B14F-4D97-AF65-F5344CB8AC3E}">
        <p14:creationId xmlns:p14="http://schemas.microsoft.com/office/powerpoint/2010/main" val="382338342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C265683-8446-064B-AD30-47BA72480F7C}" type="datetimeFigureOut">
              <a:rPr lang="en-US" smtClean="0"/>
              <a:t>4/18/2022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7C63BD6-9A76-3E42-9DF3-1D28BC75B5C8}" type="slidenum">
              <a:rPr lang="en-US" smtClean="0"/>
              <a:t>‹#›</a:t>
            </a:fld>
            <a:endParaRPr lang="en-US"/>
          </a:p>
        </p:txBody>
      </p:sp>
    </p:spTree>
    <p:extLst>
      <p:ext uri="{BB962C8B-B14F-4D97-AF65-F5344CB8AC3E}">
        <p14:creationId xmlns:p14="http://schemas.microsoft.com/office/powerpoint/2010/main" val="257067152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37C63BD6-9A76-3E42-9DF3-1D28BC75B5C8}" type="slidenum">
              <a:rPr lang="en-US" smtClean="0"/>
              <a:t>1</a:t>
            </a:fld>
            <a:endParaRPr lang="en-US"/>
          </a:p>
        </p:txBody>
      </p:sp>
    </p:spTree>
    <p:extLst>
      <p:ext uri="{BB962C8B-B14F-4D97-AF65-F5344CB8AC3E}">
        <p14:creationId xmlns:p14="http://schemas.microsoft.com/office/powerpoint/2010/main" val="378508909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spcBef>
                <a:spcPct val="0"/>
              </a:spcBef>
            </a:pPr>
            <a:r>
              <a:rPr lang="en-US" dirty="0"/>
              <a:t>Now for some specific examples. Let’s look at how scammers work and some</a:t>
            </a:r>
            <a:r>
              <a:rPr lang="en-US" baseline="0" dirty="0"/>
              <a:t> how common frauds play out.</a:t>
            </a:r>
            <a:r>
              <a:rPr lang="en-US" dirty="0"/>
              <a:t> </a:t>
            </a:r>
          </a:p>
        </p:txBody>
      </p:sp>
      <p:sp>
        <p:nvSpPr>
          <p:cNvPr id="4" name="Slide Number Placeholder 3"/>
          <p:cNvSpPr>
            <a:spLocks noGrp="1"/>
          </p:cNvSpPr>
          <p:nvPr>
            <p:ph type="sldNum" sz="quarter" idx="5"/>
          </p:nvPr>
        </p:nvSpPr>
        <p:spPr/>
        <p:txBody>
          <a:bodyPr/>
          <a:lstStyle/>
          <a:p>
            <a:fld id="{37C63BD6-9A76-3E42-9DF3-1D28BC75B5C8}" type="slidenum">
              <a:rPr lang="en-US" smtClean="0"/>
              <a:t>10</a:t>
            </a:fld>
            <a:endParaRPr lang="en-US"/>
          </a:p>
        </p:txBody>
      </p:sp>
    </p:spTree>
    <p:extLst>
      <p:ext uri="{BB962C8B-B14F-4D97-AF65-F5344CB8AC3E}">
        <p14:creationId xmlns:p14="http://schemas.microsoft.com/office/powerpoint/2010/main" val="34176625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scammer keeps the victim involved by a range of tactics; all designed to make the con seem real. The ploys are designed to look and feel authentic and to reduce doubt on the part of the victim.</a:t>
            </a:r>
          </a:p>
          <a:p>
            <a:endParaRPr lang="en-US" dirty="0"/>
          </a:p>
        </p:txBody>
      </p:sp>
      <p:sp>
        <p:nvSpPr>
          <p:cNvPr id="4" name="Slide Number Placeholder 3"/>
          <p:cNvSpPr>
            <a:spLocks noGrp="1"/>
          </p:cNvSpPr>
          <p:nvPr>
            <p:ph type="sldNum" sz="quarter" idx="5"/>
          </p:nvPr>
        </p:nvSpPr>
        <p:spPr/>
        <p:txBody>
          <a:bodyPr/>
          <a:lstStyle/>
          <a:p>
            <a:fld id="{37C63BD6-9A76-3E42-9DF3-1D28BC75B5C8}" type="slidenum">
              <a:rPr lang="en-US" smtClean="0"/>
              <a:t>11</a:t>
            </a:fld>
            <a:endParaRPr lang="en-US"/>
          </a:p>
        </p:txBody>
      </p:sp>
    </p:spTree>
    <p:extLst>
      <p:ext uri="{BB962C8B-B14F-4D97-AF65-F5344CB8AC3E}">
        <p14:creationId xmlns:p14="http://schemas.microsoft.com/office/powerpoint/2010/main" val="17811914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spcBef>
                <a:spcPct val="0"/>
              </a:spcBef>
            </a:pPr>
            <a:r>
              <a:rPr lang="en-US" dirty="0"/>
              <a:t>Scammers use the Internet and information that you provide the world to find their victims. For example,</a:t>
            </a:r>
            <a:r>
              <a:rPr lang="en-US" baseline="0" dirty="0"/>
              <a:t> </a:t>
            </a:r>
            <a:r>
              <a:rPr lang="en-US" dirty="0"/>
              <a:t>they pose in chat rooms, join dating services, and friend you on social networking sites. They join list-serves and add their name to databases in order to access the email addresses of people who have a special interest. Then, they use that affinity to make the con seem legitimate.</a:t>
            </a:r>
          </a:p>
        </p:txBody>
      </p:sp>
      <p:sp>
        <p:nvSpPr>
          <p:cNvPr id="4" name="Slide Number Placeholder 3"/>
          <p:cNvSpPr>
            <a:spLocks noGrp="1"/>
          </p:cNvSpPr>
          <p:nvPr>
            <p:ph type="sldNum" sz="quarter" idx="5"/>
          </p:nvPr>
        </p:nvSpPr>
        <p:spPr/>
        <p:txBody>
          <a:bodyPr/>
          <a:lstStyle/>
          <a:p>
            <a:fld id="{37C63BD6-9A76-3E42-9DF3-1D28BC75B5C8}" type="slidenum">
              <a:rPr lang="en-US" smtClean="0"/>
              <a:t>12</a:t>
            </a:fld>
            <a:endParaRPr lang="en-US"/>
          </a:p>
        </p:txBody>
      </p:sp>
    </p:spTree>
    <p:extLst>
      <p:ext uri="{BB962C8B-B14F-4D97-AF65-F5344CB8AC3E}">
        <p14:creationId xmlns:p14="http://schemas.microsoft.com/office/powerpoint/2010/main" val="405268805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spcBef>
                <a:spcPct val="0"/>
              </a:spcBef>
            </a:pPr>
            <a:r>
              <a:rPr lang="en-US" dirty="0"/>
              <a:t>Scam artists create any character they need to make their scam move forward. If they need a company executive to call you, it happens. If you ask for a reference they have a “satisfied customer” call you. They adapt their “business” to  reduce your doubt. They</a:t>
            </a:r>
            <a:r>
              <a:rPr lang="en-US" baseline="0" dirty="0"/>
              <a:t> become your friend or your love interest—Lydia online may be Lionel in real life.</a:t>
            </a:r>
            <a:endParaRPr lang="en-US" dirty="0"/>
          </a:p>
        </p:txBody>
      </p:sp>
      <p:sp>
        <p:nvSpPr>
          <p:cNvPr id="4" name="Slide Number Placeholder 3"/>
          <p:cNvSpPr>
            <a:spLocks noGrp="1"/>
          </p:cNvSpPr>
          <p:nvPr>
            <p:ph type="sldNum" sz="quarter" idx="5"/>
          </p:nvPr>
        </p:nvSpPr>
        <p:spPr/>
        <p:txBody>
          <a:bodyPr/>
          <a:lstStyle/>
          <a:p>
            <a:fld id="{37C63BD6-9A76-3E42-9DF3-1D28BC75B5C8}" type="slidenum">
              <a:rPr lang="en-US" smtClean="0"/>
              <a:t>13</a:t>
            </a:fld>
            <a:endParaRPr lang="en-US"/>
          </a:p>
        </p:txBody>
      </p:sp>
    </p:spTree>
    <p:extLst>
      <p:ext uri="{BB962C8B-B14F-4D97-AF65-F5344CB8AC3E}">
        <p14:creationId xmlns:p14="http://schemas.microsoft.com/office/powerpoint/2010/main" val="29744937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spcBef>
                <a:spcPct val="0"/>
              </a:spcBef>
            </a:pPr>
            <a:r>
              <a:rPr lang="en-US" dirty="0"/>
              <a:t>If you have a filter through your Internet Service Provider and/or security on your computer, you have probably seen the junk mail that scammers send .</a:t>
            </a:r>
          </a:p>
        </p:txBody>
      </p:sp>
      <p:sp>
        <p:nvSpPr>
          <p:cNvPr id="4" name="Slide Number Placeholder 3"/>
          <p:cNvSpPr>
            <a:spLocks noGrp="1"/>
          </p:cNvSpPr>
          <p:nvPr>
            <p:ph type="sldNum" sz="quarter" idx="5"/>
          </p:nvPr>
        </p:nvSpPr>
        <p:spPr/>
        <p:txBody>
          <a:bodyPr/>
          <a:lstStyle/>
          <a:p>
            <a:fld id="{37C63BD6-9A76-3E42-9DF3-1D28BC75B5C8}" type="slidenum">
              <a:rPr lang="en-US" smtClean="0"/>
              <a:t>14</a:t>
            </a:fld>
            <a:endParaRPr lang="en-US"/>
          </a:p>
        </p:txBody>
      </p:sp>
    </p:spTree>
    <p:extLst>
      <p:ext uri="{BB962C8B-B14F-4D97-AF65-F5344CB8AC3E}">
        <p14:creationId xmlns:p14="http://schemas.microsoft.com/office/powerpoint/2010/main" val="162104682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You name it, they can create it. False documents, that in some cases, even the experts cannot detect. Think about it—banks do not take fake checks on purpose.</a:t>
            </a:r>
          </a:p>
        </p:txBody>
      </p:sp>
      <p:sp>
        <p:nvSpPr>
          <p:cNvPr id="4" name="Slide Number Placeholder 3"/>
          <p:cNvSpPr>
            <a:spLocks noGrp="1"/>
          </p:cNvSpPr>
          <p:nvPr>
            <p:ph type="sldNum" sz="quarter" idx="5"/>
          </p:nvPr>
        </p:nvSpPr>
        <p:spPr/>
        <p:txBody>
          <a:bodyPr/>
          <a:lstStyle/>
          <a:p>
            <a:fld id="{37C63BD6-9A76-3E42-9DF3-1D28BC75B5C8}" type="slidenum">
              <a:rPr lang="en-US" smtClean="0"/>
              <a:t>15</a:t>
            </a:fld>
            <a:endParaRPr lang="en-US"/>
          </a:p>
        </p:txBody>
      </p:sp>
    </p:spTree>
    <p:extLst>
      <p:ext uri="{BB962C8B-B14F-4D97-AF65-F5344CB8AC3E}">
        <p14:creationId xmlns:p14="http://schemas.microsoft.com/office/powerpoint/2010/main" val="10519627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Scammers add the authentic touches to reassure the victim that the document is real. They even have a name for this process. They call it the RSOT or Real Seal of Truth.</a:t>
            </a:r>
          </a:p>
        </p:txBody>
      </p:sp>
      <p:sp>
        <p:nvSpPr>
          <p:cNvPr id="4" name="Slide Number Placeholder 3"/>
          <p:cNvSpPr>
            <a:spLocks noGrp="1"/>
          </p:cNvSpPr>
          <p:nvPr>
            <p:ph type="sldNum" sz="quarter" idx="5"/>
          </p:nvPr>
        </p:nvSpPr>
        <p:spPr/>
        <p:txBody>
          <a:bodyPr/>
          <a:lstStyle/>
          <a:p>
            <a:fld id="{37C63BD6-9A76-3E42-9DF3-1D28BC75B5C8}" type="slidenum">
              <a:rPr lang="en-US" smtClean="0"/>
              <a:t>16</a:t>
            </a:fld>
            <a:endParaRPr lang="en-US"/>
          </a:p>
        </p:txBody>
      </p:sp>
    </p:spTree>
    <p:extLst>
      <p:ext uri="{BB962C8B-B14F-4D97-AF65-F5344CB8AC3E}">
        <p14:creationId xmlns:p14="http://schemas.microsoft.com/office/powerpoint/2010/main" val="1111154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Scammers want you to think and </a:t>
            </a:r>
            <a:r>
              <a:rPr lang="en-US" i="1" dirty="0"/>
              <a:t>feel</a:t>
            </a:r>
            <a:r>
              <a:rPr lang="en-US" dirty="0"/>
              <a:t> that there is a hurry to take advantage of their offer. Remember legitimate offers will be there tomorrow and the next day</a:t>
            </a:r>
            <a:r>
              <a:rPr lang="en-US" baseline="0" dirty="0"/>
              <a:t> and the next. </a:t>
            </a:r>
            <a:endParaRPr lang="en-US" dirty="0"/>
          </a:p>
        </p:txBody>
      </p:sp>
      <p:sp>
        <p:nvSpPr>
          <p:cNvPr id="4" name="Slide Number Placeholder 3"/>
          <p:cNvSpPr>
            <a:spLocks noGrp="1"/>
          </p:cNvSpPr>
          <p:nvPr>
            <p:ph type="sldNum" sz="quarter" idx="5"/>
          </p:nvPr>
        </p:nvSpPr>
        <p:spPr/>
        <p:txBody>
          <a:bodyPr/>
          <a:lstStyle/>
          <a:p>
            <a:fld id="{37C63BD6-9A76-3E42-9DF3-1D28BC75B5C8}" type="slidenum">
              <a:rPr lang="en-US" smtClean="0"/>
              <a:t>17</a:t>
            </a:fld>
            <a:endParaRPr lang="en-US"/>
          </a:p>
        </p:txBody>
      </p:sp>
    </p:spTree>
    <p:extLst>
      <p:ext uri="{BB962C8B-B14F-4D97-AF65-F5344CB8AC3E}">
        <p14:creationId xmlns:p14="http://schemas.microsoft.com/office/powerpoint/2010/main" val="248956825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best defense</a:t>
            </a:r>
            <a:r>
              <a:rPr lang="en-US" baseline="0" dirty="0"/>
              <a:t> is education. Education about all the components of fraud; education about the common schemes and knowing where and how con artists approach their potential “customers”.</a:t>
            </a:r>
            <a:endParaRPr lang="en-US" dirty="0"/>
          </a:p>
          <a:p>
            <a:endParaRPr lang="en-US" dirty="0"/>
          </a:p>
        </p:txBody>
      </p:sp>
      <p:sp>
        <p:nvSpPr>
          <p:cNvPr id="4" name="Slide Number Placeholder 3"/>
          <p:cNvSpPr>
            <a:spLocks noGrp="1"/>
          </p:cNvSpPr>
          <p:nvPr>
            <p:ph type="sldNum" sz="quarter" idx="5"/>
          </p:nvPr>
        </p:nvSpPr>
        <p:spPr/>
        <p:txBody>
          <a:bodyPr/>
          <a:lstStyle/>
          <a:p>
            <a:fld id="{37C63BD6-9A76-3E42-9DF3-1D28BC75B5C8}" type="slidenum">
              <a:rPr lang="en-US" smtClean="0"/>
              <a:t>18</a:t>
            </a:fld>
            <a:endParaRPr lang="en-US"/>
          </a:p>
        </p:txBody>
      </p:sp>
    </p:spTree>
    <p:extLst>
      <p:ext uri="{BB962C8B-B14F-4D97-AF65-F5344CB8AC3E}">
        <p14:creationId xmlns:p14="http://schemas.microsoft.com/office/powerpoint/2010/main" val="141724624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7C63BD6-9A76-3E42-9DF3-1D28BC75B5C8}" type="slidenum">
              <a:rPr lang="en-US" smtClean="0"/>
              <a:t>19</a:t>
            </a:fld>
            <a:endParaRPr lang="en-US"/>
          </a:p>
        </p:txBody>
      </p:sp>
    </p:spTree>
    <p:extLst>
      <p:ext uri="{BB962C8B-B14F-4D97-AF65-F5344CB8AC3E}">
        <p14:creationId xmlns:p14="http://schemas.microsoft.com/office/powerpoint/2010/main" val="39365778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Intrigue, deception, and things not as they appear are the basis of fraud. Since the beginning of mankind con artists have convinced unsuspecting victims to deny reality. </a:t>
            </a:r>
          </a:p>
          <a:p>
            <a:endParaRPr lang="en-US" dirty="0"/>
          </a:p>
        </p:txBody>
      </p:sp>
      <p:sp>
        <p:nvSpPr>
          <p:cNvPr id="4" name="Slide Number Placeholder 3"/>
          <p:cNvSpPr>
            <a:spLocks noGrp="1"/>
          </p:cNvSpPr>
          <p:nvPr>
            <p:ph type="sldNum" sz="quarter" idx="5"/>
          </p:nvPr>
        </p:nvSpPr>
        <p:spPr/>
        <p:txBody>
          <a:bodyPr/>
          <a:lstStyle/>
          <a:p>
            <a:fld id="{37C63BD6-9A76-3E42-9DF3-1D28BC75B5C8}" type="slidenum">
              <a:rPr lang="en-US" smtClean="0"/>
              <a:t>2</a:t>
            </a:fld>
            <a:endParaRPr lang="en-US"/>
          </a:p>
        </p:txBody>
      </p:sp>
    </p:spTree>
    <p:extLst>
      <p:ext uri="{BB962C8B-B14F-4D97-AF65-F5344CB8AC3E}">
        <p14:creationId xmlns:p14="http://schemas.microsoft.com/office/powerpoint/2010/main" val="342151720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spcBef>
                <a:spcPct val="0"/>
              </a:spcBef>
            </a:pPr>
            <a:r>
              <a:rPr lang="en-US" dirty="0"/>
              <a:t>The con artist might even send you a fake check to deposit, but there are no winnings and you lose whatever you send to claim your prize.  </a:t>
            </a:r>
          </a:p>
        </p:txBody>
      </p:sp>
      <p:sp>
        <p:nvSpPr>
          <p:cNvPr id="4" name="Slide Number Placeholder 3"/>
          <p:cNvSpPr>
            <a:spLocks noGrp="1"/>
          </p:cNvSpPr>
          <p:nvPr>
            <p:ph type="sldNum" sz="quarter" idx="5"/>
          </p:nvPr>
        </p:nvSpPr>
        <p:spPr/>
        <p:txBody>
          <a:bodyPr/>
          <a:lstStyle/>
          <a:p>
            <a:fld id="{37C63BD6-9A76-3E42-9DF3-1D28BC75B5C8}" type="slidenum">
              <a:rPr lang="en-US" smtClean="0"/>
              <a:t>20</a:t>
            </a:fld>
            <a:endParaRPr lang="en-US"/>
          </a:p>
        </p:txBody>
      </p:sp>
    </p:spTree>
    <p:extLst>
      <p:ext uri="{BB962C8B-B14F-4D97-AF65-F5344CB8AC3E}">
        <p14:creationId xmlns:p14="http://schemas.microsoft.com/office/powerpoint/2010/main" val="362274213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sz="1200" dirty="0"/>
              <a:t>Grandparents receive a call from a young man. </a:t>
            </a:r>
            <a:r>
              <a:rPr lang="en-US" sz="1200" b="0" i="0" kern="1200" dirty="0">
                <a:solidFill>
                  <a:schemeClr val="tx1"/>
                </a:solidFill>
                <a:latin typeface="+mn-lt"/>
                <a:ea typeface="+mn-ea"/>
                <a:cs typeface="+mn-cs"/>
              </a:rPr>
              <a:t>The caller spun a tale about wrecking a car in Canada and said he immediately needed $3,000. In fact, the grandson was safe at home.</a:t>
            </a:r>
            <a:r>
              <a:rPr lang="en-US" dirty="0"/>
              <a:t> Cons posing as relatives try to convince elderly victims to wire cash to help pay for emergency car repairs, medical bills – or even post bail.</a:t>
            </a:r>
          </a:p>
        </p:txBody>
      </p:sp>
      <p:sp>
        <p:nvSpPr>
          <p:cNvPr id="4" name="Slide Number Placeholder 3"/>
          <p:cNvSpPr>
            <a:spLocks noGrp="1"/>
          </p:cNvSpPr>
          <p:nvPr>
            <p:ph type="sldNum" sz="quarter" idx="5"/>
          </p:nvPr>
        </p:nvSpPr>
        <p:spPr/>
        <p:txBody>
          <a:bodyPr/>
          <a:lstStyle/>
          <a:p>
            <a:fld id="{37C63BD6-9A76-3E42-9DF3-1D28BC75B5C8}" type="slidenum">
              <a:rPr lang="en-US" smtClean="0"/>
              <a:t>21</a:t>
            </a:fld>
            <a:endParaRPr lang="en-US"/>
          </a:p>
        </p:txBody>
      </p:sp>
    </p:spTree>
    <p:extLst>
      <p:ext uri="{BB962C8B-B14F-4D97-AF65-F5344CB8AC3E}">
        <p14:creationId xmlns:p14="http://schemas.microsoft.com/office/powerpoint/2010/main" val="381549075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spcBef>
                <a:spcPct val="0"/>
              </a:spcBef>
            </a:pPr>
            <a:r>
              <a:rPr lang="en-US" dirty="0"/>
              <a:t>The mystery</a:t>
            </a:r>
            <a:r>
              <a:rPr lang="en-US" baseline="0" dirty="0"/>
              <a:t> shopper </a:t>
            </a:r>
            <a:r>
              <a:rPr lang="en-US" dirty="0"/>
              <a:t>letter includes a cashier’s check to deposit in your account. The check amount is large enough to purchase merchandise, to pay you for the work, and there is money left over.</a:t>
            </a:r>
            <a:r>
              <a:rPr lang="en-US" baseline="0" dirty="0"/>
              <a:t> You</a:t>
            </a:r>
            <a:r>
              <a:rPr lang="en-US" dirty="0"/>
              <a:t> are instructed to help</a:t>
            </a:r>
            <a:r>
              <a:rPr lang="en-US" baseline="0" dirty="0"/>
              <a:t> them by </a:t>
            </a:r>
            <a:r>
              <a:rPr lang="en-US" dirty="0"/>
              <a:t>wiring</a:t>
            </a:r>
            <a:r>
              <a:rPr lang="en-US" baseline="0" dirty="0"/>
              <a:t> the “extra” money </a:t>
            </a:r>
            <a:r>
              <a:rPr lang="en-US" dirty="0"/>
              <a:t>to another person.  </a:t>
            </a:r>
          </a:p>
          <a:p>
            <a:pPr eaLnBrk="1" hangingPunct="1">
              <a:spcBef>
                <a:spcPct val="0"/>
              </a:spcBef>
            </a:pPr>
            <a:r>
              <a:rPr lang="en-US" dirty="0"/>
              <a:t>The check is fake and the con is that you will complete your mystery shopping assignments before you realize the check is bad.</a:t>
            </a:r>
          </a:p>
        </p:txBody>
      </p:sp>
      <p:sp>
        <p:nvSpPr>
          <p:cNvPr id="4" name="Slide Number Placeholder 3"/>
          <p:cNvSpPr>
            <a:spLocks noGrp="1"/>
          </p:cNvSpPr>
          <p:nvPr>
            <p:ph type="sldNum" sz="quarter" idx="5"/>
          </p:nvPr>
        </p:nvSpPr>
        <p:spPr/>
        <p:txBody>
          <a:bodyPr/>
          <a:lstStyle/>
          <a:p>
            <a:fld id="{37C63BD6-9A76-3E42-9DF3-1D28BC75B5C8}" type="slidenum">
              <a:rPr lang="en-US" smtClean="0"/>
              <a:t>22</a:t>
            </a:fld>
            <a:endParaRPr lang="en-US"/>
          </a:p>
        </p:txBody>
      </p:sp>
    </p:spTree>
    <p:extLst>
      <p:ext uri="{BB962C8B-B14F-4D97-AF65-F5344CB8AC3E}">
        <p14:creationId xmlns:p14="http://schemas.microsoft.com/office/powerpoint/2010/main" val="314204686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spcBef>
                <a:spcPct val="0"/>
              </a:spcBef>
            </a:pPr>
            <a:r>
              <a:rPr lang="en-US" dirty="0"/>
              <a:t>…or help me with another type of expense-anything from, “I have lost my job and need help,” to “I need to pay doctor bills.” </a:t>
            </a:r>
          </a:p>
        </p:txBody>
      </p:sp>
      <p:sp>
        <p:nvSpPr>
          <p:cNvPr id="4" name="Slide Number Placeholder 3"/>
          <p:cNvSpPr>
            <a:spLocks noGrp="1"/>
          </p:cNvSpPr>
          <p:nvPr>
            <p:ph type="sldNum" sz="quarter" idx="5"/>
          </p:nvPr>
        </p:nvSpPr>
        <p:spPr/>
        <p:txBody>
          <a:bodyPr/>
          <a:lstStyle/>
          <a:p>
            <a:fld id="{37C63BD6-9A76-3E42-9DF3-1D28BC75B5C8}" type="slidenum">
              <a:rPr lang="en-US" smtClean="0"/>
              <a:t>23</a:t>
            </a:fld>
            <a:endParaRPr lang="en-US"/>
          </a:p>
        </p:txBody>
      </p:sp>
    </p:spTree>
    <p:extLst>
      <p:ext uri="{BB962C8B-B14F-4D97-AF65-F5344CB8AC3E}">
        <p14:creationId xmlns:p14="http://schemas.microsoft.com/office/powerpoint/2010/main" val="165943828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spcBef>
                <a:spcPct val="0"/>
              </a:spcBef>
            </a:pPr>
            <a:r>
              <a:rPr lang="en-US" dirty="0"/>
              <a:t>Scammers hack into social networking sites and send a mass email to all “friends” announcing that help is desperately needed. Victims are convinced they are helping someone they know. Another version of this scam is that the person who needs your help is being detained in a foreign country and must pay fines before they can leave.</a:t>
            </a:r>
          </a:p>
        </p:txBody>
      </p:sp>
      <p:sp>
        <p:nvSpPr>
          <p:cNvPr id="4" name="Slide Number Placeholder 3"/>
          <p:cNvSpPr>
            <a:spLocks noGrp="1"/>
          </p:cNvSpPr>
          <p:nvPr>
            <p:ph type="sldNum" sz="quarter" idx="5"/>
          </p:nvPr>
        </p:nvSpPr>
        <p:spPr/>
        <p:txBody>
          <a:bodyPr/>
          <a:lstStyle/>
          <a:p>
            <a:fld id="{37C63BD6-9A76-3E42-9DF3-1D28BC75B5C8}" type="slidenum">
              <a:rPr lang="en-US" smtClean="0"/>
              <a:t>24</a:t>
            </a:fld>
            <a:endParaRPr lang="en-US"/>
          </a:p>
        </p:txBody>
      </p:sp>
    </p:spTree>
    <p:extLst>
      <p:ext uri="{BB962C8B-B14F-4D97-AF65-F5344CB8AC3E}">
        <p14:creationId xmlns:p14="http://schemas.microsoft.com/office/powerpoint/2010/main" val="62504768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spcBef>
                <a:spcPct val="0"/>
              </a:spcBef>
            </a:pPr>
            <a:r>
              <a:rPr lang="en-US" dirty="0"/>
              <a:t>The information you provide for the grant may help a scammer steal your identity. Another version of this scam does not want to steal your identity, just your money. You are asked to pay application and handling fees to receive the grant award. The grant scam comes in many varieties</a:t>
            </a:r>
            <a:r>
              <a:rPr lang="en-US" baseline="0" dirty="0"/>
              <a:t> and could appear to come from a non-profit organization, charity, or a corporation. Carefully check the source independently before you complete any grant application.</a:t>
            </a:r>
            <a:endParaRPr lang="en-US" dirty="0"/>
          </a:p>
        </p:txBody>
      </p:sp>
      <p:sp>
        <p:nvSpPr>
          <p:cNvPr id="4" name="Slide Number Placeholder 3"/>
          <p:cNvSpPr>
            <a:spLocks noGrp="1"/>
          </p:cNvSpPr>
          <p:nvPr>
            <p:ph type="sldNum" sz="quarter" idx="5"/>
          </p:nvPr>
        </p:nvSpPr>
        <p:spPr/>
        <p:txBody>
          <a:bodyPr/>
          <a:lstStyle/>
          <a:p>
            <a:fld id="{37C63BD6-9A76-3E42-9DF3-1D28BC75B5C8}" type="slidenum">
              <a:rPr lang="en-US" smtClean="0"/>
              <a:t>25</a:t>
            </a:fld>
            <a:endParaRPr lang="en-US"/>
          </a:p>
        </p:txBody>
      </p:sp>
    </p:spTree>
    <p:extLst>
      <p:ext uri="{BB962C8B-B14F-4D97-AF65-F5344CB8AC3E}">
        <p14:creationId xmlns:p14="http://schemas.microsoft.com/office/powerpoint/2010/main" val="65286305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spcBef>
                <a:spcPct val="0"/>
              </a:spcBef>
            </a:pPr>
            <a:r>
              <a:rPr lang="en-US" dirty="0"/>
              <a:t>The scammer contacts you about an item you are selling online or in the paper. They arrange to purchase the item and send you a check for more than the purchase price. You deposit the check, send the item, and wire the extra money back to the scammer. Scammers know that banking rules often give customers access to the funds they deposit before the bank knows the check is valid. You are wiring money that you will never receive</a:t>
            </a:r>
            <a:r>
              <a:rPr lang="en-US" baseline="0" dirty="0"/>
              <a:t> and it comes out of your bank account balance.</a:t>
            </a:r>
            <a:endParaRPr lang="en-US" dirty="0"/>
          </a:p>
        </p:txBody>
      </p:sp>
      <p:sp>
        <p:nvSpPr>
          <p:cNvPr id="4" name="Slide Number Placeholder 3"/>
          <p:cNvSpPr>
            <a:spLocks noGrp="1"/>
          </p:cNvSpPr>
          <p:nvPr>
            <p:ph type="sldNum" sz="quarter" idx="5"/>
          </p:nvPr>
        </p:nvSpPr>
        <p:spPr/>
        <p:txBody>
          <a:bodyPr/>
          <a:lstStyle/>
          <a:p>
            <a:fld id="{37C63BD6-9A76-3E42-9DF3-1D28BC75B5C8}" type="slidenum">
              <a:rPr lang="en-US" smtClean="0"/>
              <a:t>26</a:t>
            </a:fld>
            <a:endParaRPr lang="en-US"/>
          </a:p>
        </p:txBody>
      </p:sp>
    </p:spTree>
    <p:extLst>
      <p:ext uri="{BB962C8B-B14F-4D97-AF65-F5344CB8AC3E}">
        <p14:creationId xmlns:p14="http://schemas.microsoft.com/office/powerpoint/2010/main" val="57108294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spcBef>
                <a:spcPct val="0"/>
              </a:spcBef>
            </a:pPr>
            <a:r>
              <a:rPr lang="en-US" dirty="0"/>
              <a:t>Most employers do not require advance payment to work. </a:t>
            </a:r>
          </a:p>
        </p:txBody>
      </p:sp>
      <p:sp>
        <p:nvSpPr>
          <p:cNvPr id="4" name="Slide Number Placeholder 3"/>
          <p:cNvSpPr>
            <a:spLocks noGrp="1"/>
          </p:cNvSpPr>
          <p:nvPr>
            <p:ph type="sldNum" sz="quarter" idx="5"/>
          </p:nvPr>
        </p:nvSpPr>
        <p:spPr/>
        <p:txBody>
          <a:bodyPr/>
          <a:lstStyle/>
          <a:p>
            <a:fld id="{37C63BD6-9A76-3E42-9DF3-1D28BC75B5C8}" type="slidenum">
              <a:rPr lang="en-US" smtClean="0"/>
              <a:t>27</a:t>
            </a:fld>
            <a:endParaRPr lang="en-US"/>
          </a:p>
        </p:txBody>
      </p:sp>
    </p:spTree>
    <p:extLst>
      <p:ext uri="{BB962C8B-B14F-4D97-AF65-F5344CB8AC3E}">
        <p14:creationId xmlns:p14="http://schemas.microsoft.com/office/powerpoint/2010/main" val="3699944860"/>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spcBef>
                <a:spcPct val="0"/>
              </a:spcBef>
            </a:pPr>
            <a:r>
              <a:rPr lang="en-US" dirty="0"/>
              <a:t>Lost item recovery fraud can be any item you have lost and made public</a:t>
            </a:r>
            <a:r>
              <a:rPr lang="en-US" baseline="0" dirty="0"/>
              <a:t> information that could help you recover your loss</a:t>
            </a:r>
            <a:r>
              <a:rPr lang="en-US" dirty="0"/>
              <a:t>. Anyone who posts lost pet notices around a neighborhood can be caught in this con. The scammer may even be bold enough to call back reporting additional medical expenses. One scammer convinced the victim that the cat jumped in their car and they discovered it after they had driven 500 miles.</a:t>
            </a:r>
          </a:p>
        </p:txBody>
      </p:sp>
      <p:sp>
        <p:nvSpPr>
          <p:cNvPr id="4" name="Slide Number Placeholder 3"/>
          <p:cNvSpPr>
            <a:spLocks noGrp="1"/>
          </p:cNvSpPr>
          <p:nvPr>
            <p:ph type="sldNum" sz="quarter" idx="5"/>
          </p:nvPr>
        </p:nvSpPr>
        <p:spPr/>
        <p:txBody>
          <a:bodyPr/>
          <a:lstStyle/>
          <a:p>
            <a:fld id="{37C63BD6-9A76-3E42-9DF3-1D28BC75B5C8}" type="slidenum">
              <a:rPr lang="en-US" smtClean="0"/>
              <a:t>28</a:t>
            </a:fld>
            <a:endParaRPr lang="en-US"/>
          </a:p>
        </p:txBody>
      </p:sp>
    </p:spTree>
    <p:extLst>
      <p:ext uri="{BB962C8B-B14F-4D97-AF65-F5344CB8AC3E}">
        <p14:creationId xmlns:p14="http://schemas.microsoft.com/office/powerpoint/2010/main" val="194166601"/>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spcBef>
                <a:spcPct val="0"/>
              </a:spcBef>
            </a:pPr>
            <a:r>
              <a:rPr lang="en-US" dirty="0"/>
              <a:t>There is probably also a security deposit!</a:t>
            </a:r>
          </a:p>
          <a:p>
            <a:pPr eaLnBrk="1" hangingPunct="1">
              <a:spcBef>
                <a:spcPct val="0"/>
              </a:spcBef>
            </a:pPr>
            <a:r>
              <a:rPr lang="en-US" dirty="0"/>
              <a:t>Scammers post rentals on Craigslist or other rental listing sites. They know that people sometimes need to move to a new city without being able to travel in person to secure housing.  The listings are full of pictures and the apartments are desirable. The only problem is they aren’t really for rent.</a:t>
            </a:r>
          </a:p>
        </p:txBody>
      </p:sp>
      <p:sp>
        <p:nvSpPr>
          <p:cNvPr id="4" name="Slide Number Placeholder 3"/>
          <p:cNvSpPr>
            <a:spLocks noGrp="1"/>
          </p:cNvSpPr>
          <p:nvPr>
            <p:ph type="sldNum" sz="quarter" idx="5"/>
          </p:nvPr>
        </p:nvSpPr>
        <p:spPr/>
        <p:txBody>
          <a:bodyPr/>
          <a:lstStyle/>
          <a:p>
            <a:fld id="{37C63BD6-9A76-3E42-9DF3-1D28BC75B5C8}" type="slidenum">
              <a:rPr lang="en-US" smtClean="0"/>
              <a:t>29</a:t>
            </a:fld>
            <a:endParaRPr lang="en-US"/>
          </a:p>
        </p:txBody>
      </p:sp>
    </p:spTree>
    <p:extLst>
      <p:ext uri="{BB962C8B-B14F-4D97-AF65-F5344CB8AC3E}">
        <p14:creationId xmlns:p14="http://schemas.microsoft.com/office/powerpoint/2010/main" val="307368314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Intrigue, deception, and things not as they appear are the basis of fraud. Since the beginning of mankind con artists have convinced unsuspecting victims to deny reality. </a:t>
            </a:r>
          </a:p>
          <a:p>
            <a:endParaRPr lang="en-US" dirty="0"/>
          </a:p>
        </p:txBody>
      </p:sp>
      <p:sp>
        <p:nvSpPr>
          <p:cNvPr id="4" name="Slide Number Placeholder 3"/>
          <p:cNvSpPr>
            <a:spLocks noGrp="1"/>
          </p:cNvSpPr>
          <p:nvPr>
            <p:ph type="sldNum" sz="quarter" idx="5"/>
          </p:nvPr>
        </p:nvSpPr>
        <p:spPr/>
        <p:txBody>
          <a:bodyPr/>
          <a:lstStyle/>
          <a:p>
            <a:fld id="{37C63BD6-9A76-3E42-9DF3-1D28BC75B5C8}" type="slidenum">
              <a:rPr lang="en-US" smtClean="0"/>
              <a:t>3</a:t>
            </a:fld>
            <a:endParaRPr lang="en-US"/>
          </a:p>
        </p:txBody>
      </p:sp>
    </p:spTree>
    <p:extLst>
      <p:ext uri="{BB962C8B-B14F-4D97-AF65-F5344CB8AC3E}">
        <p14:creationId xmlns:p14="http://schemas.microsoft.com/office/powerpoint/2010/main" val="3178873000"/>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spcBef>
                <a:spcPct val="0"/>
              </a:spcBef>
            </a:pPr>
            <a:r>
              <a:rPr lang="en-US" dirty="0"/>
              <a:t>All you need to do is pay the taxes and the attorney fees to handle the will.  Please wire money to cover these expenses and we will deposit the inheritance in your bank account.</a:t>
            </a:r>
          </a:p>
        </p:txBody>
      </p:sp>
      <p:sp>
        <p:nvSpPr>
          <p:cNvPr id="4" name="Slide Number Placeholder 3"/>
          <p:cNvSpPr>
            <a:spLocks noGrp="1"/>
          </p:cNvSpPr>
          <p:nvPr>
            <p:ph type="sldNum" sz="quarter" idx="5"/>
          </p:nvPr>
        </p:nvSpPr>
        <p:spPr/>
        <p:txBody>
          <a:bodyPr/>
          <a:lstStyle/>
          <a:p>
            <a:fld id="{37C63BD6-9A76-3E42-9DF3-1D28BC75B5C8}" type="slidenum">
              <a:rPr lang="en-US" smtClean="0"/>
              <a:t>30</a:t>
            </a:fld>
            <a:endParaRPr lang="en-US"/>
          </a:p>
        </p:txBody>
      </p:sp>
    </p:spTree>
    <p:extLst>
      <p:ext uri="{BB962C8B-B14F-4D97-AF65-F5344CB8AC3E}">
        <p14:creationId xmlns:p14="http://schemas.microsoft.com/office/powerpoint/2010/main" val="4153066811"/>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You wire the money or send a check and the merchandise never arrives.</a:t>
            </a:r>
            <a:r>
              <a:rPr lang="en-US" baseline="0" dirty="0"/>
              <a:t> The listing and the seller’s information vanishes from the Internet. You have been duped.</a:t>
            </a:r>
            <a:endParaRPr lang="en-US" dirty="0"/>
          </a:p>
        </p:txBody>
      </p:sp>
      <p:sp>
        <p:nvSpPr>
          <p:cNvPr id="4" name="Slide Number Placeholder 3"/>
          <p:cNvSpPr>
            <a:spLocks noGrp="1"/>
          </p:cNvSpPr>
          <p:nvPr>
            <p:ph type="sldNum" sz="quarter" idx="5"/>
          </p:nvPr>
        </p:nvSpPr>
        <p:spPr/>
        <p:txBody>
          <a:bodyPr/>
          <a:lstStyle/>
          <a:p>
            <a:fld id="{37C63BD6-9A76-3E42-9DF3-1D28BC75B5C8}" type="slidenum">
              <a:rPr lang="en-US" smtClean="0"/>
              <a:t>31</a:t>
            </a:fld>
            <a:endParaRPr lang="en-US"/>
          </a:p>
        </p:txBody>
      </p:sp>
    </p:spTree>
    <p:extLst>
      <p:ext uri="{BB962C8B-B14F-4D97-AF65-F5344CB8AC3E}">
        <p14:creationId xmlns:p14="http://schemas.microsoft.com/office/powerpoint/2010/main" val="2098395420"/>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For most Americans a scam from a non-English speaking country is fairly easy to spot in your email. You notice the quaint grammar and the spelling errors and think “I won’t fall for that.” But over 65% of scams reported come from the United States and the scam artist is just as smart as you are. Con is their game and they</a:t>
            </a:r>
            <a:r>
              <a:rPr lang="en-US" baseline="0" dirty="0"/>
              <a:t> practice the game every day. </a:t>
            </a:r>
            <a:endParaRPr lang="en-US" dirty="0"/>
          </a:p>
          <a:p>
            <a:endParaRPr lang="en-US" dirty="0"/>
          </a:p>
        </p:txBody>
      </p:sp>
      <p:sp>
        <p:nvSpPr>
          <p:cNvPr id="4" name="Slide Number Placeholder 3"/>
          <p:cNvSpPr>
            <a:spLocks noGrp="1"/>
          </p:cNvSpPr>
          <p:nvPr>
            <p:ph type="sldNum" sz="quarter" idx="5"/>
          </p:nvPr>
        </p:nvSpPr>
        <p:spPr/>
        <p:txBody>
          <a:bodyPr/>
          <a:lstStyle/>
          <a:p>
            <a:fld id="{37C63BD6-9A76-3E42-9DF3-1D28BC75B5C8}" type="slidenum">
              <a:rPr lang="en-US" smtClean="0"/>
              <a:t>32</a:t>
            </a:fld>
            <a:endParaRPr lang="en-US"/>
          </a:p>
        </p:txBody>
      </p:sp>
    </p:spTree>
    <p:extLst>
      <p:ext uri="{BB962C8B-B14F-4D97-AF65-F5344CB8AC3E}">
        <p14:creationId xmlns:p14="http://schemas.microsoft.com/office/powerpoint/2010/main" val="2819480806"/>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7C63BD6-9A76-3E42-9DF3-1D28BC75B5C8}" type="slidenum">
              <a:rPr lang="en-US" smtClean="0"/>
              <a:t>33</a:t>
            </a:fld>
            <a:endParaRPr lang="en-US"/>
          </a:p>
        </p:txBody>
      </p:sp>
    </p:spTree>
    <p:extLst>
      <p:ext uri="{BB962C8B-B14F-4D97-AF65-F5344CB8AC3E}">
        <p14:creationId xmlns:p14="http://schemas.microsoft.com/office/powerpoint/2010/main" val="1787551145"/>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You wire the money or send a check and the merchandise never arrives.</a:t>
            </a:r>
            <a:r>
              <a:rPr lang="en-US" baseline="0" dirty="0"/>
              <a:t> The listing and the seller’s information vanishes from the Internet. You have been duped.</a:t>
            </a:r>
            <a:endParaRPr lang="en-US" dirty="0"/>
          </a:p>
        </p:txBody>
      </p:sp>
      <p:sp>
        <p:nvSpPr>
          <p:cNvPr id="4" name="Slide Number Placeholder 3"/>
          <p:cNvSpPr>
            <a:spLocks noGrp="1"/>
          </p:cNvSpPr>
          <p:nvPr>
            <p:ph type="sldNum" sz="quarter" idx="5"/>
          </p:nvPr>
        </p:nvSpPr>
        <p:spPr/>
        <p:txBody>
          <a:bodyPr/>
          <a:lstStyle/>
          <a:p>
            <a:fld id="{37C63BD6-9A76-3E42-9DF3-1D28BC75B5C8}" type="slidenum">
              <a:rPr lang="en-US" smtClean="0"/>
              <a:t>34</a:t>
            </a:fld>
            <a:endParaRPr lang="en-US"/>
          </a:p>
        </p:txBody>
      </p:sp>
    </p:spTree>
    <p:extLst>
      <p:ext uri="{BB962C8B-B14F-4D97-AF65-F5344CB8AC3E}">
        <p14:creationId xmlns:p14="http://schemas.microsoft.com/office/powerpoint/2010/main" val="2997484099"/>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Slide Image Placeholder 1"/>
          <p:cNvSpPr>
            <a:spLocks noGrp="1" noRot="1" noChangeAspect="1" noTextEdit="1"/>
          </p:cNvSpPr>
          <p:nvPr>
            <p:ph type="sldImg"/>
          </p:nvPr>
        </p:nvSpPr>
        <p:spPr bwMode="auto">
          <a:noFill/>
          <a:ln>
            <a:solidFill>
              <a:srgbClr val="000000"/>
            </a:solidFill>
            <a:miter lim="800000"/>
            <a:headEnd/>
            <a:tailEnd/>
          </a:ln>
        </p:spPr>
      </p:sp>
      <p:sp>
        <p:nvSpPr>
          <p:cNvPr id="72707"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dirty="0"/>
          </a:p>
        </p:txBody>
      </p:sp>
      <p:sp>
        <p:nvSpPr>
          <p:cNvPr id="5" name="Header Placeholder 4"/>
          <p:cNvSpPr>
            <a:spLocks noGrp="1"/>
          </p:cNvSpPr>
          <p:nvPr>
            <p:ph type="hdr" sz="quarter"/>
          </p:nvPr>
        </p:nvSpPr>
        <p:spPr/>
        <p:txBody>
          <a:bodyPr/>
          <a:lstStyle/>
          <a:p>
            <a:pPr>
              <a:defRPr/>
            </a:pPr>
            <a:r>
              <a:rPr lang="en-US" dirty="0"/>
              <a:t>Schemes, Scams, and Ploys Graphic Organizer</a:t>
            </a:r>
          </a:p>
        </p:txBody>
      </p:sp>
    </p:spTree>
    <p:extLst>
      <p:ext uri="{BB962C8B-B14F-4D97-AF65-F5344CB8AC3E}">
        <p14:creationId xmlns:p14="http://schemas.microsoft.com/office/powerpoint/2010/main" val="3936463643"/>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7C63BD6-9A76-3E42-9DF3-1D28BC75B5C8}" type="slidenum">
              <a:rPr lang="en-US" smtClean="0"/>
              <a:t>37</a:t>
            </a:fld>
            <a:endParaRPr lang="en-US"/>
          </a:p>
        </p:txBody>
      </p:sp>
    </p:spTree>
    <p:extLst>
      <p:ext uri="{BB962C8B-B14F-4D97-AF65-F5344CB8AC3E}">
        <p14:creationId xmlns:p14="http://schemas.microsoft.com/office/powerpoint/2010/main" val="328019371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Con artists are looking for people who will trust them. They establish contact with their victims any way they can. These are a few ways, but there are many more. Scammers groom victims by going where the potential victims are and then establishing contact. They find a place where their fraud will appeal to an audience.</a:t>
            </a:r>
          </a:p>
          <a:p>
            <a:endParaRPr lang="en-US" dirty="0"/>
          </a:p>
        </p:txBody>
      </p:sp>
      <p:sp>
        <p:nvSpPr>
          <p:cNvPr id="4" name="Slide Number Placeholder 3"/>
          <p:cNvSpPr>
            <a:spLocks noGrp="1"/>
          </p:cNvSpPr>
          <p:nvPr>
            <p:ph type="sldNum" sz="quarter" idx="5"/>
          </p:nvPr>
        </p:nvSpPr>
        <p:spPr/>
        <p:txBody>
          <a:bodyPr/>
          <a:lstStyle/>
          <a:p>
            <a:fld id="{37C63BD6-9A76-3E42-9DF3-1D28BC75B5C8}" type="slidenum">
              <a:rPr lang="en-US" smtClean="0"/>
              <a:t>4</a:t>
            </a:fld>
            <a:endParaRPr lang="en-US"/>
          </a:p>
        </p:txBody>
      </p:sp>
    </p:spTree>
    <p:extLst>
      <p:ext uri="{BB962C8B-B14F-4D97-AF65-F5344CB8AC3E}">
        <p14:creationId xmlns:p14="http://schemas.microsoft.com/office/powerpoint/2010/main" val="424261888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Scammers have all the answers to the questions they prompt you to ask. They have the skill to avoid the questions they do not want to answer as they gain their victim’s trust.</a:t>
            </a:r>
          </a:p>
        </p:txBody>
      </p:sp>
      <p:sp>
        <p:nvSpPr>
          <p:cNvPr id="4" name="Slide Number Placeholder 3"/>
          <p:cNvSpPr>
            <a:spLocks noGrp="1"/>
          </p:cNvSpPr>
          <p:nvPr>
            <p:ph type="sldNum" sz="quarter" idx="5"/>
          </p:nvPr>
        </p:nvSpPr>
        <p:spPr/>
        <p:txBody>
          <a:bodyPr/>
          <a:lstStyle/>
          <a:p>
            <a:fld id="{37C63BD6-9A76-3E42-9DF3-1D28BC75B5C8}" type="slidenum">
              <a:rPr lang="en-US" smtClean="0"/>
              <a:t>5</a:t>
            </a:fld>
            <a:endParaRPr lang="en-US"/>
          </a:p>
        </p:txBody>
      </p:sp>
    </p:spTree>
    <p:extLst>
      <p:ext uri="{BB962C8B-B14F-4D97-AF65-F5344CB8AC3E}">
        <p14:creationId xmlns:p14="http://schemas.microsoft.com/office/powerpoint/2010/main" val="285574227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scammers have a large repertoire of ploys to keep the victim involved. These ploys are all part of the scheme.</a:t>
            </a:r>
            <a:r>
              <a:rPr lang="en-US" baseline="0" dirty="0"/>
              <a:t> They are</a:t>
            </a:r>
            <a:r>
              <a:rPr lang="en-US" dirty="0"/>
              <a:t> designed to look authentic and to keep the scam moving toward their goal-to take the victim’s money.</a:t>
            </a:r>
          </a:p>
        </p:txBody>
      </p:sp>
      <p:sp>
        <p:nvSpPr>
          <p:cNvPr id="4" name="Slide Number Placeholder 3"/>
          <p:cNvSpPr>
            <a:spLocks noGrp="1"/>
          </p:cNvSpPr>
          <p:nvPr>
            <p:ph type="sldNum" sz="quarter" idx="5"/>
          </p:nvPr>
        </p:nvSpPr>
        <p:spPr/>
        <p:txBody>
          <a:bodyPr/>
          <a:lstStyle/>
          <a:p>
            <a:fld id="{37C63BD6-9A76-3E42-9DF3-1D28BC75B5C8}" type="slidenum">
              <a:rPr lang="en-US" smtClean="0"/>
              <a:t>6</a:t>
            </a:fld>
            <a:endParaRPr lang="en-US"/>
          </a:p>
        </p:txBody>
      </p:sp>
    </p:spTree>
    <p:extLst>
      <p:ext uri="{BB962C8B-B14F-4D97-AF65-F5344CB8AC3E}">
        <p14:creationId xmlns:p14="http://schemas.microsoft.com/office/powerpoint/2010/main" val="49593461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Scammers who ask you to wire money sometimes want the wire to be protected by a secret test question instead of forcing</a:t>
            </a:r>
            <a:r>
              <a:rPr lang="en-US" baseline="0" dirty="0"/>
              <a:t> them to produce identification</a:t>
            </a:r>
            <a:r>
              <a:rPr lang="en-US" dirty="0"/>
              <a:t>. This means when they go to pick up the wired funds they simply give the answer to a</a:t>
            </a:r>
            <a:r>
              <a:rPr lang="en-US" baseline="0" dirty="0"/>
              <a:t> security</a:t>
            </a:r>
            <a:r>
              <a:rPr lang="en-US" dirty="0"/>
              <a:t> question and are not required to show identification. Because the “test question”</a:t>
            </a:r>
            <a:r>
              <a:rPr lang="en-US" baseline="0" dirty="0"/>
              <a:t> has been misused, some countries and businesses are eliminating or restricting its use. </a:t>
            </a:r>
            <a:r>
              <a:rPr lang="en-US" dirty="0"/>
              <a:t>Scammers also use false names, stolen or disposable cell phones, and remote email addresses, and then they vanish. Finding and prosecuting a con artist is very difficult. </a:t>
            </a:r>
          </a:p>
        </p:txBody>
      </p:sp>
      <p:sp>
        <p:nvSpPr>
          <p:cNvPr id="4" name="Slide Number Placeholder 3"/>
          <p:cNvSpPr>
            <a:spLocks noGrp="1"/>
          </p:cNvSpPr>
          <p:nvPr>
            <p:ph type="sldNum" sz="quarter" idx="5"/>
          </p:nvPr>
        </p:nvSpPr>
        <p:spPr/>
        <p:txBody>
          <a:bodyPr/>
          <a:lstStyle/>
          <a:p>
            <a:fld id="{37C63BD6-9A76-3E42-9DF3-1D28BC75B5C8}" type="slidenum">
              <a:rPr lang="en-US" smtClean="0"/>
              <a:t>7</a:t>
            </a:fld>
            <a:endParaRPr lang="en-US"/>
          </a:p>
        </p:txBody>
      </p:sp>
    </p:spTree>
    <p:extLst>
      <p:ext uri="{BB962C8B-B14F-4D97-AF65-F5344CB8AC3E}">
        <p14:creationId xmlns:p14="http://schemas.microsoft.com/office/powerpoint/2010/main" val="175947586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7C63BD6-9A76-3E42-9DF3-1D28BC75B5C8}" type="slidenum">
              <a:rPr lang="en-US" smtClean="0"/>
              <a:t>8</a:t>
            </a:fld>
            <a:endParaRPr lang="en-US"/>
          </a:p>
        </p:txBody>
      </p:sp>
    </p:spTree>
    <p:extLst>
      <p:ext uri="{BB962C8B-B14F-4D97-AF65-F5344CB8AC3E}">
        <p14:creationId xmlns:p14="http://schemas.microsoft.com/office/powerpoint/2010/main" val="198423241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spcBef>
                <a:spcPct val="0"/>
              </a:spcBef>
            </a:pPr>
            <a:r>
              <a:rPr lang="en-US" dirty="0"/>
              <a:t>Scams come in all shapes and sizes; designed to appeal to the needs of all kinds of people. There are usually several different scams</a:t>
            </a:r>
            <a:r>
              <a:rPr lang="en-US" baseline="0" dirty="0"/>
              <a:t> in the overall scheme used by a con artist. For example-If a victim is told they have won a foreign lottery, the scam artist may produce:</a:t>
            </a:r>
          </a:p>
          <a:p>
            <a:pPr marL="171450" indent="-171450" eaLnBrk="1" hangingPunct="1">
              <a:spcBef>
                <a:spcPct val="0"/>
              </a:spcBef>
              <a:buFont typeface="Arial" panose="020B0604020202020204" pitchFamily="34" charset="0"/>
              <a:buChar char="•"/>
            </a:pPr>
            <a:r>
              <a:rPr lang="en-US" baseline="0" dirty="0"/>
              <a:t>an attorney to verify the winnings, </a:t>
            </a:r>
          </a:p>
          <a:p>
            <a:pPr marL="171450" indent="-171450" eaLnBrk="1" hangingPunct="1">
              <a:spcBef>
                <a:spcPct val="0"/>
              </a:spcBef>
              <a:buFont typeface="Arial" panose="020B0604020202020204" pitchFamily="34" charset="0"/>
              <a:buChar char="•"/>
            </a:pPr>
            <a:r>
              <a:rPr lang="en-US" baseline="0" dirty="0"/>
              <a:t>tickets or prize awards, </a:t>
            </a:r>
          </a:p>
          <a:p>
            <a:pPr marL="171450" indent="-171450" eaLnBrk="1" hangingPunct="1">
              <a:spcBef>
                <a:spcPct val="0"/>
              </a:spcBef>
              <a:buFont typeface="Arial" panose="020B0604020202020204" pitchFamily="34" charset="0"/>
              <a:buChar char="•"/>
            </a:pPr>
            <a:r>
              <a:rPr lang="en-US" baseline="0" dirty="0"/>
              <a:t>telephone contacts to reassure the “winner” and confirm the taxes and fees the “winner” must pay, and</a:t>
            </a:r>
          </a:p>
          <a:p>
            <a:pPr marL="171450" indent="-171450" eaLnBrk="1" hangingPunct="1">
              <a:spcBef>
                <a:spcPct val="0"/>
              </a:spcBef>
              <a:buFont typeface="Arial" panose="020B0604020202020204" pitchFamily="34" charset="0"/>
              <a:buChar char="•"/>
            </a:pPr>
            <a:r>
              <a:rPr lang="en-US" baseline="0" dirty="0"/>
              <a:t>receipts or other documents.</a:t>
            </a:r>
            <a:endParaRPr lang="en-US" dirty="0"/>
          </a:p>
          <a:p>
            <a:pPr eaLnBrk="1" hangingPunct="1">
              <a:spcBef>
                <a:spcPct val="0"/>
              </a:spcBef>
            </a:pPr>
            <a:r>
              <a:rPr lang="en-US" dirty="0"/>
              <a:t>Each piece</a:t>
            </a:r>
            <a:r>
              <a:rPr lang="en-US" baseline="0" dirty="0"/>
              <a:t> is a scam.</a:t>
            </a:r>
            <a:endParaRPr lang="en-US" dirty="0"/>
          </a:p>
          <a:p>
            <a:endParaRPr lang="en-US" dirty="0"/>
          </a:p>
        </p:txBody>
      </p:sp>
      <p:sp>
        <p:nvSpPr>
          <p:cNvPr id="4" name="Slide Number Placeholder 3"/>
          <p:cNvSpPr>
            <a:spLocks noGrp="1"/>
          </p:cNvSpPr>
          <p:nvPr>
            <p:ph type="sldNum" sz="quarter" idx="5"/>
          </p:nvPr>
        </p:nvSpPr>
        <p:spPr/>
        <p:txBody>
          <a:bodyPr/>
          <a:lstStyle/>
          <a:p>
            <a:fld id="{37C63BD6-9A76-3E42-9DF3-1D28BC75B5C8}" type="slidenum">
              <a:rPr lang="en-US" smtClean="0"/>
              <a:t>9</a:t>
            </a:fld>
            <a:endParaRPr lang="en-US"/>
          </a:p>
        </p:txBody>
      </p:sp>
    </p:spTree>
    <p:extLst>
      <p:ext uri="{BB962C8B-B14F-4D97-AF65-F5344CB8AC3E}">
        <p14:creationId xmlns:p14="http://schemas.microsoft.com/office/powerpoint/2010/main" val="2650437357"/>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4.emf"/><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4.emf"/><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5.emf"/><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5.emf"/><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Accessibility Statement">
    <p:bg>
      <p:bgPr>
        <a:solidFill>
          <a:schemeClr val="accent4"/>
        </a:solidFill>
        <a:effectLst/>
      </p:bgPr>
    </p:bg>
    <p:spTree>
      <p:nvGrpSpPr>
        <p:cNvPr id="1" name=""/>
        <p:cNvGrpSpPr/>
        <p:nvPr/>
      </p:nvGrpSpPr>
      <p:grpSpPr>
        <a:xfrm>
          <a:off x="0" y="0"/>
          <a:ext cx="0" cy="0"/>
          <a:chOff x="0" y="0"/>
          <a:chExt cx="0" cy="0"/>
        </a:xfrm>
      </p:grpSpPr>
      <p:sp>
        <p:nvSpPr>
          <p:cNvPr id="11" name="PPT Accessibility">
            <a:extLst>
              <a:ext uri="{FF2B5EF4-FFF2-40B4-BE49-F238E27FC236}">
                <a16:creationId xmlns:a16="http://schemas.microsoft.com/office/drawing/2014/main" id="{7218C6A0-FE47-3C49-9974-F3CABE12FB6E}"/>
              </a:ext>
            </a:extLst>
          </p:cNvPr>
          <p:cNvSpPr txBox="1"/>
          <p:nvPr userDrawn="1"/>
        </p:nvSpPr>
        <p:spPr>
          <a:xfrm>
            <a:off x="1943100" y="1877220"/>
            <a:ext cx="6844439" cy="1661993"/>
          </a:xfrm>
          <a:prstGeom prst="rect">
            <a:avLst/>
          </a:prstGeom>
          <a:noFill/>
        </p:spPr>
        <p:txBody>
          <a:bodyPr wrap="square" lIns="0" tIns="0" rIns="0" bIns="0" rtlCol="0">
            <a:spAutoFit/>
          </a:bodyPr>
          <a:lstStyle/>
          <a:p>
            <a:r>
              <a:rPr lang="en-US" sz="1800" dirty="0">
                <a:solidFill>
                  <a:schemeClr val="bg1"/>
                </a:solidFill>
                <a:effectLst/>
                <a:latin typeface="Acumin Pro" panose="020B0504020202020204" pitchFamily="34" charset="77"/>
              </a:rPr>
              <a:t>Support the Purdue University brand in your presentations by using a brand-friendly template. This template uses an accessible master layout. Please note that some changes to the PowerPoint template could impact accessibility by those with disabilities. Follow the instructions provided by Microsoft Office to ensure that your PowerPoint presentations are accessible to all users:</a:t>
            </a:r>
            <a:endParaRPr lang="en-US" sz="1800" dirty="0">
              <a:solidFill>
                <a:schemeClr val="bg1"/>
              </a:solidFill>
            </a:endParaRPr>
          </a:p>
        </p:txBody>
      </p:sp>
      <p:sp>
        <p:nvSpPr>
          <p:cNvPr id="15" name="PPT Accessibility URL" descr="PPT Accessibility URL">
            <a:extLst>
              <a:ext uri="{FF2B5EF4-FFF2-40B4-BE49-F238E27FC236}">
                <a16:creationId xmlns:a16="http://schemas.microsoft.com/office/drawing/2014/main" id="{BA1A708E-CC6F-5046-B62E-67EF72C8345F}"/>
              </a:ext>
            </a:extLst>
          </p:cNvPr>
          <p:cNvSpPr>
            <a:spLocks noGrp="1"/>
          </p:cNvSpPr>
          <p:nvPr>
            <p:ph type="ctrTitle" hasCustomPrompt="1"/>
          </p:nvPr>
        </p:nvSpPr>
        <p:spPr bwMode="blackWhite">
          <a:xfrm>
            <a:off x="1943100" y="3846218"/>
            <a:ext cx="7225680" cy="505523"/>
          </a:xfrm>
          <a:prstGeom prst="rect">
            <a:avLst/>
          </a:prstGeom>
          <a:noFill/>
          <a:ln w="38100">
            <a:noFill/>
          </a:ln>
        </p:spPr>
        <p:txBody>
          <a:bodyPr wrap="square" lIns="0" tIns="0" rIns="0" bIns="0" anchor="t" anchorCtr="0">
            <a:spAutoFit/>
          </a:bodyPr>
          <a:lstStyle>
            <a:lvl1pPr algn="l">
              <a:defRPr sz="1800" b="0" i="0" cap="none" spc="0">
                <a:solidFill>
                  <a:schemeClr val="bg1"/>
                </a:solidFill>
                <a:latin typeface="Acumin Pro" panose="020B0504020202020204" pitchFamily="34" charset="77"/>
              </a:defRPr>
            </a:lvl1pPr>
          </a:lstStyle>
          <a:p>
            <a:r>
              <a:rPr lang="en-US" dirty="0">
                <a:solidFill>
                  <a:schemeClr val="accent1"/>
                </a:solidFill>
              </a:rPr>
              <a:t>https://</a:t>
            </a:r>
            <a:r>
              <a:rPr lang="en-US" dirty="0" err="1">
                <a:solidFill>
                  <a:schemeClr val="accent1"/>
                </a:solidFill>
              </a:rPr>
              <a:t>support.office.com</a:t>
            </a:r>
            <a:r>
              <a:rPr lang="en-US" dirty="0">
                <a:solidFill>
                  <a:schemeClr val="accent1"/>
                </a:solidFill>
              </a:rPr>
              <a:t>/</a:t>
            </a:r>
            <a:r>
              <a:rPr lang="en-US" dirty="0" err="1">
                <a:solidFill>
                  <a:schemeClr val="accent1"/>
                </a:solidFill>
              </a:rPr>
              <a:t>en</a:t>
            </a:r>
            <a:r>
              <a:rPr lang="en-US" dirty="0">
                <a:solidFill>
                  <a:schemeClr val="accent1"/>
                </a:solidFill>
              </a:rPr>
              <a:t>-us/article/Make-your-PowerPoint-presentations-accessible-6f7772b2-2f33-4bd2-8ca7-dae3b2b3ef25</a:t>
            </a:r>
          </a:p>
        </p:txBody>
      </p:sp>
      <p:pic>
        <p:nvPicPr>
          <p:cNvPr id="17" name="Purdue Logo">
            <a:extLst>
              <a:ext uri="{FF2B5EF4-FFF2-40B4-BE49-F238E27FC236}">
                <a16:creationId xmlns:a16="http://schemas.microsoft.com/office/drawing/2014/main" id="{7A4725A0-D647-994A-977C-93D29415CC27}"/>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47889" y="5453449"/>
            <a:ext cx="2893086" cy="959792"/>
          </a:xfrm>
          <a:prstGeom prst="rect">
            <a:avLst/>
          </a:prstGeom>
        </p:spPr>
      </p:pic>
      <p:pic>
        <p:nvPicPr>
          <p:cNvPr id="20" name="Gold Triangle">
            <a:extLst>
              <a:ext uri="{FF2B5EF4-FFF2-40B4-BE49-F238E27FC236}">
                <a16:creationId xmlns:a16="http://schemas.microsoft.com/office/drawing/2014/main" id="{8FB3CDDA-E495-3748-8358-7ED0109F464A}"/>
              </a:ext>
            </a:extLst>
          </p:cNvPr>
          <p:cNvPicPr>
            <a:picLocks noChangeAspect="1"/>
          </p:cNvPicPr>
          <p:nvPr userDrawn="1"/>
        </p:nvPicPr>
        <p:blipFill>
          <a:blip r:embed="rId3"/>
          <a:stretch>
            <a:fillRect/>
          </a:stretch>
        </p:blipFill>
        <p:spPr>
          <a:xfrm>
            <a:off x="9956800" y="0"/>
            <a:ext cx="2235200" cy="6858000"/>
          </a:xfrm>
          <a:prstGeom prst="rect">
            <a:avLst/>
          </a:prstGeom>
        </p:spPr>
      </p:pic>
      <p:sp>
        <p:nvSpPr>
          <p:cNvPr id="19" name="Date">
            <a:extLst>
              <a:ext uri="{FF2B5EF4-FFF2-40B4-BE49-F238E27FC236}">
                <a16:creationId xmlns:a16="http://schemas.microsoft.com/office/drawing/2014/main" id="{AAF94E19-ED71-7845-B4E1-5D3EA4F2593F}"/>
              </a:ext>
            </a:extLst>
          </p:cNvPr>
          <p:cNvSpPr>
            <a:spLocks noGrp="1"/>
          </p:cNvSpPr>
          <p:nvPr>
            <p:ph type="dt" sz="half" idx="10"/>
          </p:nvPr>
        </p:nvSpPr>
        <p:spPr>
          <a:xfrm>
            <a:off x="10032275" y="6202177"/>
            <a:ext cx="1142268" cy="323968"/>
          </a:xfrm>
        </p:spPr>
        <p:txBody>
          <a:bodyPr/>
          <a:lstStyle>
            <a:lvl1pPr>
              <a:defRPr>
                <a:solidFill>
                  <a:schemeClr val="accent4">
                    <a:alpha val="70000"/>
                  </a:schemeClr>
                </a:solidFill>
              </a:defRPr>
            </a:lvl1pPr>
          </a:lstStyle>
          <a:p>
            <a:fld id="{049DC8E1-D369-0F48-9062-BB068AFD07CE}" type="datetime1">
              <a:rPr lang="en-US" smtClean="0"/>
              <a:pPr/>
              <a:t>4/18/2022</a:t>
            </a:fld>
            <a:endParaRPr lang="en-US" dirty="0"/>
          </a:p>
        </p:txBody>
      </p:sp>
      <p:cxnSp>
        <p:nvCxnSpPr>
          <p:cNvPr id="22" name="Line">
            <a:extLst>
              <a:ext uri="{FF2B5EF4-FFF2-40B4-BE49-F238E27FC236}">
                <a16:creationId xmlns:a16="http://schemas.microsoft.com/office/drawing/2014/main" id="{6E05FCF8-5823-9D4D-B7F3-412E5BDD4E01}"/>
              </a:ext>
            </a:extLst>
          </p:cNvPr>
          <p:cNvCxnSpPr>
            <a:cxnSpLocks/>
          </p:cNvCxnSpPr>
          <p:nvPr userDrawn="1"/>
        </p:nvCxnSpPr>
        <p:spPr>
          <a:xfrm>
            <a:off x="11200667" y="6270568"/>
            <a:ext cx="0" cy="160020"/>
          </a:xfrm>
          <a:prstGeom prst="line">
            <a:avLst/>
          </a:prstGeom>
          <a:ln>
            <a:solidFill>
              <a:schemeClr val="accent4"/>
            </a:solidFill>
          </a:ln>
        </p:spPr>
        <p:style>
          <a:lnRef idx="1">
            <a:schemeClr val="accent1"/>
          </a:lnRef>
          <a:fillRef idx="0">
            <a:schemeClr val="accent1"/>
          </a:fillRef>
          <a:effectRef idx="0">
            <a:schemeClr val="accent1"/>
          </a:effectRef>
          <a:fontRef idx="minor">
            <a:schemeClr val="tx1"/>
          </a:fontRef>
        </p:style>
      </p:cxnSp>
      <p:sp>
        <p:nvSpPr>
          <p:cNvPr id="21" name="Slide Number">
            <a:extLst>
              <a:ext uri="{FF2B5EF4-FFF2-40B4-BE49-F238E27FC236}">
                <a16:creationId xmlns:a16="http://schemas.microsoft.com/office/drawing/2014/main" id="{14A543BD-A296-7346-B649-5BA64898AF2C}"/>
              </a:ext>
            </a:extLst>
          </p:cNvPr>
          <p:cNvSpPr>
            <a:spLocks noGrp="1"/>
          </p:cNvSpPr>
          <p:nvPr>
            <p:ph type="sldNum" sz="quarter" idx="12"/>
          </p:nvPr>
        </p:nvSpPr>
        <p:spPr>
          <a:xfrm>
            <a:off x="11206124" y="6181281"/>
            <a:ext cx="487680" cy="365760"/>
          </a:xfrm>
        </p:spPr>
        <p:txBody>
          <a:bodyPr/>
          <a:lstStyle>
            <a:lvl1pPr>
              <a:defRPr>
                <a:solidFill>
                  <a:schemeClr val="accent4"/>
                </a:solidFill>
              </a:defRPr>
            </a:lvl1pPr>
          </a:lstStyle>
          <a:p>
            <a:fld id="{8A7A6979-0714-4377-B894-6BE4C2D6E202}" type="slidenum">
              <a:rPr lang="en-US" smtClean="0"/>
              <a:pPr/>
              <a:t>‹#›</a:t>
            </a:fld>
            <a:endParaRPr lang="en-US" dirty="0"/>
          </a:p>
        </p:txBody>
      </p:sp>
    </p:spTree>
    <p:extLst>
      <p:ext uri="{BB962C8B-B14F-4D97-AF65-F5344CB8AC3E}">
        <p14:creationId xmlns:p14="http://schemas.microsoft.com/office/powerpoint/2010/main" val="574188406"/>
      </p:ext>
    </p:extLst>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guide id="3" orient="horz" pos="3960" userDrawn="1">
          <p15:clr>
            <a:srgbClr val="FBAE40"/>
          </p15:clr>
        </p15:guide>
        <p15:guide id="4" pos="5952" userDrawn="1">
          <p15:clr>
            <a:srgbClr val="FBAE40"/>
          </p15:clr>
        </p15:guide>
        <p15:guide id="5" pos="6848" userDrawn="1">
          <p15:clr>
            <a:srgbClr val="FBAE40"/>
          </p15:clr>
        </p15:guide>
        <p15:guide id="6" orient="horz" pos="4080" userDrawn="1">
          <p15:clr>
            <a:srgbClr val="FBAE40"/>
          </p15:clr>
        </p15:guide>
        <p15:guide id="7" pos="352" userDrawn="1">
          <p15:clr>
            <a:srgbClr val="FBAE40"/>
          </p15:clr>
        </p15:guide>
        <p15:guide id="8" orient="horz" pos="192" userDrawn="1">
          <p15:clr>
            <a:srgbClr val="FBAE40"/>
          </p15:clr>
        </p15:guide>
        <p15:guide id="9" pos="1224" userDrawn="1">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Title Slide">
    <p:bg>
      <p:bgPr>
        <a:solidFill>
          <a:schemeClr val="accent2"/>
        </a:solidFill>
        <a:effectLst/>
      </p:bgPr>
    </p:bg>
    <p:spTree>
      <p:nvGrpSpPr>
        <p:cNvPr id="1" name=""/>
        <p:cNvGrpSpPr/>
        <p:nvPr/>
      </p:nvGrpSpPr>
      <p:grpSpPr>
        <a:xfrm>
          <a:off x="0" y="0"/>
          <a:ext cx="0" cy="0"/>
          <a:chOff x="0" y="0"/>
          <a:chExt cx="0" cy="0"/>
        </a:xfrm>
      </p:grpSpPr>
      <p:sp>
        <p:nvSpPr>
          <p:cNvPr id="20" name="Gold Background">
            <a:extLst>
              <a:ext uri="{FF2B5EF4-FFF2-40B4-BE49-F238E27FC236}">
                <a16:creationId xmlns:a16="http://schemas.microsoft.com/office/drawing/2014/main" id="{EACB2F0C-1C3D-CD48-AD13-7B5AD683F7C7}"/>
              </a:ext>
            </a:extLst>
          </p:cNvPr>
          <p:cNvSpPr/>
          <p:nvPr/>
        </p:nvSpPr>
        <p:spPr>
          <a:xfrm>
            <a:off x="0" y="0"/>
            <a:ext cx="12192000" cy="6858000"/>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 name="Title"/>
          <p:cNvSpPr>
            <a:spLocks noGrp="1"/>
          </p:cNvSpPr>
          <p:nvPr>
            <p:ph type="ctrTitle" hasCustomPrompt="1"/>
          </p:nvPr>
        </p:nvSpPr>
        <p:spPr bwMode="blackWhite">
          <a:xfrm>
            <a:off x="1943100" y="1626244"/>
            <a:ext cx="7911945" cy="1523494"/>
          </a:xfrm>
          <a:prstGeom prst="rect">
            <a:avLst/>
          </a:prstGeom>
          <a:noFill/>
          <a:ln w="38100">
            <a:noFill/>
          </a:ln>
        </p:spPr>
        <p:txBody>
          <a:bodyPr wrap="square" lIns="0" tIns="0" rIns="0" bIns="0" anchor="t" anchorCtr="0">
            <a:spAutoFit/>
          </a:bodyPr>
          <a:lstStyle>
            <a:lvl1pPr algn="l">
              <a:lnSpc>
                <a:spcPct val="80000"/>
              </a:lnSpc>
              <a:defRPr sz="6000" b="1" i="1" spc="0">
                <a:solidFill>
                  <a:schemeClr val="bg1"/>
                </a:solidFill>
                <a:latin typeface="Acumin Pro ExtraCondensed" panose="020B0508020202020204" pitchFamily="34" charset="77"/>
              </a:defRPr>
            </a:lvl1pPr>
          </a:lstStyle>
          <a:p>
            <a:r>
              <a:rPr lang="en-US" dirty="0"/>
              <a:t>Title Slide </a:t>
            </a:r>
            <a:r>
              <a:rPr lang="en-US" dirty="0" err="1"/>
              <a:t>Acumin</a:t>
            </a:r>
            <a:r>
              <a:rPr lang="en-US" dirty="0"/>
              <a:t> Pro Extra Cond Bold Italic 60</a:t>
            </a:r>
          </a:p>
        </p:txBody>
      </p:sp>
      <p:sp>
        <p:nvSpPr>
          <p:cNvPr id="3" name="Subtitle"/>
          <p:cNvSpPr>
            <a:spLocks noGrp="1"/>
          </p:cNvSpPr>
          <p:nvPr>
            <p:ph type="subTitle" idx="1" hasCustomPrompt="1"/>
          </p:nvPr>
        </p:nvSpPr>
        <p:spPr>
          <a:xfrm>
            <a:off x="1950624" y="3990085"/>
            <a:ext cx="7096269" cy="336015"/>
          </a:xfrm>
          <a:noFill/>
        </p:spPr>
        <p:txBody>
          <a:bodyPr wrap="square" lIns="0" tIns="0" rIns="0" bIns="0" anchor="t" anchorCtr="0">
            <a:spAutoFit/>
          </a:bodyPr>
          <a:lstStyle>
            <a:lvl1pPr marL="0" indent="0" algn="l">
              <a:buNone/>
              <a:defRPr sz="2200" b="1" i="0">
                <a:solidFill>
                  <a:schemeClr val="accent2"/>
                </a:solidFill>
                <a:latin typeface="Acumin Pro SemiCondensed" panose="020B0506020202020204" pitchFamily="34" charset="77"/>
              </a:defRPr>
            </a:lvl1pPr>
            <a:lvl2pPr marL="457200" indent="0" algn="ctr">
              <a:buNone/>
              <a:defRPr sz="19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Subtitle </a:t>
            </a:r>
            <a:r>
              <a:rPr lang="en-US" dirty="0" err="1"/>
              <a:t>Acumin</a:t>
            </a:r>
            <a:r>
              <a:rPr lang="en-US" dirty="0"/>
              <a:t> Pro Semi Cond Bold 22 </a:t>
            </a:r>
            <a:r>
              <a:rPr lang="en-US" dirty="0" err="1"/>
              <a:t>pt</a:t>
            </a:r>
            <a:endParaRPr lang="en-US" dirty="0"/>
          </a:p>
        </p:txBody>
      </p:sp>
      <p:pic>
        <p:nvPicPr>
          <p:cNvPr id="11" name="Black Triangle">
            <a:extLst>
              <a:ext uri="{FF2B5EF4-FFF2-40B4-BE49-F238E27FC236}">
                <a16:creationId xmlns:a16="http://schemas.microsoft.com/office/drawing/2014/main" id="{89E231D1-E6F4-D744-B354-255815F71933}"/>
              </a:ext>
            </a:extLst>
          </p:cNvPr>
          <p:cNvPicPr>
            <a:picLocks noChangeAspect="1"/>
          </p:cNvPicPr>
          <p:nvPr userDrawn="1"/>
        </p:nvPicPr>
        <p:blipFill>
          <a:blip r:embed="rId2"/>
          <a:stretch>
            <a:fillRect/>
          </a:stretch>
        </p:blipFill>
        <p:spPr>
          <a:xfrm>
            <a:off x="9956800" y="0"/>
            <a:ext cx="2235200" cy="6858000"/>
          </a:xfrm>
          <a:prstGeom prst="rect">
            <a:avLst/>
          </a:prstGeom>
        </p:spPr>
      </p:pic>
      <p:sp>
        <p:nvSpPr>
          <p:cNvPr id="7" name="Date"/>
          <p:cNvSpPr>
            <a:spLocks noGrp="1"/>
          </p:cNvSpPr>
          <p:nvPr>
            <p:ph type="dt" sz="half" idx="10"/>
          </p:nvPr>
        </p:nvSpPr>
        <p:spPr/>
        <p:txBody>
          <a:bodyPr/>
          <a:lstStyle>
            <a:lvl1pPr>
              <a:defRPr>
                <a:solidFill>
                  <a:schemeClr val="accent4">
                    <a:alpha val="70000"/>
                  </a:schemeClr>
                </a:solidFill>
              </a:defRPr>
            </a:lvl1pPr>
          </a:lstStyle>
          <a:p>
            <a:fld id="{049DC8E1-D369-0F48-9062-BB068AFD07CE}" type="datetime1">
              <a:rPr lang="en-US" smtClean="0"/>
              <a:pPr/>
              <a:t>4/18/2022</a:t>
            </a:fld>
            <a:endParaRPr lang="en-US" dirty="0"/>
          </a:p>
        </p:txBody>
      </p:sp>
      <p:cxnSp>
        <p:nvCxnSpPr>
          <p:cNvPr id="33" name="Line">
            <a:extLst>
              <a:ext uri="{FF2B5EF4-FFF2-40B4-BE49-F238E27FC236}">
                <a16:creationId xmlns:a16="http://schemas.microsoft.com/office/drawing/2014/main" id="{E61121D3-034C-A148-89AD-C240C1E7F6F7}"/>
              </a:ext>
            </a:extLst>
          </p:cNvPr>
          <p:cNvCxnSpPr>
            <a:cxnSpLocks/>
          </p:cNvCxnSpPr>
          <p:nvPr/>
        </p:nvCxnSpPr>
        <p:spPr>
          <a:xfrm>
            <a:off x="11200667" y="6270568"/>
            <a:ext cx="0" cy="160020"/>
          </a:xfrm>
          <a:prstGeom prst="line">
            <a:avLst/>
          </a:prstGeom>
          <a:ln>
            <a:solidFill>
              <a:schemeClr val="accent4"/>
            </a:solidFill>
          </a:ln>
        </p:spPr>
        <p:style>
          <a:lnRef idx="1">
            <a:schemeClr val="accent1"/>
          </a:lnRef>
          <a:fillRef idx="0">
            <a:schemeClr val="accent1"/>
          </a:fillRef>
          <a:effectRef idx="0">
            <a:schemeClr val="accent1"/>
          </a:effectRef>
          <a:fontRef idx="minor">
            <a:schemeClr val="tx1"/>
          </a:fontRef>
        </p:style>
      </p:cxnSp>
      <p:sp>
        <p:nvSpPr>
          <p:cNvPr id="9" name="Slide Number"/>
          <p:cNvSpPr>
            <a:spLocks noGrp="1"/>
          </p:cNvSpPr>
          <p:nvPr>
            <p:ph type="sldNum" sz="quarter" idx="12"/>
          </p:nvPr>
        </p:nvSpPr>
        <p:spPr>
          <a:xfrm>
            <a:off x="11206124" y="6181281"/>
            <a:ext cx="487680" cy="365760"/>
          </a:xfrm>
        </p:spPr>
        <p:txBody>
          <a:bodyPr/>
          <a:lstStyle>
            <a:lvl1pPr>
              <a:defRPr>
                <a:solidFill>
                  <a:schemeClr val="accent4"/>
                </a:solidFill>
              </a:defRPr>
            </a:lvl1pPr>
          </a:lstStyle>
          <a:p>
            <a:fld id="{8A7A6979-0714-4377-B894-6BE4C2D6E202}" type="slidenum">
              <a:rPr lang="en-US" smtClean="0"/>
              <a:pPr/>
              <a:t>‹#›</a:t>
            </a:fld>
            <a:endParaRPr lang="en-US" dirty="0"/>
          </a:p>
        </p:txBody>
      </p:sp>
      <p:pic>
        <p:nvPicPr>
          <p:cNvPr id="10" name="Purdue Logo">
            <a:extLst>
              <a:ext uri="{FF2B5EF4-FFF2-40B4-BE49-F238E27FC236}">
                <a16:creationId xmlns:a16="http://schemas.microsoft.com/office/drawing/2014/main" id="{7A4725A0-D647-994A-977C-93D29415CC27}"/>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047889" y="5453449"/>
            <a:ext cx="2893086" cy="959792"/>
          </a:xfrm>
          <a:prstGeom prst="rect">
            <a:avLst/>
          </a:prstGeom>
        </p:spPr>
      </p:pic>
    </p:spTree>
    <p:extLst>
      <p:ext uri="{BB962C8B-B14F-4D97-AF65-F5344CB8AC3E}">
        <p14:creationId xmlns:p14="http://schemas.microsoft.com/office/powerpoint/2010/main" val="2463502173"/>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guide id="3" orient="horz" pos="3960" userDrawn="1">
          <p15:clr>
            <a:srgbClr val="FBAE40"/>
          </p15:clr>
        </p15:guide>
        <p15:guide id="4" pos="5952" userDrawn="1">
          <p15:clr>
            <a:srgbClr val="FBAE40"/>
          </p15:clr>
        </p15:guide>
        <p15:guide id="5" pos="6848" userDrawn="1">
          <p15:clr>
            <a:srgbClr val="FBAE40"/>
          </p15:clr>
        </p15:guide>
        <p15:guide id="6" orient="horz" pos="4080" userDrawn="1">
          <p15:clr>
            <a:srgbClr val="FBAE40"/>
          </p15:clr>
        </p15:guide>
        <p15:guide id="8" pos="1224" userDrawn="1">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Content Slide - Copy">
    <p:bg>
      <p:bgPr>
        <a:solidFill>
          <a:schemeClr val="accent4"/>
        </a:solidFill>
        <a:effectLst/>
      </p:bgPr>
    </p:bg>
    <p:spTree>
      <p:nvGrpSpPr>
        <p:cNvPr id="1" name=""/>
        <p:cNvGrpSpPr/>
        <p:nvPr/>
      </p:nvGrpSpPr>
      <p:grpSpPr>
        <a:xfrm>
          <a:off x="0" y="0"/>
          <a:ext cx="0" cy="0"/>
          <a:chOff x="0" y="0"/>
          <a:chExt cx="0" cy="0"/>
        </a:xfrm>
      </p:grpSpPr>
      <p:pic>
        <p:nvPicPr>
          <p:cNvPr id="27" name="Black Bar">
            <a:extLst>
              <a:ext uri="{FF2B5EF4-FFF2-40B4-BE49-F238E27FC236}">
                <a16:creationId xmlns:a16="http://schemas.microsoft.com/office/drawing/2014/main" id="{6283C7A5-FA96-634B-82F6-99BF44D20F7C}"/>
              </a:ext>
            </a:extLst>
          </p:cNvPr>
          <p:cNvPicPr>
            <a:picLocks noChangeAspect="1"/>
          </p:cNvPicPr>
          <p:nvPr/>
        </p:nvPicPr>
        <p:blipFill>
          <a:blip r:embed="rId2"/>
          <a:stretch>
            <a:fillRect/>
          </a:stretch>
        </p:blipFill>
        <p:spPr>
          <a:xfrm>
            <a:off x="7009" y="0"/>
            <a:ext cx="11514667" cy="914400"/>
          </a:xfrm>
          <a:prstGeom prst="rect">
            <a:avLst/>
          </a:prstGeom>
        </p:spPr>
      </p:pic>
      <p:sp>
        <p:nvSpPr>
          <p:cNvPr id="2" name="Title"/>
          <p:cNvSpPr>
            <a:spLocks noGrp="1"/>
          </p:cNvSpPr>
          <p:nvPr>
            <p:ph type="ctrTitle" hasCustomPrompt="1"/>
          </p:nvPr>
        </p:nvSpPr>
        <p:spPr bwMode="blackWhite">
          <a:xfrm>
            <a:off x="1043554" y="442674"/>
            <a:ext cx="9234309" cy="512448"/>
          </a:xfrm>
          <a:prstGeom prst="rect">
            <a:avLst/>
          </a:prstGeom>
          <a:noFill/>
          <a:ln w="38100">
            <a:noFill/>
          </a:ln>
        </p:spPr>
        <p:txBody>
          <a:bodyPr wrap="square" lIns="0" tIns="0" rIns="0" bIns="0" anchor="t" anchorCtr="0">
            <a:spAutoFit/>
          </a:bodyPr>
          <a:lstStyle>
            <a:lvl1pPr algn="l">
              <a:defRPr sz="3600" b="1" i="1" cap="none" spc="0">
                <a:solidFill>
                  <a:schemeClr val="tx2"/>
                </a:solidFill>
                <a:latin typeface="Acumin Pro ExtraCondensed" panose="020B0508020202020204" pitchFamily="34" charset="77"/>
              </a:defRPr>
            </a:lvl1pPr>
          </a:lstStyle>
          <a:p>
            <a:r>
              <a:rPr lang="en-US" dirty="0"/>
              <a:t>Title </a:t>
            </a:r>
            <a:r>
              <a:rPr lang="en-US" dirty="0" err="1"/>
              <a:t>Acumin</a:t>
            </a:r>
            <a:r>
              <a:rPr lang="en-US" dirty="0"/>
              <a:t> Pro Extra Cond Bold Italic 36 </a:t>
            </a:r>
            <a:r>
              <a:rPr lang="en-US" dirty="0" err="1"/>
              <a:t>pt</a:t>
            </a:r>
            <a:endParaRPr lang="en-US" dirty="0"/>
          </a:p>
        </p:txBody>
      </p:sp>
      <p:sp>
        <p:nvSpPr>
          <p:cNvPr id="3" name="Subhead"/>
          <p:cNvSpPr>
            <a:spLocks noGrp="1"/>
          </p:cNvSpPr>
          <p:nvPr>
            <p:ph type="subTitle" idx="1" hasCustomPrompt="1"/>
          </p:nvPr>
        </p:nvSpPr>
        <p:spPr>
          <a:xfrm>
            <a:off x="1043553" y="1345167"/>
            <a:ext cx="7321993" cy="341599"/>
          </a:xfrm>
          <a:noFill/>
        </p:spPr>
        <p:txBody>
          <a:bodyPr wrap="square" lIns="0" tIns="0" rIns="0" bIns="0" anchor="t" anchorCtr="0">
            <a:spAutoFit/>
          </a:bodyPr>
          <a:lstStyle>
            <a:lvl1pPr marL="0" indent="0" algn="l">
              <a:buNone/>
              <a:defRPr sz="2200" b="1" i="0">
                <a:solidFill>
                  <a:schemeClr val="accent2"/>
                </a:solidFill>
                <a:latin typeface="Acumin Pro SemiCondensed" panose="020B0506020202020204" pitchFamily="34" charset="77"/>
              </a:defRPr>
            </a:lvl1pPr>
            <a:lvl2pPr marL="457200" indent="0" algn="ctr">
              <a:buNone/>
              <a:defRPr sz="19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Subhead </a:t>
            </a:r>
            <a:r>
              <a:rPr lang="en-US" dirty="0" err="1"/>
              <a:t>Acumin</a:t>
            </a:r>
            <a:r>
              <a:rPr lang="en-US" dirty="0"/>
              <a:t> Pro Semi Cond Bold 22 </a:t>
            </a:r>
            <a:r>
              <a:rPr lang="en-US" dirty="0" err="1"/>
              <a:t>pt</a:t>
            </a:r>
            <a:endParaRPr lang="en-US" dirty="0"/>
          </a:p>
        </p:txBody>
      </p:sp>
      <p:sp>
        <p:nvSpPr>
          <p:cNvPr id="25" name="Body Text">
            <a:extLst>
              <a:ext uri="{FF2B5EF4-FFF2-40B4-BE49-F238E27FC236}">
                <a16:creationId xmlns:a16="http://schemas.microsoft.com/office/drawing/2014/main" id="{9F798712-4535-8340-942F-27FFD5E3FE9B}"/>
              </a:ext>
            </a:extLst>
          </p:cNvPr>
          <p:cNvSpPr>
            <a:spLocks noGrp="1"/>
          </p:cNvSpPr>
          <p:nvPr>
            <p:ph type="body" sz="quarter" idx="14" hasCustomPrompt="1"/>
          </p:nvPr>
        </p:nvSpPr>
        <p:spPr>
          <a:xfrm>
            <a:off x="1950849" y="1962540"/>
            <a:ext cx="7366000" cy="3411537"/>
          </a:xfrm>
        </p:spPr>
        <p:txBody>
          <a:bodyPr lIns="0" tIns="0" rIns="0" bIns="0">
            <a:normAutofit/>
          </a:bodyPr>
          <a:lstStyle>
            <a:lvl1pPr marL="274320" marR="0" indent="-274320" algn="l" defTabSz="457200" rtl="0" eaLnBrk="1" fontAlgn="auto" latinLnBrk="0" hangingPunct="1">
              <a:lnSpc>
                <a:spcPct val="100000"/>
              </a:lnSpc>
              <a:spcBef>
                <a:spcPts val="0"/>
              </a:spcBef>
              <a:spcAft>
                <a:spcPts val="0"/>
              </a:spcAft>
              <a:buClrTx/>
              <a:buSzTx/>
              <a:buFont typeface="Wingdings" charset="2"/>
              <a:buChar char="§"/>
              <a:tabLst/>
              <a:defRPr sz="1800" b="0" i="0" normalizeH="0" baseline="0">
                <a:solidFill>
                  <a:schemeClr val="bg1"/>
                </a:solidFill>
                <a:latin typeface="Acumin Pro" panose="020B0504020202020204" pitchFamily="34" charset="77"/>
              </a:defRPr>
            </a:lvl1pPr>
          </a:lstStyle>
          <a:p>
            <a:pPr lvl="0"/>
            <a:r>
              <a:rPr lang="en-US" dirty="0"/>
              <a:t>Bulleted copy. </a:t>
            </a:r>
            <a:r>
              <a:rPr lang="en-US" dirty="0" err="1"/>
              <a:t>Acumin</a:t>
            </a:r>
            <a:r>
              <a:rPr lang="en-US" dirty="0"/>
              <a:t> Pro Reg 18 pt. Keep it short with bite-size chunks of information.</a:t>
            </a:r>
          </a:p>
          <a:p>
            <a:pPr lvl="0"/>
            <a:endParaRPr lang="en-US" dirty="0"/>
          </a:p>
          <a:p>
            <a:pPr lvl="0"/>
            <a:r>
              <a:rPr lang="en-US" dirty="0"/>
              <a:t>Bulleted copy. </a:t>
            </a:r>
            <a:r>
              <a:rPr lang="en-US" dirty="0" err="1"/>
              <a:t>Acumin</a:t>
            </a:r>
            <a:r>
              <a:rPr lang="en-US" dirty="0"/>
              <a:t> Pro Reg 18 pt. Keep it short with bite-size chunks of information.</a:t>
            </a:r>
          </a:p>
          <a:p>
            <a:pPr lvl="0"/>
            <a:endParaRPr lang="en-US" dirty="0"/>
          </a:p>
          <a:p>
            <a:pPr marL="274320" marR="0" lvl="0" indent="-274320" algn="l" defTabSz="457200" rtl="0" eaLnBrk="1" fontAlgn="auto" latinLnBrk="0" hangingPunct="1">
              <a:lnSpc>
                <a:spcPct val="100000"/>
              </a:lnSpc>
              <a:spcBef>
                <a:spcPts val="0"/>
              </a:spcBef>
              <a:spcAft>
                <a:spcPts val="0"/>
              </a:spcAft>
              <a:buClrTx/>
              <a:buSzTx/>
              <a:buFont typeface="Wingdings" charset="2"/>
              <a:buChar char="§"/>
              <a:tabLst/>
              <a:defRPr/>
            </a:pPr>
            <a:r>
              <a:rPr lang="en-US" dirty="0"/>
              <a:t>Bulleted copy. </a:t>
            </a:r>
            <a:r>
              <a:rPr lang="en-US" dirty="0" err="1"/>
              <a:t>Acumin</a:t>
            </a:r>
            <a:r>
              <a:rPr lang="en-US" dirty="0"/>
              <a:t> Pro Reg 18 pt. Keep it short with bite-size chunks of information.</a:t>
            </a:r>
          </a:p>
          <a:p>
            <a:pPr lvl="0"/>
            <a:endParaRPr lang="en-US" dirty="0"/>
          </a:p>
          <a:p>
            <a:pPr marL="274320" marR="0" lvl="0" indent="-274320" algn="l" defTabSz="457200" rtl="0" eaLnBrk="1" fontAlgn="auto" latinLnBrk="0" hangingPunct="1">
              <a:lnSpc>
                <a:spcPct val="100000"/>
              </a:lnSpc>
              <a:spcBef>
                <a:spcPts val="0"/>
              </a:spcBef>
              <a:spcAft>
                <a:spcPts val="0"/>
              </a:spcAft>
              <a:buClrTx/>
              <a:buSzTx/>
              <a:buFont typeface="Wingdings" charset="2"/>
              <a:buChar char="§"/>
              <a:tabLst/>
              <a:defRPr/>
            </a:pPr>
            <a:r>
              <a:rPr lang="en-US" dirty="0"/>
              <a:t>Bulleted copy. </a:t>
            </a:r>
            <a:r>
              <a:rPr lang="en-US" dirty="0" err="1"/>
              <a:t>Acumin</a:t>
            </a:r>
            <a:r>
              <a:rPr lang="en-US" dirty="0"/>
              <a:t> Pro Reg 18 pt. Keep it short with bite-size chunks of information.</a:t>
            </a:r>
          </a:p>
          <a:p>
            <a:pPr lvl="0"/>
            <a:endParaRPr lang="en-US" dirty="0"/>
          </a:p>
        </p:txBody>
      </p:sp>
      <p:sp>
        <p:nvSpPr>
          <p:cNvPr id="28" name="Date">
            <a:extLst>
              <a:ext uri="{FF2B5EF4-FFF2-40B4-BE49-F238E27FC236}">
                <a16:creationId xmlns:a16="http://schemas.microsoft.com/office/drawing/2014/main" id="{32B67432-75BE-B145-B884-FF16D239EAF2}"/>
              </a:ext>
            </a:extLst>
          </p:cNvPr>
          <p:cNvSpPr>
            <a:spLocks noGrp="1"/>
          </p:cNvSpPr>
          <p:nvPr>
            <p:ph type="dt" sz="half" idx="2"/>
          </p:nvPr>
        </p:nvSpPr>
        <p:spPr>
          <a:xfrm>
            <a:off x="10136783" y="6202177"/>
            <a:ext cx="1037760" cy="323968"/>
          </a:xfrm>
          <a:prstGeom prst="rect">
            <a:avLst/>
          </a:prstGeom>
        </p:spPr>
        <p:txBody>
          <a:bodyPr vert="horz" lIns="91440" tIns="45720" rIns="91440" bIns="45720" rtlCol="0" anchor="ctr"/>
          <a:lstStyle>
            <a:lvl1pPr algn="r">
              <a:defRPr sz="1000" b="0" i="0">
                <a:solidFill>
                  <a:schemeClr val="bg1">
                    <a:alpha val="70000"/>
                  </a:schemeClr>
                </a:solidFill>
                <a:latin typeface="Acumin Pro" panose="020B0504020202020204" pitchFamily="34" charset="77"/>
              </a:defRPr>
            </a:lvl1pPr>
          </a:lstStyle>
          <a:p>
            <a:fld id="{E0C8DACD-4E35-4E4C-AC75-C3DE50F04E7E}" type="datetime1">
              <a:rPr lang="en-US" smtClean="0"/>
              <a:pPr/>
              <a:t>4/18/2022</a:t>
            </a:fld>
            <a:endParaRPr lang="en-US" dirty="0"/>
          </a:p>
        </p:txBody>
      </p:sp>
      <p:cxnSp>
        <p:nvCxnSpPr>
          <p:cNvPr id="30" name="Line">
            <a:extLst>
              <a:ext uri="{FF2B5EF4-FFF2-40B4-BE49-F238E27FC236}">
                <a16:creationId xmlns:a16="http://schemas.microsoft.com/office/drawing/2014/main" id="{58350E96-57A4-414B-9B8B-1430C2B4D38E}"/>
              </a:ext>
            </a:extLst>
          </p:cNvPr>
          <p:cNvCxnSpPr>
            <a:cxnSpLocks/>
          </p:cNvCxnSpPr>
          <p:nvPr/>
        </p:nvCxnSpPr>
        <p:spPr>
          <a:xfrm>
            <a:off x="11200667" y="6270568"/>
            <a:ext cx="0" cy="16002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29" name="Slide Number">
            <a:extLst>
              <a:ext uri="{FF2B5EF4-FFF2-40B4-BE49-F238E27FC236}">
                <a16:creationId xmlns:a16="http://schemas.microsoft.com/office/drawing/2014/main" id="{49E8753C-A442-034F-B0F4-92D22B3247FE}"/>
              </a:ext>
            </a:extLst>
          </p:cNvPr>
          <p:cNvSpPr>
            <a:spLocks noGrp="1"/>
          </p:cNvSpPr>
          <p:nvPr>
            <p:ph type="sldNum" sz="quarter" idx="4"/>
          </p:nvPr>
        </p:nvSpPr>
        <p:spPr>
          <a:xfrm>
            <a:off x="11206124" y="6181281"/>
            <a:ext cx="487680" cy="365760"/>
          </a:xfrm>
          <a:prstGeom prst="ellipse">
            <a:avLst/>
          </a:prstGeom>
          <a:noFill/>
        </p:spPr>
        <p:txBody>
          <a:bodyPr vert="horz" lIns="18288" tIns="45720" rIns="18288" bIns="45720" rtlCol="0" anchor="ctr">
            <a:noAutofit/>
          </a:bodyPr>
          <a:lstStyle>
            <a:lvl1pPr algn="ctr">
              <a:defRPr sz="1000" b="1" i="0" spc="0" baseline="0">
                <a:solidFill>
                  <a:schemeClr val="bg1"/>
                </a:solidFill>
                <a:latin typeface="Acumin Pro Semibold" panose="020B0504020202020204" pitchFamily="34" charset="77"/>
              </a:defRPr>
            </a:lvl1pPr>
          </a:lstStyle>
          <a:p>
            <a:fld id="{8A7A6979-0714-4377-B894-6BE4C2D6E202}" type="slidenum">
              <a:rPr lang="en-US" smtClean="0"/>
              <a:pPr/>
              <a:t>‹#›</a:t>
            </a:fld>
            <a:endParaRPr lang="en-US" dirty="0"/>
          </a:p>
        </p:txBody>
      </p:sp>
      <p:pic>
        <p:nvPicPr>
          <p:cNvPr id="9" name="Purdue Logo">
            <a:extLst>
              <a:ext uri="{FF2B5EF4-FFF2-40B4-BE49-F238E27FC236}">
                <a16:creationId xmlns:a16="http://schemas.microsoft.com/office/drawing/2014/main" id="{7A4725A0-D647-994A-977C-93D29415CC27}"/>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047889" y="5453449"/>
            <a:ext cx="2893086" cy="959792"/>
          </a:xfrm>
          <a:prstGeom prst="rect">
            <a:avLst/>
          </a:prstGeom>
        </p:spPr>
      </p:pic>
    </p:spTree>
    <p:extLst>
      <p:ext uri="{BB962C8B-B14F-4D97-AF65-F5344CB8AC3E}">
        <p14:creationId xmlns:p14="http://schemas.microsoft.com/office/powerpoint/2010/main" val="1406754891"/>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guide id="3" orient="horz" pos="3960" userDrawn="1">
          <p15:clr>
            <a:srgbClr val="FBAE40"/>
          </p15:clr>
        </p15:guide>
        <p15:guide id="4" pos="5952" userDrawn="1">
          <p15:clr>
            <a:srgbClr val="FBAE40"/>
          </p15:clr>
        </p15:guide>
        <p15:guide id="5" pos="6848" userDrawn="1">
          <p15:clr>
            <a:srgbClr val="FBAE40"/>
          </p15:clr>
        </p15:guide>
        <p15:guide id="6" orient="horz" pos="4032" userDrawn="1">
          <p15:clr>
            <a:srgbClr val="FBAE40"/>
          </p15:clr>
        </p15:guide>
        <p15:guide id="7" pos="1224" userDrawn="1">
          <p15:clr>
            <a:srgbClr val="FBAE40"/>
          </p15:clr>
        </p15:guide>
        <p15:guide id="8" pos="648" userDrawn="1">
          <p15:clr>
            <a:srgbClr val="FBAE40"/>
          </p15:clr>
        </p15:guide>
        <p15:guide id="9" pos="1536" userDrawn="1">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Content Slide - Copy &amp; Pic/Chart">
    <p:bg>
      <p:bgPr>
        <a:solidFill>
          <a:schemeClr val="accent4"/>
        </a:solidFill>
        <a:effectLst/>
      </p:bgPr>
    </p:bg>
    <p:spTree>
      <p:nvGrpSpPr>
        <p:cNvPr id="1" name=""/>
        <p:cNvGrpSpPr/>
        <p:nvPr/>
      </p:nvGrpSpPr>
      <p:grpSpPr>
        <a:xfrm>
          <a:off x="0" y="0"/>
          <a:ext cx="0" cy="0"/>
          <a:chOff x="0" y="0"/>
          <a:chExt cx="0" cy="0"/>
        </a:xfrm>
      </p:grpSpPr>
      <p:pic>
        <p:nvPicPr>
          <p:cNvPr id="21" name="Black Bar">
            <a:extLst>
              <a:ext uri="{FF2B5EF4-FFF2-40B4-BE49-F238E27FC236}">
                <a16:creationId xmlns:a16="http://schemas.microsoft.com/office/drawing/2014/main" id="{87C91AFD-CCD5-AA40-82FE-4B69C6151917}"/>
              </a:ext>
            </a:extLst>
          </p:cNvPr>
          <p:cNvPicPr>
            <a:picLocks noChangeAspect="1"/>
          </p:cNvPicPr>
          <p:nvPr/>
        </p:nvPicPr>
        <p:blipFill>
          <a:blip r:embed="rId2"/>
          <a:stretch>
            <a:fillRect/>
          </a:stretch>
        </p:blipFill>
        <p:spPr>
          <a:xfrm>
            <a:off x="7009" y="0"/>
            <a:ext cx="11514667" cy="914400"/>
          </a:xfrm>
          <a:prstGeom prst="rect">
            <a:avLst/>
          </a:prstGeom>
        </p:spPr>
      </p:pic>
      <p:sp>
        <p:nvSpPr>
          <p:cNvPr id="22" name="Title">
            <a:extLst>
              <a:ext uri="{FF2B5EF4-FFF2-40B4-BE49-F238E27FC236}">
                <a16:creationId xmlns:a16="http://schemas.microsoft.com/office/drawing/2014/main" id="{73768DE6-FB80-874D-8DE0-986B46F1FD05}"/>
              </a:ext>
            </a:extLst>
          </p:cNvPr>
          <p:cNvSpPr>
            <a:spLocks noGrp="1"/>
          </p:cNvSpPr>
          <p:nvPr>
            <p:ph type="ctrTitle" hasCustomPrompt="1"/>
          </p:nvPr>
        </p:nvSpPr>
        <p:spPr bwMode="blackWhite">
          <a:xfrm>
            <a:off x="1043553" y="442674"/>
            <a:ext cx="9234309" cy="512448"/>
          </a:xfrm>
          <a:prstGeom prst="rect">
            <a:avLst/>
          </a:prstGeom>
          <a:noFill/>
          <a:ln w="38100">
            <a:noFill/>
          </a:ln>
        </p:spPr>
        <p:txBody>
          <a:bodyPr wrap="square" lIns="0" tIns="0" rIns="0" bIns="0" anchor="t" anchorCtr="0">
            <a:spAutoFit/>
          </a:bodyPr>
          <a:lstStyle>
            <a:lvl1pPr algn="l">
              <a:defRPr sz="3600" b="1" i="1" cap="none" spc="0">
                <a:solidFill>
                  <a:schemeClr val="tx2"/>
                </a:solidFill>
                <a:latin typeface="Acumin Pro ExtraCondensed" panose="020B0508020202020204" pitchFamily="34" charset="77"/>
              </a:defRPr>
            </a:lvl1pPr>
          </a:lstStyle>
          <a:p>
            <a:r>
              <a:rPr lang="en-US" dirty="0"/>
              <a:t>Title </a:t>
            </a:r>
            <a:r>
              <a:rPr lang="en-US" dirty="0" err="1"/>
              <a:t>Acumin</a:t>
            </a:r>
            <a:r>
              <a:rPr lang="en-US" dirty="0"/>
              <a:t> Pro Extra Cond Bold Italic 36 </a:t>
            </a:r>
            <a:r>
              <a:rPr lang="en-US" dirty="0" err="1"/>
              <a:t>pt</a:t>
            </a:r>
            <a:endParaRPr lang="en-US" dirty="0"/>
          </a:p>
        </p:txBody>
      </p:sp>
      <p:sp>
        <p:nvSpPr>
          <p:cNvPr id="3" name="Subhead"/>
          <p:cNvSpPr>
            <a:spLocks noGrp="1"/>
          </p:cNvSpPr>
          <p:nvPr>
            <p:ph type="subTitle" idx="1" hasCustomPrompt="1"/>
          </p:nvPr>
        </p:nvSpPr>
        <p:spPr>
          <a:xfrm>
            <a:off x="1043553" y="1345166"/>
            <a:ext cx="7288495" cy="338554"/>
          </a:xfrm>
          <a:noFill/>
        </p:spPr>
        <p:txBody>
          <a:bodyPr wrap="square" lIns="0" tIns="0" rIns="0" bIns="0" anchor="t" anchorCtr="0">
            <a:spAutoFit/>
          </a:bodyPr>
          <a:lstStyle>
            <a:lvl1pPr marL="0" indent="0" algn="l">
              <a:buNone/>
              <a:defRPr sz="2200" b="1" i="0">
                <a:solidFill>
                  <a:schemeClr val="accent2"/>
                </a:solidFill>
                <a:latin typeface="Acumin Pro SemiCondensed" panose="020B0506020202020204" pitchFamily="34" charset="77"/>
              </a:defRPr>
            </a:lvl1pPr>
            <a:lvl2pPr marL="457200" indent="0" algn="ctr">
              <a:buNone/>
              <a:defRPr sz="19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Subhead </a:t>
            </a:r>
            <a:r>
              <a:rPr lang="en-US" dirty="0" err="1"/>
              <a:t>Acumin</a:t>
            </a:r>
            <a:r>
              <a:rPr lang="en-US" dirty="0"/>
              <a:t> Pro Semi Cond Bold 22 </a:t>
            </a:r>
            <a:r>
              <a:rPr lang="en-US" dirty="0" err="1"/>
              <a:t>pt</a:t>
            </a:r>
            <a:endParaRPr lang="en-US" dirty="0"/>
          </a:p>
        </p:txBody>
      </p:sp>
      <p:sp>
        <p:nvSpPr>
          <p:cNvPr id="19" name="Body Text">
            <a:extLst>
              <a:ext uri="{FF2B5EF4-FFF2-40B4-BE49-F238E27FC236}">
                <a16:creationId xmlns:a16="http://schemas.microsoft.com/office/drawing/2014/main" id="{4B5CCD19-DE21-294C-8B0B-3103725AE082}"/>
              </a:ext>
            </a:extLst>
          </p:cNvPr>
          <p:cNvSpPr>
            <a:spLocks noGrp="1"/>
          </p:cNvSpPr>
          <p:nvPr>
            <p:ph type="body" sz="quarter" idx="14" hasCustomPrompt="1"/>
          </p:nvPr>
        </p:nvSpPr>
        <p:spPr>
          <a:xfrm>
            <a:off x="1943100" y="1917389"/>
            <a:ext cx="4591332" cy="3411537"/>
          </a:xfrm>
        </p:spPr>
        <p:txBody>
          <a:bodyPr lIns="0" tIns="0" rIns="0" bIns="0">
            <a:normAutofit/>
          </a:bodyPr>
          <a:lstStyle>
            <a:lvl1pPr marL="274320" marR="0" indent="-274320" algn="l" defTabSz="457200" rtl="0" eaLnBrk="1" fontAlgn="auto" latinLnBrk="0" hangingPunct="1">
              <a:lnSpc>
                <a:spcPct val="100000"/>
              </a:lnSpc>
              <a:spcBef>
                <a:spcPts val="0"/>
              </a:spcBef>
              <a:spcAft>
                <a:spcPts val="0"/>
              </a:spcAft>
              <a:buClrTx/>
              <a:buSzTx/>
              <a:buFont typeface="Wingdings" charset="2"/>
              <a:buChar char="§"/>
              <a:tabLst/>
              <a:defRPr sz="1800" b="0" i="0" normalizeH="0" baseline="0">
                <a:solidFill>
                  <a:schemeClr val="bg1"/>
                </a:solidFill>
                <a:latin typeface="Acumin Pro" panose="020B0504020202020204" pitchFamily="34" charset="77"/>
              </a:defRPr>
            </a:lvl1pPr>
          </a:lstStyle>
          <a:p>
            <a:pPr lvl="0"/>
            <a:r>
              <a:rPr lang="en-US" dirty="0"/>
              <a:t>Bulleted copy. </a:t>
            </a:r>
            <a:r>
              <a:rPr lang="en-US" dirty="0" err="1"/>
              <a:t>Acumin</a:t>
            </a:r>
            <a:r>
              <a:rPr lang="en-US" dirty="0"/>
              <a:t> Pro Reg 18 pt. Keep it short with bite-size chunks of information.</a:t>
            </a:r>
          </a:p>
          <a:p>
            <a:pPr lvl="0"/>
            <a:endParaRPr lang="en-US" dirty="0"/>
          </a:p>
          <a:p>
            <a:pPr lvl="0"/>
            <a:r>
              <a:rPr lang="en-US" dirty="0"/>
              <a:t>Bulleted copy. </a:t>
            </a:r>
            <a:r>
              <a:rPr lang="en-US" dirty="0" err="1"/>
              <a:t>Acumin</a:t>
            </a:r>
            <a:r>
              <a:rPr lang="en-US" dirty="0"/>
              <a:t> Pro Reg 18 pt. Keep it short with bite-size chunks of information.</a:t>
            </a:r>
          </a:p>
          <a:p>
            <a:pPr lvl="0"/>
            <a:endParaRPr lang="en-US" dirty="0"/>
          </a:p>
          <a:p>
            <a:pPr marL="274320" marR="0" lvl="0" indent="-274320" algn="l" defTabSz="457200" rtl="0" eaLnBrk="1" fontAlgn="auto" latinLnBrk="0" hangingPunct="1">
              <a:lnSpc>
                <a:spcPct val="100000"/>
              </a:lnSpc>
              <a:spcBef>
                <a:spcPts val="0"/>
              </a:spcBef>
              <a:spcAft>
                <a:spcPts val="0"/>
              </a:spcAft>
              <a:buClrTx/>
              <a:buSzTx/>
              <a:buFont typeface="Wingdings" charset="2"/>
              <a:buChar char="§"/>
              <a:tabLst/>
              <a:defRPr/>
            </a:pPr>
            <a:r>
              <a:rPr lang="en-US" dirty="0"/>
              <a:t>Bulleted copy. </a:t>
            </a:r>
            <a:r>
              <a:rPr lang="en-US" dirty="0" err="1"/>
              <a:t>Acumin</a:t>
            </a:r>
            <a:r>
              <a:rPr lang="en-US" dirty="0"/>
              <a:t> Pro Reg 18 pt. Keep it short with bite-size chunks of information.</a:t>
            </a:r>
          </a:p>
          <a:p>
            <a:pPr lvl="0"/>
            <a:endParaRPr lang="en-US" dirty="0"/>
          </a:p>
          <a:p>
            <a:pPr lvl="0"/>
            <a:endParaRPr lang="en-US" dirty="0"/>
          </a:p>
        </p:txBody>
      </p:sp>
      <p:sp>
        <p:nvSpPr>
          <p:cNvPr id="10" name="Picture or Chart" descr="Picture or Chart">
            <a:extLst>
              <a:ext uri="{FF2B5EF4-FFF2-40B4-BE49-F238E27FC236}">
                <a16:creationId xmlns:a16="http://schemas.microsoft.com/office/drawing/2014/main" id="{699BD747-48B6-2547-8F7C-25A44594F612}"/>
              </a:ext>
            </a:extLst>
          </p:cNvPr>
          <p:cNvSpPr>
            <a:spLocks noGrp="1"/>
          </p:cNvSpPr>
          <p:nvPr>
            <p:ph sz="quarter" idx="13" hasCustomPrompt="1"/>
          </p:nvPr>
        </p:nvSpPr>
        <p:spPr>
          <a:xfrm>
            <a:off x="6803762" y="1920876"/>
            <a:ext cx="4837905" cy="2982913"/>
          </a:xfrm>
        </p:spPr>
        <p:txBody>
          <a:bodyPr lIns="0" tIns="0" rIns="0" bIns="0" anchor="ctr" anchorCtr="0"/>
          <a:lstStyle>
            <a:lvl1pPr algn="ctr">
              <a:defRPr b="0" i="0">
                <a:solidFill>
                  <a:schemeClr val="bg1"/>
                </a:solidFill>
                <a:latin typeface="Acumin Pro" panose="020B0504020202020204" pitchFamily="34" charset="77"/>
              </a:defRPr>
            </a:lvl1pPr>
            <a:lvl4pPr marL="685800" indent="0" algn="ctr">
              <a:buNone/>
              <a:defRPr>
                <a:solidFill>
                  <a:schemeClr val="bg1"/>
                </a:solidFill>
              </a:defRPr>
            </a:lvl4pPr>
          </a:lstStyle>
          <a:p>
            <a:pPr lvl="0"/>
            <a:r>
              <a:rPr lang="en-US" dirty="0"/>
              <a:t>Insert picture or chart here</a:t>
            </a:r>
          </a:p>
        </p:txBody>
      </p:sp>
      <p:sp>
        <p:nvSpPr>
          <p:cNvPr id="23" name="Date">
            <a:extLst>
              <a:ext uri="{FF2B5EF4-FFF2-40B4-BE49-F238E27FC236}">
                <a16:creationId xmlns:a16="http://schemas.microsoft.com/office/drawing/2014/main" id="{CF069E70-AF49-2042-836A-1CC5C09B9CCB}"/>
              </a:ext>
            </a:extLst>
          </p:cNvPr>
          <p:cNvSpPr>
            <a:spLocks noGrp="1"/>
          </p:cNvSpPr>
          <p:nvPr>
            <p:ph type="dt" sz="half" idx="2"/>
          </p:nvPr>
        </p:nvSpPr>
        <p:spPr>
          <a:xfrm>
            <a:off x="10049694" y="6202177"/>
            <a:ext cx="1124849" cy="323968"/>
          </a:xfrm>
          <a:prstGeom prst="rect">
            <a:avLst/>
          </a:prstGeom>
        </p:spPr>
        <p:txBody>
          <a:bodyPr vert="horz" lIns="91440" tIns="45720" rIns="91440" bIns="45720" rtlCol="0" anchor="ctr"/>
          <a:lstStyle>
            <a:lvl1pPr algn="r">
              <a:defRPr sz="1000" b="0" i="0">
                <a:solidFill>
                  <a:schemeClr val="bg1">
                    <a:alpha val="70000"/>
                  </a:schemeClr>
                </a:solidFill>
                <a:latin typeface="Acumin Pro" panose="020B0504020202020204" pitchFamily="34" charset="77"/>
              </a:defRPr>
            </a:lvl1pPr>
          </a:lstStyle>
          <a:p>
            <a:fld id="{E0C8DACD-4E35-4E4C-AC75-C3DE50F04E7E}" type="datetime1">
              <a:rPr lang="en-US" smtClean="0"/>
              <a:pPr/>
              <a:t>4/18/2022</a:t>
            </a:fld>
            <a:endParaRPr lang="en-US" dirty="0"/>
          </a:p>
        </p:txBody>
      </p:sp>
      <p:cxnSp>
        <p:nvCxnSpPr>
          <p:cNvPr id="25" name="Line">
            <a:extLst>
              <a:ext uri="{FF2B5EF4-FFF2-40B4-BE49-F238E27FC236}">
                <a16:creationId xmlns:a16="http://schemas.microsoft.com/office/drawing/2014/main" id="{BCC405A1-23C8-8E4E-940E-49CA3B709385}"/>
              </a:ext>
            </a:extLst>
          </p:cNvPr>
          <p:cNvCxnSpPr>
            <a:cxnSpLocks/>
          </p:cNvCxnSpPr>
          <p:nvPr/>
        </p:nvCxnSpPr>
        <p:spPr>
          <a:xfrm>
            <a:off x="11200667" y="6270568"/>
            <a:ext cx="0" cy="16002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24" name="Slide Number">
            <a:extLst>
              <a:ext uri="{FF2B5EF4-FFF2-40B4-BE49-F238E27FC236}">
                <a16:creationId xmlns:a16="http://schemas.microsoft.com/office/drawing/2014/main" id="{50D54855-2B56-7D4D-BC1F-BBB8B58B9663}"/>
              </a:ext>
            </a:extLst>
          </p:cNvPr>
          <p:cNvSpPr>
            <a:spLocks noGrp="1"/>
          </p:cNvSpPr>
          <p:nvPr>
            <p:ph type="sldNum" sz="quarter" idx="4"/>
          </p:nvPr>
        </p:nvSpPr>
        <p:spPr>
          <a:xfrm>
            <a:off x="11213873" y="6181281"/>
            <a:ext cx="487680" cy="365760"/>
          </a:xfrm>
          <a:prstGeom prst="ellipse">
            <a:avLst/>
          </a:prstGeom>
          <a:noFill/>
        </p:spPr>
        <p:txBody>
          <a:bodyPr vert="horz" lIns="18288" tIns="45720" rIns="18288" bIns="45720" rtlCol="0" anchor="ctr">
            <a:noAutofit/>
          </a:bodyPr>
          <a:lstStyle>
            <a:lvl1pPr algn="ctr">
              <a:defRPr sz="1000" b="1" i="0" spc="0" baseline="0">
                <a:solidFill>
                  <a:schemeClr val="bg1"/>
                </a:solidFill>
                <a:latin typeface="Acumin Pro Semibold" panose="020B0504020202020204" pitchFamily="34" charset="77"/>
              </a:defRPr>
            </a:lvl1pPr>
          </a:lstStyle>
          <a:p>
            <a:fld id="{8A7A6979-0714-4377-B894-6BE4C2D6E202}" type="slidenum">
              <a:rPr lang="en-US" smtClean="0"/>
              <a:pPr/>
              <a:t>‹#›</a:t>
            </a:fld>
            <a:endParaRPr lang="en-US" dirty="0"/>
          </a:p>
        </p:txBody>
      </p:sp>
      <p:pic>
        <p:nvPicPr>
          <p:cNvPr id="11" name="Purdue Logo">
            <a:extLst>
              <a:ext uri="{FF2B5EF4-FFF2-40B4-BE49-F238E27FC236}">
                <a16:creationId xmlns:a16="http://schemas.microsoft.com/office/drawing/2014/main" id="{7A4725A0-D647-994A-977C-93D29415CC27}"/>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047889" y="5453449"/>
            <a:ext cx="2893086" cy="959792"/>
          </a:xfrm>
          <a:prstGeom prst="rect">
            <a:avLst/>
          </a:prstGeom>
        </p:spPr>
      </p:pic>
    </p:spTree>
    <p:extLst>
      <p:ext uri="{BB962C8B-B14F-4D97-AF65-F5344CB8AC3E}">
        <p14:creationId xmlns:p14="http://schemas.microsoft.com/office/powerpoint/2010/main" val="1815464052"/>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guide id="3" orient="horz" pos="3960" userDrawn="1">
          <p15:clr>
            <a:srgbClr val="FBAE40"/>
          </p15:clr>
        </p15:guide>
        <p15:guide id="4" pos="5952" userDrawn="1">
          <p15:clr>
            <a:srgbClr val="FBAE40"/>
          </p15:clr>
        </p15:guide>
        <p15:guide id="5" pos="6848" userDrawn="1">
          <p15:clr>
            <a:srgbClr val="FBAE40"/>
          </p15:clr>
        </p15:guide>
        <p15:guide id="6" orient="horz" pos="4080" userDrawn="1">
          <p15:clr>
            <a:srgbClr val="FBAE40"/>
          </p15:clr>
        </p15:guide>
        <p15:guide id="7" pos="648" userDrawn="1">
          <p15:clr>
            <a:srgbClr val="FBAE40"/>
          </p15:clr>
        </p15:guide>
        <p15:guide id="8" pos="1224" userDrawn="1">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Content Slide - Picture">
    <p:bg>
      <p:bgPr>
        <a:solidFill>
          <a:schemeClr val="accent4"/>
        </a:solidFill>
        <a:effectLst/>
      </p:bgPr>
    </p:bg>
    <p:spTree>
      <p:nvGrpSpPr>
        <p:cNvPr id="1" name=""/>
        <p:cNvGrpSpPr/>
        <p:nvPr/>
      </p:nvGrpSpPr>
      <p:grpSpPr>
        <a:xfrm>
          <a:off x="0" y="0"/>
          <a:ext cx="0" cy="0"/>
          <a:chOff x="0" y="0"/>
          <a:chExt cx="0" cy="0"/>
        </a:xfrm>
      </p:grpSpPr>
      <p:sp>
        <p:nvSpPr>
          <p:cNvPr id="17" name="Picture" descr="Picture Description">
            <a:extLst>
              <a:ext uri="{FF2B5EF4-FFF2-40B4-BE49-F238E27FC236}">
                <a16:creationId xmlns:a16="http://schemas.microsoft.com/office/drawing/2014/main" id="{B6A7C9B5-3617-0144-A4ED-16186741E8C3}"/>
              </a:ext>
            </a:extLst>
          </p:cNvPr>
          <p:cNvSpPr>
            <a:spLocks noGrp="1"/>
          </p:cNvSpPr>
          <p:nvPr>
            <p:ph type="pic" sz="quarter" idx="13"/>
          </p:nvPr>
        </p:nvSpPr>
        <p:spPr>
          <a:xfrm>
            <a:off x="0" y="0"/>
            <a:ext cx="12192000" cy="6858000"/>
          </a:xfrm>
        </p:spPr>
        <p:txBody>
          <a:bodyPr anchor="ctr" anchorCtr="1"/>
          <a:lstStyle>
            <a:lvl1pPr marL="0" indent="0" algn="ctr">
              <a:buFontTx/>
              <a:buNone/>
              <a:defRPr baseline="0">
                <a:solidFill>
                  <a:schemeClr val="bg1"/>
                </a:solidFill>
                <a:latin typeface="Acumin Pro" panose="020B0504020202020204" pitchFamily="34" charset="77"/>
              </a:defRPr>
            </a:lvl1pPr>
          </a:lstStyle>
          <a:p>
            <a:r>
              <a:rPr lang="en-US"/>
              <a:t>Click icon to add picture</a:t>
            </a:r>
            <a:endParaRPr lang="en-US" dirty="0"/>
          </a:p>
        </p:txBody>
      </p:sp>
      <p:sp>
        <p:nvSpPr>
          <p:cNvPr id="14" name="Photo Caption">
            <a:extLst>
              <a:ext uri="{FF2B5EF4-FFF2-40B4-BE49-F238E27FC236}">
                <a16:creationId xmlns:a16="http://schemas.microsoft.com/office/drawing/2014/main" id="{0D6DAF39-EE35-6843-807B-FF770BE21293}"/>
              </a:ext>
            </a:extLst>
          </p:cNvPr>
          <p:cNvSpPr>
            <a:spLocks noGrp="1"/>
          </p:cNvSpPr>
          <p:nvPr>
            <p:ph type="ctrTitle" hasCustomPrompt="1"/>
          </p:nvPr>
        </p:nvSpPr>
        <p:spPr bwMode="blackWhite">
          <a:xfrm>
            <a:off x="1035804" y="304800"/>
            <a:ext cx="3838891" cy="1004121"/>
          </a:xfrm>
          <a:prstGeom prst="rect">
            <a:avLst/>
          </a:prstGeom>
          <a:noFill/>
          <a:ln w="38100">
            <a:noFill/>
          </a:ln>
        </p:spPr>
        <p:txBody>
          <a:bodyPr wrap="square" lIns="0" tIns="0" rIns="0" bIns="0" anchor="t" anchorCtr="0">
            <a:spAutoFit/>
          </a:bodyPr>
          <a:lstStyle>
            <a:lvl1pPr algn="l">
              <a:defRPr sz="1800" b="1" i="0" cap="none" spc="0">
                <a:solidFill>
                  <a:schemeClr val="bg1"/>
                </a:solidFill>
                <a:latin typeface="Acumin Pro" panose="020B0504020202020204" pitchFamily="34" charset="77"/>
              </a:defRPr>
            </a:lvl1pPr>
          </a:lstStyle>
          <a:p>
            <a:r>
              <a:rPr lang="en-US" dirty="0"/>
              <a:t>Brief photo caption. Place in top left or right corner. </a:t>
            </a:r>
            <a:r>
              <a:rPr lang="en-US" dirty="0" err="1"/>
              <a:t>Acumin</a:t>
            </a:r>
            <a:r>
              <a:rPr lang="en-US" dirty="0"/>
              <a:t> Pro Bold 18 pt. Make text black or white for legibility.</a:t>
            </a:r>
          </a:p>
        </p:txBody>
      </p:sp>
      <p:pic>
        <p:nvPicPr>
          <p:cNvPr id="29" name="Gold Triangle">
            <a:extLst>
              <a:ext uri="{FF2B5EF4-FFF2-40B4-BE49-F238E27FC236}">
                <a16:creationId xmlns:a16="http://schemas.microsoft.com/office/drawing/2014/main" id="{6C3B8210-1510-C644-9CE9-0E6E1BA9961F}"/>
              </a:ext>
            </a:extLst>
          </p:cNvPr>
          <p:cNvPicPr>
            <a:picLocks noChangeAspect="1"/>
          </p:cNvPicPr>
          <p:nvPr/>
        </p:nvPicPr>
        <p:blipFill>
          <a:blip r:embed="rId2"/>
          <a:stretch>
            <a:fillRect/>
          </a:stretch>
        </p:blipFill>
        <p:spPr>
          <a:xfrm>
            <a:off x="9821333" y="0"/>
            <a:ext cx="2370667" cy="6858000"/>
          </a:xfrm>
          <a:prstGeom prst="rect">
            <a:avLst/>
          </a:prstGeom>
        </p:spPr>
      </p:pic>
      <p:sp>
        <p:nvSpPr>
          <p:cNvPr id="19" name="Date">
            <a:extLst>
              <a:ext uri="{FF2B5EF4-FFF2-40B4-BE49-F238E27FC236}">
                <a16:creationId xmlns:a16="http://schemas.microsoft.com/office/drawing/2014/main" id="{AAF94E19-ED71-7845-B4E1-5D3EA4F2593F}"/>
              </a:ext>
            </a:extLst>
          </p:cNvPr>
          <p:cNvSpPr>
            <a:spLocks noGrp="1"/>
          </p:cNvSpPr>
          <p:nvPr>
            <p:ph type="dt" sz="half" idx="10"/>
          </p:nvPr>
        </p:nvSpPr>
        <p:spPr>
          <a:xfrm>
            <a:off x="10032276" y="6202177"/>
            <a:ext cx="1142267" cy="323968"/>
          </a:xfrm>
        </p:spPr>
        <p:txBody>
          <a:bodyPr/>
          <a:lstStyle>
            <a:lvl1pPr>
              <a:defRPr>
                <a:solidFill>
                  <a:schemeClr val="accent4">
                    <a:alpha val="70000"/>
                  </a:schemeClr>
                </a:solidFill>
              </a:defRPr>
            </a:lvl1pPr>
          </a:lstStyle>
          <a:p>
            <a:fld id="{049DC8E1-D369-0F48-9062-BB068AFD07CE}" type="datetime1">
              <a:rPr lang="en-US" smtClean="0"/>
              <a:pPr/>
              <a:t>4/18/2022</a:t>
            </a:fld>
            <a:endParaRPr lang="en-US" dirty="0"/>
          </a:p>
        </p:txBody>
      </p:sp>
      <p:cxnSp>
        <p:nvCxnSpPr>
          <p:cNvPr id="22" name="Line 3">
            <a:extLst>
              <a:ext uri="{FF2B5EF4-FFF2-40B4-BE49-F238E27FC236}">
                <a16:creationId xmlns:a16="http://schemas.microsoft.com/office/drawing/2014/main" id="{6E05FCF8-5823-9D4D-B7F3-412E5BDD4E01}"/>
              </a:ext>
            </a:extLst>
          </p:cNvPr>
          <p:cNvCxnSpPr>
            <a:cxnSpLocks/>
          </p:cNvCxnSpPr>
          <p:nvPr/>
        </p:nvCxnSpPr>
        <p:spPr>
          <a:xfrm>
            <a:off x="11200667" y="6270568"/>
            <a:ext cx="0" cy="160020"/>
          </a:xfrm>
          <a:prstGeom prst="line">
            <a:avLst/>
          </a:prstGeom>
          <a:ln>
            <a:solidFill>
              <a:schemeClr val="accent4"/>
            </a:solidFill>
          </a:ln>
        </p:spPr>
        <p:style>
          <a:lnRef idx="1">
            <a:schemeClr val="accent1"/>
          </a:lnRef>
          <a:fillRef idx="0">
            <a:schemeClr val="accent1"/>
          </a:fillRef>
          <a:effectRef idx="0">
            <a:schemeClr val="accent1"/>
          </a:effectRef>
          <a:fontRef idx="minor">
            <a:schemeClr val="tx1"/>
          </a:fontRef>
        </p:style>
      </p:cxnSp>
      <p:sp>
        <p:nvSpPr>
          <p:cNvPr id="21" name="Slide Number">
            <a:extLst>
              <a:ext uri="{FF2B5EF4-FFF2-40B4-BE49-F238E27FC236}">
                <a16:creationId xmlns:a16="http://schemas.microsoft.com/office/drawing/2014/main" id="{14A543BD-A296-7346-B649-5BA64898AF2C}"/>
              </a:ext>
            </a:extLst>
          </p:cNvPr>
          <p:cNvSpPr>
            <a:spLocks noGrp="1"/>
          </p:cNvSpPr>
          <p:nvPr>
            <p:ph type="sldNum" sz="quarter" idx="12"/>
          </p:nvPr>
        </p:nvSpPr>
        <p:spPr>
          <a:xfrm>
            <a:off x="11206124" y="6181281"/>
            <a:ext cx="487680" cy="365760"/>
          </a:xfrm>
        </p:spPr>
        <p:txBody>
          <a:bodyPr/>
          <a:lstStyle>
            <a:lvl1pPr>
              <a:defRPr>
                <a:solidFill>
                  <a:schemeClr val="accent4"/>
                </a:solidFill>
              </a:defRPr>
            </a:lvl1pPr>
          </a:lstStyle>
          <a:p>
            <a:fld id="{8A7A6979-0714-4377-B894-6BE4C2D6E202}" type="slidenum">
              <a:rPr lang="en-US" smtClean="0"/>
              <a:pPr/>
              <a:t>‹#›</a:t>
            </a:fld>
            <a:endParaRPr lang="en-US" dirty="0"/>
          </a:p>
        </p:txBody>
      </p:sp>
      <p:pic>
        <p:nvPicPr>
          <p:cNvPr id="8" name="Purdue Logo">
            <a:extLst>
              <a:ext uri="{FF2B5EF4-FFF2-40B4-BE49-F238E27FC236}">
                <a16:creationId xmlns:a16="http://schemas.microsoft.com/office/drawing/2014/main" id="{7A4725A0-D647-994A-977C-93D29415CC27}"/>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047889" y="5453449"/>
            <a:ext cx="2893086" cy="959792"/>
          </a:xfrm>
          <a:prstGeom prst="rect">
            <a:avLst/>
          </a:prstGeom>
        </p:spPr>
      </p:pic>
    </p:spTree>
    <p:extLst>
      <p:ext uri="{BB962C8B-B14F-4D97-AF65-F5344CB8AC3E}">
        <p14:creationId xmlns:p14="http://schemas.microsoft.com/office/powerpoint/2010/main" val="4186258001"/>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guide id="3" orient="horz" pos="3960" userDrawn="1">
          <p15:clr>
            <a:srgbClr val="FBAE40"/>
          </p15:clr>
        </p15:guide>
        <p15:guide id="4" pos="5952" userDrawn="1">
          <p15:clr>
            <a:srgbClr val="FBAE40"/>
          </p15:clr>
        </p15:guide>
        <p15:guide id="5" pos="6848" userDrawn="1">
          <p15:clr>
            <a:srgbClr val="FBAE40"/>
          </p15:clr>
        </p15:guide>
        <p15:guide id="6" orient="horz" pos="4080" userDrawn="1">
          <p15:clr>
            <a:srgbClr val="FBAE40"/>
          </p15:clr>
        </p15:guide>
        <p15:guide id="7" pos="352" userDrawn="1">
          <p15:clr>
            <a:srgbClr val="FBAE40"/>
          </p15:clr>
        </p15:guide>
        <p15:guide id="8" orient="horz" pos="192" userDrawn="1">
          <p15:clr>
            <a:srgbClr val="FBAE40"/>
          </p15:clr>
        </p15:guide>
        <p15:guide id="9" pos="648" userDrawn="1">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Content Slide - Fact/Highlight">
    <p:bg>
      <p:bgPr>
        <a:solidFill>
          <a:schemeClr val="accent2"/>
        </a:solidFill>
        <a:effectLst/>
      </p:bgPr>
    </p:bg>
    <p:spTree>
      <p:nvGrpSpPr>
        <p:cNvPr id="1" name=""/>
        <p:cNvGrpSpPr/>
        <p:nvPr/>
      </p:nvGrpSpPr>
      <p:grpSpPr>
        <a:xfrm>
          <a:off x="0" y="0"/>
          <a:ext cx="0" cy="0"/>
          <a:chOff x="0" y="0"/>
          <a:chExt cx="0" cy="0"/>
        </a:xfrm>
      </p:grpSpPr>
      <p:sp>
        <p:nvSpPr>
          <p:cNvPr id="6" name="Gold Background">
            <a:extLst>
              <a:ext uri="{FF2B5EF4-FFF2-40B4-BE49-F238E27FC236}">
                <a16:creationId xmlns:a16="http://schemas.microsoft.com/office/drawing/2014/main" id="{5CCAEC11-865D-CB4B-88E8-5AF51FB37FBE}"/>
              </a:ext>
            </a:extLst>
          </p:cNvPr>
          <p:cNvSpPr/>
          <p:nvPr/>
        </p:nvSpPr>
        <p:spPr>
          <a:xfrm>
            <a:off x="1" y="0"/>
            <a:ext cx="12191999" cy="6852212"/>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5" name="Heading">
            <a:extLst>
              <a:ext uri="{FF2B5EF4-FFF2-40B4-BE49-F238E27FC236}">
                <a16:creationId xmlns:a16="http://schemas.microsoft.com/office/drawing/2014/main" id="{4D7D7E43-151C-6148-8D70-1135C4C4B705}"/>
              </a:ext>
            </a:extLst>
          </p:cNvPr>
          <p:cNvSpPr>
            <a:spLocks noGrp="1"/>
          </p:cNvSpPr>
          <p:nvPr>
            <p:ph type="ctrTitle" hasCustomPrompt="1"/>
          </p:nvPr>
        </p:nvSpPr>
        <p:spPr bwMode="blackWhite">
          <a:xfrm>
            <a:off x="2893545" y="1466567"/>
            <a:ext cx="6419331" cy="1210973"/>
          </a:xfrm>
          <a:prstGeom prst="rect">
            <a:avLst/>
          </a:prstGeom>
          <a:noFill/>
          <a:ln w="38100">
            <a:noFill/>
          </a:ln>
        </p:spPr>
        <p:txBody>
          <a:bodyPr wrap="square" lIns="0" tIns="0" rIns="0" bIns="0" anchor="t" anchorCtr="0">
            <a:spAutoFit/>
          </a:bodyPr>
          <a:lstStyle>
            <a:lvl1pPr algn="ctr">
              <a:defRPr sz="8600" b="0" i="0" cap="none" spc="0">
                <a:solidFill>
                  <a:schemeClr val="accent2"/>
                </a:solidFill>
                <a:latin typeface="United Sans Reg Medium" pitchFamily="2" charset="77"/>
              </a:defRPr>
            </a:lvl1pPr>
          </a:lstStyle>
          <a:p>
            <a:r>
              <a:rPr lang="en-US" dirty="0"/>
              <a:t>123</a:t>
            </a:r>
          </a:p>
        </p:txBody>
      </p:sp>
      <p:sp>
        <p:nvSpPr>
          <p:cNvPr id="20" name="Black Bar">
            <a:extLst>
              <a:ext uri="{FF2B5EF4-FFF2-40B4-BE49-F238E27FC236}">
                <a16:creationId xmlns:a16="http://schemas.microsoft.com/office/drawing/2014/main" id="{EACB2F0C-1C3D-CD48-AD13-7B5AD683F7C7}"/>
              </a:ext>
            </a:extLst>
          </p:cNvPr>
          <p:cNvSpPr/>
          <p:nvPr/>
        </p:nvSpPr>
        <p:spPr>
          <a:xfrm>
            <a:off x="2648277" y="2744421"/>
            <a:ext cx="6905456" cy="44099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6" name="Subhead">
            <a:extLst>
              <a:ext uri="{FF2B5EF4-FFF2-40B4-BE49-F238E27FC236}">
                <a16:creationId xmlns:a16="http://schemas.microsoft.com/office/drawing/2014/main" id="{0B79470A-88E7-9241-9D11-9A69D762338C}"/>
              </a:ext>
            </a:extLst>
          </p:cNvPr>
          <p:cNvSpPr>
            <a:spLocks noGrp="1"/>
          </p:cNvSpPr>
          <p:nvPr>
            <p:ph type="subTitle" idx="1" hasCustomPrompt="1"/>
          </p:nvPr>
        </p:nvSpPr>
        <p:spPr>
          <a:xfrm>
            <a:off x="2648276" y="2706475"/>
            <a:ext cx="6895463" cy="553998"/>
          </a:xfrm>
          <a:noFill/>
        </p:spPr>
        <p:txBody>
          <a:bodyPr wrap="square" lIns="0" tIns="0" rIns="0" bIns="0" anchor="t" anchorCtr="0">
            <a:spAutoFit/>
          </a:bodyPr>
          <a:lstStyle>
            <a:lvl1pPr marL="0" indent="0" algn="ctr">
              <a:buNone/>
              <a:defRPr sz="3600" b="1" i="0" spc="300">
                <a:solidFill>
                  <a:schemeClr val="accent4"/>
                </a:solidFill>
                <a:latin typeface="United Sans Cd Md" pitchFamily="50" charset="0"/>
              </a:defRPr>
            </a:lvl1pPr>
            <a:lvl2pPr marL="457200" indent="0" algn="ctr">
              <a:buNone/>
              <a:defRPr sz="19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TOPIC OR TITLE</a:t>
            </a:r>
          </a:p>
        </p:txBody>
      </p:sp>
      <p:sp>
        <p:nvSpPr>
          <p:cNvPr id="23" name="Body Text">
            <a:extLst>
              <a:ext uri="{FF2B5EF4-FFF2-40B4-BE49-F238E27FC236}">
                <a16:creationId xmlns:a16="http://schemas.microsoft.com/office/drawing/2014/main" id="{BD416322-CF1A-F143-B2A9-844B608C50DA}"/>
              </a:ext>
            </a:extLst>
          </p:cNvPr>
          <p:cNvSpPr>
            <a:spLocks noGrp="1"/>
          </p:cNvSpPr>
          <p:nvPr>
            <p:ph type="body" sz="quarter" idx="14" hasCustomPrompt="1"/>
          </p:nvPr>
        </p:nvSpPr>
        <p:spPr>
          <a:xfrm>
            <a:off x="2875268" y="3540352"/>
            <a:ext cx="6678467" cy="1122744"/>
          </a:xfrm>
        </p:spPr>
        <p:txBody>
          <a:bodyPr lIns="0" tIns="0" rIns="0" bIns="0">
            <a:noAutofit/>
          </a:bodyPr>
          <a:lstStyle>
            <a:lvl1pPr marL="0" marR="0" indent="0" algn="l" defTabSz="457200" rtl="0" eaLnBrk="1" fontAlgn="auto" latinLnBrk="0" hangingPunct="1">
              <a:lnSpc>
                <a:spcPct val="100000"/>
              </a:lnSpc>
              <a:spcBef>
                <a:spcPts val="0"/>
              </a:spcBef>
              <a:spcAft>
                <a:spcPts val="0"/>
              </a:spcAft>
              <a:buClrTx/>
              <a:buSzTx/>
              <a:buFontTx/>
              <a:buNone/>
              <a:tabLst/>
              <a:defRPr sz="2400" b="0" i="0" normalizeH="0" baseline="0">
                <a:solidFill>
                  <a:schemeClr val="bg1"/>
                </a:solidFill>
                <a:latin typeface="Acumin Pro Medium" panose="020B0504020202020204" pitchFamily="34" charset="77"/>
              </a:defRPr>
            </a:lvl1pPr>
          </a:lstStyle>
          <a:p>
            <a:pPr lvl="0"/>
            <a:r>
              <a:rPr lang="en-US" dirty="0"/>
              <a:t>Fact or highlight. </a:t>
            </a:r>
            <a:r>
              <a:rPr lang="en-US" dirty="0" err="1"/>
              <a:t>Acumin</a:t>
            </a:r>
            <a:r>
              <a:rPr lang="en-US" dirty="0"/>
              <a:t> Pro Medium 24 pt. Keep it short with bite-size chunks of information.</a:t>
            </a:r>
          </a:p>
        </p:txBody>
      </p:sp>
      <p:pic>
        <p:nvPicPr>
          <p:cNvPr id="24" name="Gold Triangle">
            <a:extLst>
              <a:ext uri="{FF2B5EF4-FFF2-40B4-BE49-F238E27FC236}">
                <a16:creationId xmlns:a16="http://schemas.microsoft.com/office/drawing/2014/main" id="{4DC803D7-BDE8-2740-B36D-EB98236EB729}"/>
              </a:ext>
            </a:extLst>
          </p:cNvPr>
          <p:cNvPicPr>
            <a:picLocks noChangeAspect="1"/>
          </p:cNvPicPr>
          <p:nvPr/>
        </p:nvPicPr>
        <p:blipFill>
          <a:blip r:embed="rId2"/>
          <a:stretch>
            <a:fillRect/>
          </a:stretch>
        </p:blipFill>
        <p:spPr>
          <a:xfrm>
            <a:off x="9821333" y="0"/>
            <a:ext cx="2370667" cy="6858000"/>
          </a:xfrm>
          <a:prstGeom prst="rect">
            <a:avLst/>
          </a:prstGeom>
        </p:spPr>
      </p:pic>
      <p:sp>
        <p:nvSpPr>
          <p:cNvPr id="25" name="Date">
            <a:extLst>
              <a:ext uri="{FF2B5EF4-FFF2-40B4-BE49-F238E27FC236}">
                <a16:creationId xmlns:a16="http://schemas.microsoft.com/office/drawing/2014/main" id="{A7492D50-D618-9F40-B9F2-9B08441829B8}"/>
              </a:ext>
            </a:extLst>
          </p:cNvPr>
          <p:cNvSpPr>
            <a:spLocks noGrp="1"/>
          </p:cNvSpPr>
          <p:nvPr>
            <p:ph type="dt" sz="half" idx="10"/>
          </p:nvPr>
        </p:nvSpPr>
        <p:spPr>
          <a:xfrm>
            <a:off x="10154195" y="6202177"/>
            <a:ext cx="1020348" cy="323968"/>
          </a:xfrm>
        </p:spPr>
        <p:txBody>
          <a:bodyPr/>
          <a:lstStyle>
            <a:lvl1pPr>
              <a:defRPr>
                <a:solidFill>
                  <a:schemeClr val="accent4">
                    <a:alpha val="70000"/>
                  </a:schemeClr>
                </a:solidFill>
              </a:defRPr>
            </a:lvl1pPr>
          </a:lstStyle>
          <a:p>
            <a:fld id="{049DC8E1-D369-0F48-9062-BB068AFD07CE}" type="datetime1">
              <a:rPr lang="en-US" smtClean="0"/>
              <a:pPr/>
              <a:t>4/18/2022</a:t>
            </a:fld>
            <a:endParaRPr lang="en-US" dirty="0"/>
          </a:p>
        </p:txBody>
      </p:sp>
      <p:cxnSp>
        <p:nvCxnSpPr>
          <p:cNvPr id="27" name="Line">
            <a:extLst>
              <a:ext uri="{FF2B5EF4-FFF2-40B4-BE49-F238E27FC236}">
                <a16:creationId xmlns:a16="http://schemas.microsoft.com/office/drawing/2014/main" id="{8F96F97C-D2D6-7949-BDC5-C0B91FB918BD}"/>
              </a:ext>
            </a:extLst>
          </p:cNvPr>
          <p:cNvCxnSpPr>
            <a:cxnSpLocks/>
          </p:cNvCxnSpPr>
          <p:nvPr/>
        </p:nvCxnSpPr>
        <p:spPr>
          <a:xfrm>
            <a:off x="11200667" y="6270568"/>
            <a:ext cx="0" cy="160020"/>
          </a:xfrm>
          <a:prstGeom prst="line">
            <a:avLst/>
          </a:prstGeom>
          <a:ln>
            <a:solidFill>
              <a:schemeClr val="accent4"/>
            </a:solidFill>
          </a:ln>
        </p:spPr>
        <p:style>
          <a:lnRef idx="1">
            <a:schemeClr val="accent1"/>
          </a:lnRef>
          <a:fillRef idx="0">
            <a:schemeClr val="accent1"/>
          </a:fillRef>
          <a:effectRef idx="0">
            <a:schemeClr val="accent1"/>
          </a:effectRef>
          <a:fontRef idx="minor">
            <a:schemeClr val="tx1"/>
          </a:fontRef>
        </p:style>
      </p:cxnSp>
      <p:sp>
        <p:nvSpPr>
          <p:cNvPr id="26" name="Slide Number">
            <a:extLst>
              <a:ext uri="{FF2B5EF4-FFF2-40B4-BE49-F238E27FC236}">
                <a16:creationId xmlns:a16="http://schemas.microsoft.com/office/drawing/2014/main" id="{8E13B548-F076-CF46-A887-15D7D4869738}"/>
              </a:ext>
            </a:extLst>
          </p:cNvPr>
          <p:cNvSpPr>
            <a:spLocks noGrp="1"/>
          </p:cNvSpPr>
          <p:nvPr>
            <p:ph type="sldNum" sz="quarter" idx="12"/>
          </p:nvPr>
        </p:nvSpPr>
        <p:spPr>
          <a:xfrm>
            <a:off x="11206124" y="6181281"/>
            <a:ext cx="487680" cy="365760"/>
          </a:xfrm>
        </p:spPr>
        <p:txBody>
          <a:bodyPr/>
          <a:lstStyle>
            <a:lvl1pPr>
              <a:defRPr>
                <a:solidFill>
                  <a:schemeClr val="accent4"/>
                </a:solidFill>
              </a:defRPr>
            </a:lvl1pPr>
          </a:lstStyle>
          <a:p>
            <a:fld id="{8A7A6979-0714-4377-B894-6BE4C2D6E202}" type="slidenum">
              <a:rPr lang="en-US" smtClean="0"/>
              <a:pPr/>
              <a:t>‹#›</a:t>
            </a:fld>
            <a:endParaRPr lang="en-US" dirty="0"/>
          </a:p>
        </p:txBody>
      </p:sp>
      <p:pic>
        <p:nvPicPr>
          <p:cNvPr id="11" name="Purdue Logo">
            <a:extLst>
              <a:ext uri="{FF2B5EF4-FFF2-40B4-BE49-F238E27FC236}">
                <a16:creationId xmlns:a16="http://schemas.microsoft.com/office/drawing/2014/main" id="{7A4725A0-D647-994A-977C-93D29415CC27}"/>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047889" y="5453449"/>
            <a:ext cx="2893086" cy="959792"/>
          </a:xfrm>
          <a:prstGeom prst="rect">
            <a:avLst/>
          </a:prstGeom>
        </p:spPr>
      </p:pic>
    </p:spTree>
    <p:extLst>
      <p:ext uri="{BB962C8B-B14F-4D97-AF65-F5344CB8AC3E}">
        <p14:creationId xmlns:p14="http://schemas.microsoft.com/office/powerpoint/2010/main" val="2707393526"/>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guide id="3" orient="horz" pos="3960" userDrawn="1">
          <p15:clr>
            <a:srgbClr val="FBAE40"/>
          </p15:clr>
        </p15:guide>
        <p15:guide id="4" pos="5952" userDrawn="1">
          <p15:clr>
            <a:srgbClr val="FBAE40"/>
          </p15:clr>
        </p15:guide>
        <p15:guide id="5" pos="6848" userDrawn="1">
          <p15:clr>
            <a:srgbClr val="FBAE40"/>
          </p15:clr>
        </p15:guide>
        <p15:guide id="6" orient="horz" pos="4080" userDrawn="1">
          <p15:clr>
            <a:srgbClr val="FBAE40"/>
          </p15:clr>
        </p15:guide>
        <p15:guide id="7" orient="horz" pos="1008" userDrawn="1">
          <p15:clr>
            <a:srgbClr val="FBAE40"/>
          </p15:clr>
        </p15:guide>
        <p15:guide id="8" orient="horz" pos="1488" userDrawn="1">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Closing Slide">
    <p:bg>
      <p:bgPr>
        <a:solidFill>
          <a:schemeClr val="accent2"/>
        </a:solidFill>
        <a:effectLst/>
      </p:bgPr>
    </p:bg>
    <p:spTree>
      <p:nvGrpSpPr>
        <p:cNvPr id="1" name=""/>
        <p:cNvGrpSpPr/>
        <p:nvPr/>
      </p:nvGrpSpPr>
      <p:grpSpPr>
        <a:xfrm>
          <a:off x="0" y="0"/>
          <a:ext cx="0" cy="0"/>
          <a:chOff x="0" y="0"/>
          <a:chExt cx="0" cy="0"/>
        </a:xfrm>
      </p:grpSpPr>
      <p:sp>
        <p:nvSpPr>
          <p:cNvPr id="17" name="Gold Background">
            <a:extLst>
              <a:ext uri="{FF2B5EF4-FFF2-40B4-BE49-F238E27FC236}">
                <a16:creationId xmlns:a16="http://schemas.microsoft.com/office/drawing/2014/main" id="{F59025A6-822F-2D44-9F31-61A4A63F5CD3}"/>
              </a:ext>
            </a:extLst>
          </p:cNvPr>
          <p:cNvSpPr/>
          <p:nvPr/>
        </p:nvSpPr>
        <p:spPr>
          <a:xfrm>
            <a:off x="0" y="0"/>
            <a:ext cx="12192000" cy="6858000"/>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 name="Title"/>
          <p:cNvSpPr>
            <a:spLocks noGrp="1"/>
          </p:cNvSpPr>
          <p:nvPr>
            <p:ph type="ctrTitle" hasCustomPrompt="1"/>
          </p:nvPr>
        </p:nvSpPr>
        <p:spPr bwMode="blackWhite">
          <a:xfrm>
            <a:off x="1935351" y="1557666"/>
            <a:ext cx="7334529" cy="854080"/>
          </a:xfrm>
          <a:prstGeom prst="rect">
            <a:avLst/>
          </a:prstGeom>
          <a:noFill/>
          <a:ln w="38100">
            <a:noFill/>
          </a:ln>
        </p:spPr>
        <p:txBody>
          <a:bodyPr wrap="square" lIns="0" tIns="0" rIns="0" bIns="0" anchor="t" anchorCtr="0">
            <a:spAutoFit/>
          </a:bodyPr>
          <a:lstStyle>
            <a:lvl1pPr algn="l">
              <a:defRPr sz="6000" b="1" i="1" spc="0">
                <a:solidFill>
                  <a:schemeClr val="bg1"/>
                </a:solidFill>
                <a:latin typeface="Acumin Pro ExtraCondensed" panose="020B0508020202020204" pitchFamily="34" charset="77"/>
              </a:defRPr>
            </a:lvl1pPr>
          </a:lstStyle>
          <a:p>
            <a:r>
              <a:rPr lang="en-US" dirty="0"/>
              <a:t>Thank You</a:t>
            </a:r>
          </a:p>
        </p:txBody>
      </p:sp>
      <p:sp>
        <p:nvSpPr>
          <p:cNvPr id="16" name="Body Text">
            <a:extLst>
              <a:ext uri="{FF2B5EF4-FFF2-40B4-BE49-F238E27FC236}">
                <a16:creationId xmlns:a16="http://schemas.microsoft.com/office/drawing/2014/main" id="{900775FC-E9E4-FF46-A522-92CC39196093}"/>
              </a:ext>
            </a:extLst>
          </p:cNvPr>
          <p:cNvSpPr>
            <a:spLocks noGrp="1"/>
          </p:cNvSpPr>
          <p:nvPr>
            <p:ph type="body" sz="quarter" idx="14" hasCustomPrompt="1"/>
          </p:nvPr>
        </p:nvSpPr>
        <p:spPr>
          <a:xfrm>
            <a:off x="1959575" y="2578488"/>
            <a:ext cx="6487002" cy="1024867"/>
          </a:xfrm>
        </p:spPr>
        <p:txBody>
          <a:bodyPr lIns="0" tIns="0" rIns="0" bIns="0">
            <a:noAutofit/>
          </a:bodyPr>
          <a:lstStyle>
            <a:lvl1pPr marL="0" marR="0" indent="0" algn="l" defTabSz="457200" rtl="0" eaLnBrk="1" fontAlgn="auto" latinLnBrk="0" hangingPunct="1">
              <a:lnSpc>
                <a:spcPct val="100000"/>
              </a:lnSpc>
              <a:spcBef>
                <a:spcPts val="0"/>
              </a:spcBef>
              <a:spcAft>
                <a:spcPts val="0"/>
              </a:spcAft>
              <a:buClrTx/>
              <a:buSzTx/>
              <a:buFontTx/>
              <a:buNone/>
              <a:tabLst/>
              <a:defRPr sz="1800" b="0" i="0" normalizeH="0" baseline="0">
                <a:solidFill>
                  <a:schemeClr val="bg1"/>
                </a:solidFill>
                <a:latin typeface="Acumin Pro" panose="020B0504020202020204" pitchFamily="34" charset="77"/>
              </a:defRPr>
            </a:lvl1pPr>
          </a:lstStyle>
          <a:p>
            <a:pPr lvl="0"/>
            <a:r>
              <a:rPr lang="en-US" dirty="0"/>
              <a:t>Conclusion, call to action or contact information. </a:t>
            </a:r>
            <a:r>
              <a:rPr lang="en-US" dirty="0" err="1"/>
              <a:t>Acumin</a:t>
            </a:r>
            <a:r>
              <a:rPr lang="en-US" dirty="0"/>
              <a:t> Pro Reg 18 pt. Keep it short with bite-size chunks of information.</a:t>
            </a:r>
          </a:p>
        </p:txBody>
      </p:sp>
      <p:pic>
        <p:nvPicPr>
          <p:cNvPr id="11" name="Black Triangle">
            <a:extLst>
              <a:ext uri="{FF2B5EF4-FFF2-40B4-BE49-F238E27FC236}">
                <a16:creationId xmlns:a16="http://schemas.microsoft.com/office/drawing/2014/main" id="{904FC13A-FC75-1849-92C4-9C25AD10CCBD}"/>
              </a:ext>
            </a:extLst>
          </p:cNvPr>
          <p:cNvPicPr>
            <a:picLocks noChangeAspect="1"/>
          </p:cNvPicPr>
          <p:nvPr userDrawn="1"/>
        </p:nvPicPr>
        <p:blipFill>
          <a:blip r:embed="rId2"/>
          <a:stretch>
            <a:fillRect/>
          </a:stretch>
        </p:blipFill>
        <p:spPr>
          <a:xfrm>
            <a:off x="9956800" y="0"/>
            <a:ext cx="2235200" cy="6858000"/>
          </a:xfrm>
          <a:prstGeom prst="rect">
            <a:avLst/>
          </a:prstGeom>
        </p:spPr>
      </p:pic>
      <p:sp>
        <p:nvSpPr>
          <p:cNvPr id="22" name="Date">
            <a:extLst>
              <a:ext uri="{FF2B5EF4-FFF2-40B4-BE49-F238E27FC236}">
                <a16:creationId xmlns:a16="http://schemas.microsoft.com/office/drawing/2014/main" id="{F8CD2E15-DFA2-0F4C-8839-A9AD4504A2B8}"/>
              </a:ext>
            </a:extLst>
          </p:cNvPr>
          <p:cNvSpPr>
            <a:spLocks noGrp="1"/>
          </p:cNvSpPr>
          <p:nvPr>
            <p:ph type="dt" sz="half" idx="10"/>
          </p:nvPr>
        </p:nvSpPr>
        <p:spPr>
          <a:xfrm>
            <a:off x="10084526" y="6202177"/>
            <a:ext cx="1090017" cy="323968"/>
          </a:xfrm>
        </p:spPr>
        <p:txBody>
          <a:bodyPr/>
          <a:lstStyle>
            <a:lvl1pPr>
              <a:defRPr>
                <a:solidFill>
                  <a:schemeClr val="accent4">
                    <a:alpha val="70000"/>
                  </a:schemeClr>
                </a:solidFill>
              </a:defRPr>
            </a:lvl1pPr>
          </a:lstStyle>
          <a:p>
            <a:fld id="{049DC8E1-D369-0F48-9062-BB068AFD07CE}" type="datetime1">
              <a:rPr lang="en-US" smtClean="0"/>
              <a:pPr/>
              <a:t>4/18/2022</a:t>
            </a:fld>
            <a:endParaRPr lang="en-US" dirty="0"/>
          </a:p>
        </p:txBody>
      </p:sp>
      <p:cxnSp>
        <p:nvCxnSpPr>
          <p:cNvPr id="25" name="Line">
            <a:extLst>
              <a:ext uri="{FF2B5EF4-FFF2-40B4-BE49-F238E27FC236}">
                <a16:creationId xmlns:a16="http://schemas.microsoft.com/office/drawing/2014/main" id="{A45DD0F1-B8FD-0047-817A-E2982F127A6A}"/>
              </a:ext>
            </a:extLst>
          </p:cNvPr>
          <p:cNvCxnSpPr>
            <a:cxnSpLocks/>
          </p:cNvCxnSpPr>
          <p:nvPr/>
        </p:nvCxnSpPr>
        <p:spPr>
          <a:xfrm>
            <a:off x="11200667" y="6270568"/>
            <a:ext cx="0" cy="160020"/>
          </a:xfrm>
          <a:prstGeom prst="line">
            <a:avLst/>
          </a:prstGeom>
          <a:ln>
            <a:solidFill>
              <a:schemeClr val="accent4"/>
            </a:solidFill>
          </a:ln>
        </p:spPr>
        <p:style>
          <a:lnRef idx="1">
            <a:schemeClr val="accent1"/>
          </a:lnRef>
          <a:fillRef idx="0">
            <a:schemeClr val="accent1"/>
          </a:fillRef>
          <a:effectRef idx="0">
            <a:schemeClr val="accent1"/>
          </a:effectRef>
          <a:fontRef idx="minor">
            <a:schemeClr val="tx1"/>
          </a:fontRef>
        </p:style>
      </p:cxnSp>
      <p:sp>
        <p:nvSpPr>
          <p:cNvPr id="23" name="Slide Number">
            <a:extLst>
              <a:ext uri="{FF2B5EF4-FFF2-40B4-BE49-F238E27FC236}">
                <a16:creationId xmlns:a16="http://schemas.microsoft.com/office/drawing/2014/main" id="{ACFC5D5C-1C9B-F148-A910-72ADDA93ABF0}"/>
              </a:ext>
            </a:extLst>
          </p:cNvPr>
          <p:cNvSpPr>
            <a:spLocks noGrp="1"/>
          </p:cNvSpPr>
          <p:nvPr>
            <p:ph type="sldNum" sz="quarter" idx="12"/>
          </p:nvPr>
        </p:nvSpPr>
        <p:spPr>
          <a:xfrm>
            <a:off x="11206124" y="6181281"/>
            <a:ext cx="487680" cy="365760"/>
          </a:xfrm>
        </p:spPr>
        <p:txBody>
          <a:bodyPr/>
          <a:lstStyle>
            <a:lvl1pPr>
              <a:defRPr>
                <a:solidFill>
                  <a:schemeClr val="accent4"/>
                </a:solidFill>
              </a:defRPr>
            </a:lvl1pPr>
          </a:lstStyle>
          <a:p>
            <a:fld id="{8A7A6979-0714-4377-B894-6BE4C2D6E202}" type="slidenum">
              <a:rPr lang="en-US" smtClean="0"/>
              <a:pPr/>
              <a:t>‹#›</a:t>
            </a:fld>
            <a:endParaRPr lang="en-US" dirty="0"/>
          </a:p>
        </p:txBody>
      </p:sp>
      <p:pic>
        <p:nvPicPr>
          <p:cNvPr id="9" name="Purdue Logo">
            <a:extLst>
              <a:ext uri="{FF2B5EF4-FFF2-40B4-BE49-F238E27FC236}">
                <a16:creationId xmlns:a16="http://schemas.microsoft.com/office/drawing/2014/main" id="{7A4725A0-D647-994A-977C-93D29415CC27}"/>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047889" y="5453449"/>
            <a:ext cx="2893086" cy="959792"/>
          </a:xfrm>
          <a:prstGeom prst="rect">
            <a:avLst/>
          </a:prstGeom>
        </p:spPr>
      </p:pic>
    </p:spTree>
    <p:extLst>
      <p:ext uri="{BB962C8B-B14F-4D97-AF65-F5344CB8AC3E}">
        <p14:creationId xmlns:p14="http://schemas.microsoft.com/office/powerpoint/2010/main" val="69532377"/>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guide id="3" orient="horz" pos="3960" userDrawn="1">
          <p15:clr>
            <a:srgbClr val="FBAE40"/>
          </p15:clr>
        </p15:guide>
        <p15:guide id="4" pos="5952" userDrawn="1">
          <p15:clr>
            <a:srgbClr val="FBAE40"/>
          </p15:clr>
        </p15:guide>
        <p15:guide id="5" pos="6848" userDrawn="1">
          <p15:clr>
            <a:srgbClr val="FBAE40"/>
          </p15:clr>
        </p15:guide>
        <p15:guide id="6" orient="horz" pos="4080" userDrawn="1">
          <p15:clr>
            <a:srgbClr val="FBAE40"/>
          </p15:clr>
        </p15:guide>
        <p15:guide id="7" pos="928" userDrawn="1">
          <p15:clr>
            <a:srgbClr val="FBAE40"/>
          </p15:clr>
        </p15:guide>
        <p15:guide id="8" pos="1224" userDrawn="1">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blank">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pPr>
              <a:defRPr/>
            </a:pPr>
            <a:fld id="{78DF53B9-4A41-4958-B24A-CD68862FD6CC}" type="datetime1">
              <a:rPr lang="en-US"/>
              <a:pPr>
                <a:defRPr/>
              </a:pPr>
              <a:t>4/18/2022</a:t>
            </a:fld>
            <a:endParaRPr lang="en-US" dirty="0"/>
          </a:p>
        </p:txBody>
      </p:sp>
      <p:sp>
        <p:nvSpPr>
          <p:cNvPr id="3" name="Footer Placeholder 2"/>
          <p:cNvSpPr>
            <a:spLocks noGrp="1"/>
          </p:cNvSpPr>
          <p:nvPr>
            <p:ph type="ftr" sz="quarter" idx="11"/>
          </p:nvPr>
        </p:nvSpPr>
        <p:spPr/>
        <p:txBody>
          <a:bodyPr/>
          <a:lstStyle>
            <a:lvl1pPr>
              <a:defRPr dirty="0"/>
            </a:lvl1pPr>
          </a:lstStyle>
          <a:p>
            <a:pPr>
              <a:defRPr/>
            </a:pPr>
            <a:endParaRPr lang="en-US" dirty="0"/>
          </a:p>
        </p:txBody>
      </p:sp>
      <p:sp>
        <p:nvSpPr>
          <p:cNvPr id="4" name="Slide Number Placeholder 3"/>
          <p:cNvSpPr>
            <a:spLocks noGrp="1"/>
          </p:cNvSpPr>
          <p:nvPr>
            <p:ph type="sldNum" sz="quarter" idx="12"/>
          </p:nvPr>
        </p:nvSpPr>
        <p:spPr>
          <a:xfrm>
            <a:off x="0" y="6248400"/>
            <a:ext cx="711200" cy="381000"/>
          </a:xfrm>
        </p:spPr>
        <p:txBody>
          <a:bodyPr/>
          <a:lstStyle>
            <a:lvl1pPr>
              <a:defRPr>
                <a:solidFill>
                  <a:schemeClr val="tx2"/>
                </a:solidFill>
              </a:defRPr>
            </a:lvl1pPr>
          </a:lstStyle>
          <a:p>
            <a:pPr>
              <a:defRPr/>
            </a:pPr>
            <a:fld id="{01988CD0-D28D-4E18-A20D-D1ADC6EB8EFA}" type="slidenum">
              <a:rPr lang="en-US"/>
              <a:pPr>
                <a:defRPr/>
              </a:pPr>
              <a:t>‹#›</a:t>
            </a:fld>
            <a:endParaRPr lang="en-US" dirty="0"/>
          </a:p>
        </p:txBody>
      </p:sp>
    </p:spTree>
    <p:extLst>
      <p:ext uri="{BB962C8B-B14F-4D97-AF65-F5344CB8AC3E}">
        <p14:creationId xmlns:p14="http://schemas.microsoft.com/office/powerpoint/2010/main" val="218807089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4"/>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bwMode="black">
          <a:xfrm>
            <a:off x="2141394" y="964692"/>
            <a:ext cx="7917007" cy="1188720"/>
          </a:xfrm>
          <a:prstGeom prst="rect">
            <a:avLst/>
          </a:prstGeom>
          <a:solidFill>
            <a:srgbClr val="FFFFFF"/>
          </a:solidFill>
          <a:ln w="31750" cap="sq">
            <a:solidFill>
              <a:srgbClr val="404040"/>
            </a:solidFill>
            <a:miter lim="800000"/>
          </a:ln>
        </p:spPr>
        <p:txBody>
          <a:bodyPr vert="horz" lIns="182880" tIns="182880" rIns="182880" bIns="18288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2141394" y="2638046"/>
            <a:ext cx="7917007" cy="3101983"/>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0154195" y="6202177"/>
            <a:ext cx="1020348" cy="323968"/>
          </a:xfrm>
          <a:prstGeom prst="rect">
            <a:avLst/>
          </a:prstGeom>
        </p:spPr>
        <p:txBody>
          <a:bodyPr vert="horz" lIns="91440" tIns="45720" rIns="91440" bIns="45720" rtlCol="0" anchor="ctr"/>
          <a:lstStyle>
            <a:lvl1pPr algn="r">
              <a:defRPr sz="1000" b="0" i="0">
                <a:solidFill>
                  <a:schemeClr val="bg1">
                    <a:alpha val="70000"/>
                  </a:schemeClr>
                </a:solidFill>
                <a:latin typeface="Acumin Pro" panose="020B0504020202020204" pitchFamily="34" charset="77"/>
              </a:defRPr>
            </a:lvl1pPr>
          </a:lstStyle>
          <a:p>
            <a:fld id="{E0C8DACD-4E35-4E4C-AC75-C3DE50F04E7E}" type="datetime1">
              <a:rPr lang="en-US" smtClean="0"/>
              <a:pPr/>
              <a:t>4/18/2022</a:t>
            </a:fld>
            <a:endParaRPr lang="en-US" dirty="0"/>
          </a:p>
        </p:txBody>
      </p:sp>
      <p:sp>
        <p:nvSpPr>
          <p:cNvPr id="5" name="Footer Placeholder 4"/>
          <p:cNvSpPr>
            <a:spLocks noGrp="1"/>
          </p:cNvSpPr>
          <p:nvPr>
            <p:ph type="ftr" sz="quarter" idx="3"/>
          </p:nvPr>
        </p:nvSpPr>
        <p:spPr>
          <a:xfrm>
            <a:off x="1137845" y="6219163"/>
            <a:ext cx="6075552" cy="320040"/>
          </a:xfrm>
          <a:prstGeom prst="rect">
            <a:avLst/>
          </a:prstGeom>
        </p:spPr>
        <p:txBody>
          <a:bodyPr vert="horz" lIns="91440" tIns="45720" rIns="91440" bIns="45720" rtlCol="0" anchor="ctr"/>
          <a:lstStyle>
            <a:lvl1pPr algn="l">
              <a:defRPr sz="1000">
                <a:solidFill>
                  <a:schemeClr val="tx1">
                    <a:alpha val="70000"/>
                  </a:schemeClr>
                </a:solidFill>
              </a:defRPr>
            </a:lvl1pPr>
          </a:lstStyle>
          <a:p>
            <a:endParaRPr lang="en-US" dirty="0"/>
          </a:p>
        </p:txBody>
      </p:sp>
      <p:sp>
        <p:nvSpPr>
          <p:cNvPr id="6" name="Slide Number Placeholder 5"/>
          <p:cNvSpPr>
            <a:spLocks noGrp="1"/>
          </p:cNvSpPr>
          <p:nvPr>
            <p:ph type="sldNum" sz="quarter" idx="4"/>
          </p:nvPr>
        </p:nvSpPr>
        <p:spPr>
          <a:xfrm>
            <a:off x="11299112" y="6181281"/>
            <a:ext cx="487680" cy="365760"/>
          </a:xfrm>
          <a:prstGeom prst="ellipse">
            <a:avLst/>
          </a:prstGeom>
          <a:noFill/>
        </p:spPr>
        <p:txBody>
          <a:bodyPr vert="horz" lIns="18288" tIns="45720" rIns="18288" bIns="45720" rtlCol="0" anchor="ctr">
            <a:noAutofit/>
          </a:bodyPr>
          <a:lstStyle>
            <a:lvl1pPr algn="ctr">
              <a:defRPr sz="1000" b="1" i="0" spc="0" baseline="0">
                <a:solidFill>
                  <a:schemeClr val="bg1"/>
                </a:solidFill>
                <a:latin typeface="Acumin Pro Semibold" panose="020B0504020202020204" pitchFamily="34" charset="77"/>
              </a:defRPr>
            </a:lvl1pPr>
          </a:lstStyle>
          <a:p>
            <a:fld id="{8A7A6979-0714-4377-B894-6BE4C2D6E202}" type="slidenum">
              <a:rPr lang="en-US" smtClean="0"/>
              <a:pPr/>
              <a:t>‹#›</a:t>
            </a:fld>
            <a:endParaRPr lang="en-US" dirty="0"/>
          </a:p>
        </p:txBody>
      </p:sp>
      <p:cxnSp>
        <p:nvCxnSpPr>
          <p:cNvPr id="16" name="Straight Connector 15">
            <a:extLst>
              <a:ext uri="{FF2B5EF4-FFF2-40B4-BE49-F238E27FC236}">
                <a16:creationId xmlns:a16="http://schemas.microsoft.com/office/drawing/2014/main" id="{8DFF833F-712C-324A-8187-5455C581BDBA}"/>
              </a:ext>
            </a:extLst>
          </p:cNvPr>
          <p:cNvCxnSpPr>
            <a:cxnSpLocks/>
          </p:cNvCxnSpPr>
          <p:nvPr/>
        </p:nvCxnSpPr>
        <p:spPr>
          <a:xfrm>
            <a:off x="11200667" y="6270568"/>
            <a:ext cx="0" cy="16002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95336832"/>
      </p:ext>
    </p:extLst>
  </p:cSld>
  <p:clrMap bg1="lt1" tx1="dk1" bg2="lt2" tx2="dk2" accent1="accent1" accent2="accent2" accent3="accent3" accent4="accent4" accent5="accent5" accent6="accent6" hlink="hlink" folHlink="folHlink"/>
  <p:sldLayoutIdLst>
    <p:sldLayoutId id="2147483725" r:id="rId1"/>
    <p:sldLayoutId id="2147483709" r:id="rId2"/>
    <p:sldLayoutId id="2147483720" r:id="rId3"/>
    <p:sldLayoutId id="2147483721" r:id="rId4"/>
    <p:sldLayoutId id="2147483722" r:id="rId5"/>
    <p:sldLayoutId id="2147483723" r:id="rId6"/>
    <p:sldLayoutId id="2147483724" r:id="rId7"/>
    <p:sldLayoutId id="2147483726" r:id="rId8"/>
  </p:sldLayoutIdLst>
  <p:hf hdr="0" ftr="0"/>
  <p:txStyles>
    <p:titleStyle>
      <a:lvl1pPr algn="ctr" defTabSz="914400" rtl="0" eaLnBrk="1" latinLnBrk="0" hangingPunct="1">
        <a:lnSpc>
          <a:spcPct val="90000"/>
        </a:lnSpc>
        <a:spcBef>
          <a:spcPct val="0"/>
        </a:spcBef>
        <a:buNone/>
        <a:defRPr sz="2600" kern="1200" cap="all" spc="200" baseline="0">
          <a:solidFill>
            <a:srgbClr val="262626"/>
          </a:solidFill>
          <a:latin typeface="+mj-lt"/>
          <a:ea typeface="+mj-ea"/>
          <a:cs typeface="+mj-cs"/>
        </a:defRPr>
      </a:lvl1pPr>
    </p:titleStyle>
    <p:bodyStyle>
      <a:lvl1pPr marL="228600" indent="-228600" algn="l" defTabSz="914400" rtl="0" eaLnBrk="1" latinLnBrk="0" hangingPunct="1">
        <a:lnSpc>
          <a:spcPct val="100000"/>
        </a:lnSpc>
        <a:spcBef>
          <a:spcPts val="1000"/>
        </a:spcBef>
        <a:buClr>
          <a:schemeClr val="accent2"/>
        </a:buClr>
        <a:buFont typeface="Arial" panose="020B0604020202020204" pitchFamily="34" charset="0"/>
        <a:buChar char="•"/>
        <a:defRPr sz="1800" kern="1200">
          <a:solidFill>
            <a:schemeClr val="tx1">
              <a:lumMod val="85000"/>
              <a:lumOff val="15000"/>
            </a:schemeClr>
          </a:solidFill>
          <a:latin typeface="+mn-lt"/>
          <a:ea typeface="+mn-ea"/>
          <a:cs typeface="+mn-cs"/>
        </a:defRPr>
      </a:lvl1pPr>
      <a:lvl2pPr marL="4572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2pPr>
      <a:lvl3pPr marL="6858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3pPr>
      <a:lvl4pPr marL="9144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4pPr>
      <a:lvl5pPr marL="11430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5pPr>
      <a:lvl6pPr marL="131445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solidFill>
          <a:latin typeface="+mn-lt"/>
          <a:ea typeface="+mn-ea"/>
          <a:cs typeface="+mn-cs"/>
        </a:defRPr>
      </a:lvl6pPr>
      <a:lvl7pPr marL="14859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solidFill>
          <a:latin typeface="+mn-lt"/>
          <a:ea typeface="+mn-ea"/>
          <a:cs typeface="+mn-cs"/>
        </a:defRPr>
      </a:lvl7pPr>
      <a:lvl8pPr marL="165735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baseline="0">
          <a:solidFill>
            <a:schemeClr val="tx1"/>
          </a:solidFill>
          <a:latin typeface="+mn-lt"/>
          <a:ea typeface="+mn-ea"/>
          <a:cs typeface="+mn-cs"/>
        </a:defRPr>
      </a:lvl8pPr>
      <a:lvl9pPr marL="18288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baseline="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3840" userDrawn="1">
          <p15:clr>
            <a:srgbClr val="F26B43"/>
          </p15:clr>
        </p15:guide>
        <p15:guide id="3" orient="horz" pos="4056" userDrawn="1">
          <p15:clr>
            <a:srgbClr val="F26B43"/>
          </p15:clr>
        </p15:guide>
        <p15:guide id="4" orient="horz" pos="3936"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hyperlink" Target="http://dictionary.reference.com/" TargetMode="External"/><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hyperlink" Target="https://extension.purdue.edu/4h/Documents/Fuel_Forward_Activity.pdf" TargetMode="External"/><Relationship Id="rId2" Type="http://schemas.openxmlformats.org/officeDocument/2006/relationships/notesSlide" Target="../notesSlides/notesSlide12.xml"/><Relationship Id="rId1" Type="http://schemas.openxmlformats.org/officeDocument/2006/relationships/slideLayout" Target="../slideLayouts/slideLayout4.xml"/><Relationship Id="rId4" Type="http://schemas.openxmlformats.org/officeDocument/2006/relationships/image" Target="../media/image11.jpeg"/></Relationships>
</file>

<file path=ppt/slides/_rels/slide13.xml.rels><?xml version="1.0" encoding="UTF-8" standalone="yes"?>
<Relationships xmlns="http://schemas.openxmlformats.org/package/2006/relationships"><Relationship Id="rId3" Type="http://schemas.openxmlformats.org/officeDocument/2006/relationships/hyperlink" Target="https://extension.purdue.edu/4h/Documents/Fuel_Forward_Activity.pdf" TargetMode="External"/><Relationship Id="rId2" Type="http://schemas.openxmlformats.org/officeDocument/2006/relationships/notesSlide" Target="../notesSlides/notesSlide13.xml"/><Relationship Id="rId1" Type="http://schemas.openxmlformats.org/officeDocument/2006/relationships/slideLayout" Target="../slideLayouts/slideLayout4.xml"/><Relationship Id="rId5" Type="http://schemas.openxmlformats.org/officeDocument/2006/relationships/image" Target="../media/image13.jpeg"/><Relationship Id="rId4" Type="http://schemas.openxmlformats.org/officeDocument/2006/relationships/image" Target="../media/image12.jpeg"/></Relationships>
</file>

<file path=ppt/slides/_rels/slide14.xml.rels><?xml version="1.0" encoding="UTF-8" standalone="yes"?>
<Relationships xmlns="http://schemas.openxmlformats.org/package/2006/relationships"><Relationship Id="rId3" Type="http://schemas.openxmlformats.org/officeDocument/2006/relationships/hyperlink" Target="https://extension.purdue.edu/4h/Documents/Fuel_Forward_Activity.pdf" TargetMode="External"/><Relationship Id="rId2" Type="http://schemas.openxmlformats.org/officeDocument/2006/relationships/notesSlide" Target="../notesSlides/notesSlide14.xml"/><Relationship Id="rId1" Type="http://schemas.openxmlformats.org/officeDocument/2006/relationships/slideLayout" Target="../slideLayouts/slideLayout4.xml"/><Relationship Id="rId4" Type="http://schemas.openxmlformats.org/officeDocument/2006/relationships/image" Target="../media/image14.jpeg"/></Relationships>
</file>

<file path=ppt/slides/_rels/slide15.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5.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3" Type="http://schemas.openxmlformats.org/officeDocument/2006/relationships/hyperlink" Target="https://extension.purdue.edu/4h/Documents/Fuel_Forward_Activity.pdf" TargetMode="External"/><Relationship Id="rId2" Type="http://schemas.openxmlformats.org/officeDocument/2006/relationships/notesSlide" Target="../notesSlides/notesSlide16.xml"/><Relationship Id="rId1" Type="http://schemas.openxmlformats.org/officeDocument/2006/relationships/slideLayout" Target="../slideLayouts/slideLayout4.xml"/><Relationship Id="rId4" Type="http://schemas.openxmlformats.org/officeDocument/2006/relationships/image" Target="../media/image16.jpeg"/></Relationships>
</file>

<file path=ppt/slides/_rels/slide17.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7.xml"/><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20.xml"/><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21.xml"/><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22.xml"/><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23.xml"/><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24.xml"/><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25.xml"/><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26.xml"/><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27.xml"/><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28.xml"/><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29.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hyperlink" Target="http://dictionary.reference.com/browse/scheme" TargetMode="External"/><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28.emf"/><Relationship Id="rId2" Type="http://schemas.openxmlformats.org/officeDocument/2006/relationships/notesSlide" Target="../notesSlides/notesSlide30.xml"/><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3" Type="http://schemas.openxmlformats.org/officeDocument/2006/relationships/image" Target="../media/image29.emf"/><Relationship Id="rId2" Type="http://schemas.openxmlformats.org/officeDocument/2006/relationships/notesSlide" Target="../notesSlides/notesSlide31.xml"/><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4.xml"/></Relationships>
</file>

<file path=ppt/slides/_rels/slide35.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35.xml"/><Relationship Id="rId1" Type="http://schemas.openxmlformats.org/officeDocument/2006/relationships/slideLayout" Target="../slideLayouts/slideLayout8.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36.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8.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37.xml.rels><?xml version="1.0" encoding="UTF-8" standalone="yes"?>
<Relationships xmlns="http://schemas.openxmlformats.org/package/2006/relationships"><Relationship Id="rId3" Type="http://schemas.openxmlformats.org/officeDocument/2006/relationships/hyperlink" Target="https://lifesmarts.org/resources/lifesmarts-powerpoints/" TargetMode="External"/><Relationship Id="rId2" Type="http://schemas.openxmlformats.org/officeDocument/2006/relationships/notesSlide" Target="../notesSlides/notesSlide36.xml"/><Relationship Id="rId1" Type="http://schemas.openxmlformats.org/officeDocument/2006/relationships/slideLayout" Target="../slideLayouts/slideLayout4.xml"/><Relationship Id="rId5" Type="http://schemas.openxmlformats.org/officeDocument/2006/relationships/image" Target="../media/image31.png"/><Relationship Id="rId4" Type="http://schemas.openxmlformats.org/officeDocument/2006/relationships/image" Target="../media/image30.jpeg"/></Relationships>
</file>

<file path=ppt/slides/_rels/slide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hyperlink" Target="https://extension.purdue.edu/4h/Documents/Fuel_Forward_Activity.pdf" TargetMode="External"/><Relationship Id="rId2" Type="http://schemas.openxmlformats.org/officeDocument/2006/relationships/notesSlide" Target="../notesSlides/notesSlide5.xml"/><Relationship Id="rId1" Type="http://schemas.openxmlformats.org/officeDocument/2006/relationships/slideLayout" Target="../slideLayouts/slideLayout4.xml"/><Relationship Id="rId4" Type="http://schemas.openxmlformats.org/officeDocument/2006/relationships/image" Target="../media/image7.jpeg"/></Relationships>
</file>

<file path=ppt/slides/_rels/slide6.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hyperlink" Target="http://dictionary.reference.com/" TargetMode="External"/><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a:extLst>
              <a:ext uri="{FF2B5EF4-FFF2-40B4-BE49-F238E27FC236}">
                <a16:creationId xmlns:a16="http://schemas.microsoft.com/office/drawing/2014/main" id="{1C6DAED2-C73D-2443-84E6-FD89A1066655}"/>
              </a:ext>
            </a:extLst>
          </p:cNvPr>
          <p:cNvSpPr>
            <a:spLocks noGrp="1"/>
          </p:cNvSpPr>
          <p:nvPr>
            <p:ph type="ctrTitle"/>
          </p:nvPr>
        </p:nvSpPr>
        <p:spPr>
          <a:xfrm>
            <a:off x="1806465" y="2147674"/>
            <a:ext cx="8389620" cy="1140184"/>
          </a:xfrm>
        </p:spPr>
        <p:txBody>
          <a:bodyPr/>
          <a:lstStyle/>
          <a:p>
            <a:r>
              <a:rPr lang="en-US" dirty="0"/>
              <a:t>Schemes, Scams, and Ploys</a:t>
            </a:r>
            <a:br>
              <a:rPr lang="en-US" dirty="0"/>
            </a:br>
            <a:r>
              <a:rPr lang="en-US" sz="3200" dirty="0"/>
              <a:t>Deconstructing the Hoax</a:t>
            </a:r>
          </a:p>
        </p:txBody>
      </p:sp>
      <p:sp>
        <p:nvSpPr>
          <p:cNvPr id="3" name="Subtitle">
            <a:extLst>
              <a:ext uri="{FF2B5EF4-FFF2-40B4-BE49-F238E27FC236}">
                <a16:creationId xmlns:a16="http://schemas.microsoft.com/office/drawing/2014/main" id="{4021E30B-3F73-3D4B-B22E-DFCD13F0982C}"/>
              </a:ext>
            </a:extLst>
          </p:cNvPr>
          <p:cNvSpPr>
            <a:spLocks noGrp="1"/>
          </p:cNvSpPr>
          <p:nvPr>
            <p:ph type="subTitle" idx="1"/>
          </p:nvPr>
        </p:nvSpPr>
        <p:spPr>
          <a:xfrm>
            <a:off x="2760133" y="4041321"/>
            <a:ext cx="7653648" cy="338554"/>
          </a:xfrm>
        </p:spPr>
        <p:txBody>
          <a:bodyPr/>
          <a:lstStyle/>
          <a:p>
            <a:r>
              <a:rPr lang="en-US" sz="2000" dirty="0"/>
              <a:t>Adapted from </a:t>
            </a:r>
            <a:r>
              <a:rPr lang="en-US" dirty="0" err="1"/>
              <a:t>LifeSmarts</a:t>
            </a:r>
            <a:r>
              <a:rPr lang="en-US" dirty="0"/>
              <a:t> by the National Consumers League</a:t>
            </a:r>
            <a:endParaRPr lang="en-US" sz="2000" dirty="0"/>
          </a:p>
        </p:txBody>
      </p:sp>
      <p:sp>
        <p:nvSpPr>
          <p:cNvPr id="4" name="Date">
            <a:extLst>
              <a:ext uri="{FF2B5EF4-FFF2-40B4-BE49-F238E27FC236}">
                <a16:creationId xmlns:a16="http://schemas.microsoft.com/office/drawing/2014/main" id="{4EEC893F-2E6E-8648-8011-345CAE3441CC}"/>
              </a:ext>
            </a:extLst>
          </p:cNvPr>
          <p:cNvSpPr>
            <a:spLocks noGrp="1"/>
          </p:cNvSpPr>
          <p:nvPr>
            <p:ph type="dt" sz="half" idx="10"/>
          </p:nvPr>
        </p:nvSpPr>
        <p:spPr/>
        <p:txBody>
          <a:bodyPr/>
          <a:lstStyle/>
          <a:p>
            <a:fld id="{049DC8E1-D369-0F48-9062-BB068AFD07CE}" type="datetime1">
              <a:rPr lang="en-US" smtClean="0"/>
              <a:pPr/>
              <a:t>4/18/2022</a:t>
            </a:fld>
            <a:endParaRPr lang="en-US" dirty="0"/>
          </a:p>
        </p:txBody>
      </p:sp>
      <p:sp>
        <p:nvSpPr>
          <p:cNvPr id="5" name="Slide Number">
            <a:extLst>
              <a:ext uri="{FF2B5EF4-FFF2-40B4-BE49-F238E27FC236}">
                <a16:creationId xmlns:a16="http://schemas.microsoft.com/office/drawing/2014/main" id="{BC6C36F4-D49A-904E-968D-C3A9784ABFE4}"/>
              </a:ext>
            </a:extLst>
          </p:cNvPr>
          <p:cNvSpPr>
            <a:spLocks noGrp="1"/>
          </p:cNvSpPr>
          <p:nvPr>
            <p:ph type="sldNum" sz="quarter" idx="12"/>
          </p:nvPr>
        </p:nvSpPr>
        <p:spPr>
          <a:xfrm>
            <a:off x="11213873" y="6181281"/>
            <a:ext cx="487680" cy="365760"/>
          </a:xfrm>
        </p:spPr>
        <p:txBody>
          <a:bodyPr/>
          <a:lstStyle/>
          <a:p>
            <a:fld id="{8A7A6979-0714-4377-B894-6BE4C2D6E202}" type="slidenum">
              <a:rPr lang="en-US" smtClean="0"/>
              <a:pPr/>
              <a:t>1</a:t>
            </a:fld>
            <a:endParaRPr lang="en-US" dirty="0"/>
          </a:p>
        </p:txBody>
      </p:sp>
    </p:spTree>
    <p:extLst>
      <p:ext uri="{BB962C8B-B14F-4D97-AF65-F5344CB8AC3E}">
        <p14:creationId xmlns:p14="http://schemas.microsoft.com/office/powerpoint/2010/main" val="266474358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a:extLst>
              <a:ext uri="{FF2B5EF4-FFF2-40B4-BE49-F238E27FC236}">
                <a16:creationId xmlns:a16="http://schemas.microsoft.com/office/drawing/2014/main" id="{4CA2D7D9-A500-2A47-82CF-D26789F6ABE1}"/>
              </a:ext>
            </a:extLst>
          </p:cNvPr>
          <p:cNvSpPr>
            <a:spLocks noGrp="1"/>
          </p:cNvSpPr>
          <p:nvPr>
            <p:ph type="ctrTitle"/>
          </p:nvPr>
        </p:nvSpPr>
        <p:spPr/>
        <p:txBody>
          <a:bodyPr/>
          <a:lstStyle/>
          <a:p>
            <a:r>
              <a:rPr lang="en-US" dirty="0"/>
              <a:t>Scam Basics</a:t>
            </a:r>
          </a:p>
        </p:txBody>
      </p:sp>
      <p:sp>
        <p:nvSpPr>
          <p:cNvPr id="6" name="Date">
            <a:extLst>
              <a:ext uri="{FF2B5EF4-FFF2-40B4-BE49-F238E27FC236}">
                <a16:creationId xmlns:a16="http://schemas.microsoft.com/office/drawing/2014/main" id="{21019431-9B99-5843-A9A4-0370000D39E2}"/>
              </a:ext>
            </a:extLst>
          </p:cNvPr>
          <p:cNvSpPr>
            <a:spLocks noGrp="1"/>
          </p:cNvSpPr>
          <p:nvPr>
            <p:ph type="dt" sz="half" idx="2"/>
          </p:nvPr>
        </p:nvSpPr>
        <p:spPr/>
        <p:txBody>
          <a:bodyPr/>
          <a:lstStyle/>
          <a:p>
            <a:fld id="{E0C8DACD-4E35-4E4C-AC75-C3DE50F04E7E}" type="datetime1">
              <a:rPr lang="en-US" smtClean="0"/>
              <a:pPr/>
              <a:t>4/18/2022</a:t>
            </a:fld>
            <a:endParaRPr lang="en-US" dirty="0"/>
          </a:p>
        </p:txBody>
      </p:sp>
      <p:sp>
        <p:nvSpPr>
          <p:cNvPr id="7" name="Slide Number">
            <a:extLst>
              <a:ext uri="{FF2B5EF4-FFF2-40B4-BE49-F238E27FC236}">
                <a16:creationId xmlns:a16="http://schemas.microsoft.com/office/drawing/2014/main" id="{361A6DE1-C3E0-2141-AA64-FC84F35B0648}"/>
              </a:ext>
            </a:extLst>
          </p:cNvPr>
          <p:cNvSpPr>
            <a:spLocks noGrp="1"/>
          </p:cNvSpPr>
          <p:nvPr>
            <p:ph type="sldNum" sz="quarter" idx="4"/>
          </p:nvPr>
        </p:nvSpPr>
        <p:spPr/>
        <p:txBody>
          <a:bodyPr/>
          <a:lstStyle/>
          <a:p>
            <a:fld id="{8A7A6979-0714-4377-B894-6BE4C2D6E202}" type="slidenum">
              <a:rPr lang="en-US" smtClean="0"/>
              <a:pPr/>
              <a:t>10</a:t>
            </a:fld>
            <a:endParaRPr lang="en-US" dirty="0"/>
          </a:p>
        </p:txBody>
      </p:sp>
      <p:sp>
        <p:nvSpPr>
          <p:cNvPr id="9" name="Rectangle 8">
            <a:extLst>
              <a:ext uri="{FF2B5EF4-FFF2-40B4-BE49-F238E27FC236}">
                <a16:creationId xmlns:a16="http://schemas.microsoft.com/office/drawing/2014/main" id="{DD6B9A85-89F2-494B-ACB2-EE9062F41880}"/>
              </a:ext>
            </a:extLst>
          </p:cNvPr>
          <p:cNvSpPr/>
          <p:nvPr/>
        </p:nvSpPr>
        <p:spPr>
          <a:xfrm>
            <a:off x="396266" y="1095369"/>
            <a:ext cx="10287000" cy="5073184"/>
          </a:xfrm>
          <a:prstGeom prst="rect">
            <a:avLst/>
          </a:prstGeom>
        </p:spPr>
        <p:txBody>
          <a:bodyPr wrap="square">
            <a:spAutoFit/>
          </a:bodyPr>
          <a:lstStyle/>
          <a:p>
            <a:pPr marL="457200" indent="-457200">
              <a:spcAft>
                <a:spcPts val="1000"/>
              </a:spcAft>
              <a:buFont typeface="Wingdings" panose="05000000000000000000" pitchFamily="2" charset="2"/>
              <a:buChar char="q"/>
            </a:pPr>
            <a:r>
              <a:rPr lang="en-US" sz="3200" dirty="0"/>
              <a:t>Advance Fee Fraud</a:t>
            </a:r>
          </a:p>
          <a:p>
            <a:pPr marL="800100" lvl="1" indent="-342900">
              <a:spcAft>
                <a:spcPts val="1800"/>
              </a:spcAft>
              <a:buFont typeface="Wingdings" panose="05000000000000000000" pitchFamily="2" charset="2"/>
              <a:buChar char="q"/>
            </a:pPr>
            <a:r>
              <a:rPr lang="en-US" sz="2400" dirty="0"/>
              <a:t>You send money for goods or services you will never receive. </a:t>
            </a:r>
          </a:p>
          <a:p>
            <a:pPr marL="457200" indent="-457200">
              <a:spcAft>
                <a:spcPts val="1000"/>
              </a:spcAft>
              <a:buFont typeface="Wingdings" panose="05000000000000000000" pitchFamily="2" charset="2"/>
              <a:buChar char="q"/>
            </a:pPr>
            <a:r>
              <a:rPr lang="en-US" sz="3200" dirty="0"/>
              <a:t>Fake Check Fraud</a:t>
            </a:r>
          </a:p>
          <a:p>
            <a:pPr marL="800100" lvl="1" indent="-342900">
              <a:spcAft>
                <a:spcPts val="1800"/>
              </a:spcAft>
              <a:buFont typeface="Wingdings" panose="05000000000000000000" pitchFamily="2" charset="2"/>
              <a:buChar char="q"/>
            </a:pPr>
            <a:r>
              <a:rPr lang="en-US" sz="2400" dirty="0"/>
              <a:t>You receive a check for more money than expected. After depositing the check, you are asked to forward the “extra” money to the scammer or a third party.</a:t>
            </a:r>
          </a:p>
          <a:p>
            <a:pPr marL="800100" lvl="1" indent="-342900">
              <a:spcAft>
                <a:spcPts val="1800"/>
              </a:spcAft>
              <a:buFont typeface="Wingdings" panose="05000000000000000000" pitchFamily="2" charset="2"/>
              <a:buChar char="q"/>
            </a:pPr>
            <a:r>
              <a:rPr lang="en-US" sz="2400" dirty="0"/>
              <a:t>You sell something online and receive a check that looks authentic, but is a fake.</a:t>
            </a:r>
          </a:p>
          <a:p>
            <a:br>
              <a:rPr lang="en-US" dirty="0">
                <a:latin typeface="Arial" panose="020B0604020202020204" pitchFamily="34" charset="0"/>
                <a:cs typeface="Arial" panose="020B0604020202020204" pitchFamily="34" charset="0"/>
              </a:rPr>
            </a:br>
            <a:br>
              <a:rPr lang="en-US" dirty="0">
                <a:latin typeface="Arial" panose="020B0604020202020204" pitchFamily="34" charset="0"/>
                <a:cs typeface="Arial" panose="020B0604020202020204" pitchFamily="34" charset="0"/>
              </a:rPr>
            </a:br>
            <a:endParaRPr lang="en-US"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88823926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a:extLst>
              <a:ext uri="{FF2B5EF4-FFF2-40B4-BE49-F238E27FC236}">
                <a16:creationId xmlns:a16="http://schemas.microsoft.com/office/drawing/2014/main" id="{1C6DAED2-C73D-2443-84E6-FD89A1066655}"/>
              </a:ext>
            </a:extLst>
          </p:cNvPr>
          <p:cNvSpPr>
            <a:spLocks noGrp="1"/>
          </p:cNvSpPr>
          <p:nvPr>
            <p:ph type="ctrTitle"/>
          </p:nvPr>
        </p:nvSpPr>
        <p:spPr>
          <a:xfrm>
            <a:off x="1397848" y="643526"/>
            <a:ext cx="8389620" cy="752835"/>
          </a:xfrm>
        </p:spPr>
        <p:txBody>
          <a:bodyPr/>
          <a:lstStyle/>
          <a:p>
            <a:r>
              <a:rPr lang="en-US" dirty="0"/>
              <a:t>Ploys—Tricks of the Trade</a:t>
            </a:r>
          </a:p>
        </p:txBody>
      </p:sp>
      <p:sp>
        <p:nvSpPr>
          <p:cNvPr id="4" name="Date">
            <a:extLst>
              <a:ext uri="{FF2B5EF4-FFF2-40B4-BE49-F238E27FC236}">
                <a16:creationId xmlns:a16="http://schemas.microsoft.com/office/drawing/2014/main" id="{4EEC893F-2E6E-8648-8011-345CAE3441CC}"/>
              </a:ext>
            </a:extLst>
          </p:cNvPr>
          <p:cNvSpPr>
            <a:spLocks noGrp="1"/>
          </p:cNvSpPr>
          <p:nvPr>
            <p:ph type="dt" sz="half" idx="10"/>
          </p:nvPr>
        </p:nvSpPr>
        <p:spPr/>
        <p:txBody>
          <a:bodyPr/>
          <a:lstStyle/>
          <a:p>
            <a:fld id="{049DC8E1-D369-0F48-9062-BB068AFD07CE}" type="datetime1">
              <a:rPr lang="en-US" smtClean="0"/>
              <a:pPr/>
              <a:t>4/18/2022</a:t>
            </a:fld>
            <a:endParaRPr lang="en-US" dirty="0"/>
          </a:p>
        </p:txBody>
      </p:sp>
      <p:sp>
        <p:nvSpPr>
          <p:cNvPr id="5" name="Slide Number">
            <a:extLst>
              <a:ext uri="{FF2B5EF4-FFF2-40B4-BE49-F238E27FC236}">
                <a16:creationId xmlns:a16="http://schemas.microsoft.com/office/drawing/2014/main" id="{BC6C36F4-D49A-904E-968D-C3A9784ABFE4}"/>
              </a:ext>
            </a:extLst>
          </p:cNvPr>
          <p:cNvSpPr>
            <a:spLocks noGrp="1"/>
          </p:cNvSpPr>
          <p:nvPr>
            <p:ph type="sldNum" sz="quarter" idx="12"/>
          </p:nvPr>
        </p:nvSpPr>
        <p:spPr>
          <a:xfrm>
            <a:off x="11213873" y="6181281"/>
            <a:ext cx="487680" cy="365760"/>
          </a:xfrm>
        </p:spPr>
        <p:txBody>
          <a:bodyPr/>
          <a:lstStyle/>
          <a:p>
            <a:fld id="{8A7A6979-0714-4377-B894-6BE4C2D6E202}" type="slidenum">
              <a:rPr lang="en-US" smtClean="0"/>
              <a:pPr/>
              <a:t>11</a:t>
            </a:fld>
            <a:endParaRPr lang="en-US" dirty="0"/>
          </a:p>
        </p:txBody>
      </p:sp>
      <p:sp>
        <p:nvSpPr>
          <p:cNvPr id="6" name="Subtitle">
            <a:extLst>
              <a:ext uri="{FF2B5EF4-FFF2-40B4-BE49-F238E27FC236}">
                <a16:creationId xmlns:a16="http://schemas.microsoft.com/office/drawing/2014/main" id="{4021E30B-3F73-3D4B-B22E-DFCD13F0982C}"/>
              </a:ext>
            </a:extLst>
          </p:cNvPr>
          <p:cNvSpPr>
            <a:spLocks noGrp="1"/>
          </p:cNvSpPr>
          <p:nvPr>
            <p:ph type="subTitle" idx="1"/>
          </p:nvPr>
        </p:nvSpPr>
        <p:spPr>
          <a:xfrm>
            <a:off x="2231585" y="2172553"/>
            <a:ext cx="7182396" cy="2382704"/>
          </a:xfrm>
        </p:spPr>
        <p:txBody>
          <a:bodyPr/>
          <a:lstStyle/>
          <a:p>
            <a:pPr>
              <a:spcBef>
                <a:spcPts val="700"/>
              </a:spcBef>
              <a:buSzPct val="60000"/>
            </a:pPr>
            <a:r>
              <a:rPr lang="en-US" sz="3200" dirty="0">
                <a:latin typeface="Tw Cen MT" pitchFamily="34" charset="0"/>
              </a:rPr>
              <a:t>ploy (</a:t>
            </a:r>
            <a:r>
              <a:rPr lang="en-US" sz="3200" dirty="0" err="1">
                <a:latin typeface="Tw Cen MT" pitchFamily="34" charset="0"/>
              </a:rPr>
              <a:t>ploi</a:t>
            </a:r>
            <a:r>
              <a:rPr lang="en-US" sz="3200" dirty="0">
                <a:latin typeface="Tw Cen MT" pitchFamily="34" charset="0"/>
              </a:rPr>
              <a:t>) </a:t>
            </a:r>
            <a:r>
              <a:rPr lang="en-US" sz="3200" i="1" dirty="0">
                <a:latin typeface="Tw Cen MT" pitchFamily="34" charset="0"/>
              </a:rPr>
              <a:t>n.</a:t>
            </a:r>
            <a:r>
              <a:rPr lang="en-US" sz="3200" dirty="0">
                <a:latin typeface="Tw Cen MT" pitchFamily="34" charset="0"/>
              </a:rPr>
              <a:t>  </a:t>
            </a:r>
            <a:endParaRPr lang="en-US" sz="3200" i="1" dirty="0">
              <a:latin typeface="Tw Cen MT" pitchFamily="34" charset="0"/>
            </a:endParaRPr>
          </a:p>
          <a:p>
            <a:pPr>
              <a:spcBef>
                <a:spcPts val="700"/>
              </a:spcBef>
              <a:buSzPct val="60000"/>
            </a:pPr>
            <a:r>
              <a:rPr lang="en-US" sz="3200" dirty="0">
                <a:latin typeface="Tw Cen MT" pitchFamily="34" charset="0"/>
              </a:rPr>
              <a:t>a maneuver or stratagem, as in conversation, to gain the advantage</a:t>
            </a:r>
          </a:p>
          <a:p>
            <a:pPr marL="0" lvl="2">
              <a:spcBef>
                <a:spcPts val="500"/>
              </a:spcBef>
              <a:buSzPct val="75000"/>
            </a:pPr>
            <a:r>
              <a:rPr lang="en-US" sz="1400" dirty="0">
                <a:latin typeface="Tw Cen MT" pitchFamily="34" charset="0"/>
              </a:rPr>
              <a:t>		</a:t>
            </a:r>
          </a:p>
          <a:p>
            <a:pPr>
              <a:spcBef>
                <a:spcPts val="700"/>
              </a:spcBef>
              <a:buSzPct val="60000"/>
            </a:pPr>
            <a:r>
              <a:rPr lang="en-US" sz="2900" dirty="0">
                <a:latin typeface="Tw Cen MT" pitchFamily="34" charset="0"/>
              </a:rPr>
              <a:t>	</a:t>
            </a:r>
            <a:r>
              <a:rPr lang="en-US" sz="1800" dirty="0">
                <a:latin typeface="Tw Cen MT" pitchFamily="34" charset="0"/>
                <a:hlinkClick r:id="rId3"/>
              </a:rPr>
              <a:t>http://dictionary.reference.com</a:t>
            </a:r>
            <a:endParaRPr lang="en-US" sz="1800" dirty="0">
              <a:latin typeface="Tw Cen MT" pitchFamily="34" charset="0"/>
            </a:endParaRPr>
          </a:p>
        </p:txBody>
      </p:sp>
    </p:spTree>
    <p:extLst>
      <p:ext uri="{BB962C8B-B14F-4D97-AF65-F5344CB8AC3E}">
        <p14:creationId xmlns:p14="http://schemas.microsoft.com/office/powerpoint/2010/main" val="350105912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a:extLst>
              <a:ext uri="{FF2B5EF4-FFF2-40B4-BE49-F238E27FC236}">
                <a16:creationId xmlns:a16="http://schemas.microsoft.com/office/drawing/2014/main" id="{4CA2D7D9-A500-2A47-82CF-D26789F6ABE1}"/>
              </a:ext>
            </a:extLst>
          </p:cNvPr>
          <p:cNvSpPr>
            <a:spLocks noGrp="1"/>
          </p:cNvSpPr>
          <p:nvPr>
            <p:ph type="ctrTitle"/>
          </p:nvPr>
        </p:nvSpPr>
        <p:spPr>
          <a:xfrm>
            <a:off x="1043553" y="345724"/>
            <a:ext cx="9234309" cy="609398"/>
          </a:xfrm>
        </p:spPr>
        <p:txBody>
          <a:bodyPr/>
          <a:lstStyle/>
          <a:p>
            <a:r>
              <a:rPr lang="en-US" sz="4400" dirty="0"/>
              <a:t>Points of Contact</a:t>
            </a:r>
          </a:p>
        </p:txBody>
      </p:sp>
      <p:sp>
        <p:nvSpPr>
          <p:cNvPr id="6" name="Date">
            <a:extLst>
              <a:ext uri="{FF2B5EF4-FFF2-40B4-BE49-F238E27FC236}">
                <a16:creationId xmlns:a16="http://schemas.microsoft.com/office/drawing/2014/main" id="{21019431-9B99-5843-A9A4-0370000D39E2}"/>
              </a:ext>
            </a:extLst>
          </p:cNvPr>
          <p:cNvSpPr>
            <a:spLocks noGrp="1"/>
          </p:cNvSpPr>
          <p:nvPr>
            <p:ph type="dt" sz="half" idx="2"/>
          </p:nvPr>
        </p:nvSpPr>
        <p:spPr/>
        <p:txBody>
          <a:bodyPr/>
          <a:lstStyle/>
          <a:p>
            <a:fld id="{E0C8DACD-4E35-4E4C-AC75-C3DE50F04E7E}" type="datetime1">
              <a:rPr lang="en-US" smtClean="0"/>
              <a:pPr/>
              <a:t>4/18/2022</a:t>
            </a:fld>
            <a:endParaRPr lang="en-US" dirty="0"/>
          </a:p>
        </p:txBody>
      </p:sp>
      <p:sp>
        <p:nvSpPr>
          <p:cNvPr id="7" name="Slide Number">
            <a:extLst>
              <a:ext uri="{FF2B5EF4-FFF2-40B4-BE49-F238E27FC236}">
                <a16:creationId xmlns:a16="http://schemas.microsoft.com/office/drawing/2014/main" id="{361A6DE1-C3E0-2141-AA64-FC84F35B0648}"/>
              </a:ext>
            </a:extLst>
          </p:cNvPr>
          <p:cNvSpPr>
            <a:spLocks noGrp="1"/>
          </p:cNvSpPr>
          <p:nvPr>
            <p:ph type="sldNum" sz="quarter" idx="4"/>
          </p:nvPr>
        </p:nvSpPr>
        <p:spPr/>
        <p:txBody>
          <a:bodyPr/>
          <a:lstStyle/>
          <a:p>
            <a:fld id="{8A7A6979-0714-4377-B894-6BE4C2D6E202}" type="slidenum">
              <a:rPr lang="en-US" smtClean="0"/>
              <a:pPr/>
              <a:t>12</a:t>
            </a:fld>
            <a:endParaRPr lang="en-US" dirty="0"/>
          </a:p>
        </p:txBody>
      </p:sp>
      <p:sp>
        <p:nvSpPr>
          <p:cNvPr id="13" name="Body Text">
            <a:extLst>
              <a:ext uri="{FF2B5EF4-FFF2-40B4-BE49-F238E27FC236}">
                <a16:creationId xmlns:a16="http://schemas.microsoft.com/office/drawing/2014/main" id="{DC145CD9-0814-B14D-AC00-49E2D2CE7D96}"/>
              </a:ext>
            </a:extLst>
          </p:cNvPr>
          <p:cNvSpPr txBox="1">
            <a:spLocks/>
          </p:cNvSpPr>
          <p:nvPr/>
        </p:nvSpPr>
        <p:spPr>
          <a:xfrm>
            <a:off x="388884" y="1658951"/>
            <a:ext cx="5290700" cy="3631505"/>
          </a:xfrm>
          <a:prstGeom prst="rect">
            <a:avLst/>
          </a:prstGeom>
        </p:spPr>
        <p:txBody>
          <a:bodyPr vert="horz" lIns="0" tIns="0" rIns="0" bIns="0" rtlCol="0">
            <a:normAutofit/>
          </a:bodyPr>
          <a:lstStyle>
            <a:lvl1pPr marL="274320" marR="0" indent="-274320" algn="l" defTabSz="457200" rtl="0" eaLnBrk="1" fontAlgn="auto" latinLnBrk="0" hangingPunct="1">
              <a:lnSpc>
                <a:spcPct val="100000"/>
              </a:lnSpc>
              <a:spcBef>
                <a:spcPts val="0"/>
              </a:spcBef>
              <a:spcAft>
                <a:spcPts val="0"/>
              </a:spcAft>
              <a:buClrTx/>
              <a:buSzTx/>
              <a:buFont typeface="Wingdings" charset="2"/>
              <a:buChar char="§"/>
              <a:tabLst/>
              <a:defRPr sz="1800" b="0" i="0" kern="1200" normalizeH="0" baseline="0">
                <a:solidFill>
                  <a:schemeClr val="bg1"/>
                </a:solidFill>
                <a:latin typeface="Acumin Pro" panose="020B0504020202020204" pitchFamily="34" charset="77"/>
                <a:ea typeface="+mn-ea"/>
                <a:cs typeface="+mn-cs"/>
              </a:defRPr>
            </a:lvl1pPr>
            <a:lvl2pPr marL="4572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2pPr>
            <a:lvl3pPr marL="6858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3pPr>
            <a:lvl4pPr marL="9144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4pPr>
            <a:lvl5pPr marL="11430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5pPr>
            <a:lvl6pPr marL="131445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solidFill>
                <a:latin typeface="+mn-lt"/>
                <a:ea typeface="+mn-ea"/>
                <a:cs typeface="+mn-cs"/>
              </a:defRPr>
            </a:lvl6pPr>
            <a:lvl7pPr marL="14859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solidFill>
                <a:latin typeface="+mn-lt"/>
                <a:ea typeface="+mn-ea"/>
                <a:cs typeface="+mn-cs"/>
              </a:defRPr>
            </a:lvl7pPr>
            <a:lvl8pPr marL="165735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baseline="0">
                <a:solidFill>
                  <a:schemeClr val="tx1"/>
                </a:solidFill>
                <a:latin typeface="+mn-lt"/>
                <a:ea typeface="+mn-ea"/>
                <a:cs typeface="+mn-cs"/>
              </a:defRPr>
            </a:lvl8pPr>
            <a:lvl9pPr marL="18288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baseline="0">
                <a:solidFill>
                  <a:schemeClr val="tx1"/>
                </a:solidFill>
                <a:latin typeface="+mn-lt"/>
                <a:ea typeface="+mn-ea"/>
                <a:cs typeface="+mn-cs"/>
              </a:defRPr>
            </a:lvl9pPr>
          </a:lstStyle>
          <a:p>
            <a:pPr>
              <a:buNone/>
            </a:pPr>
            <a:r>
              <a:rPr lang="en-US" sz="3200" dirty="0"/>
              <a:t>Scammers search for victims in many ways. They troll the Internet looking for friends and databases. They may know more about you than you realize.</a:t>
            </a:r>
          </a:p>
          <a:p>
            <a:pPr marL="0" indent="0">
              <a:buFont typeface="Wingdings" charset="2"/>
              <a:buNone/>
            </a:pPr>
            <a:endParaRPr lang="en-US" sz="2400" dirty="0">
              <a:hlinkClick r:id="rId3"/>
            </a:endParaRPr>
          </a:p>
          <a:p>
            <a:pPr marL="0" indent="0">
              <a:buFont typeface="Wingdings" charset="2"/>
              <a:buNone/>
            </a:pPr>
            <a:endParaRPr lang="en-US" sz="2400" dirty="0">
              <a:hlinkClick r:id="rId3"/>
            </a:endParaRPr>
          </a:p>
          <a:p>
            <a:pPr marL="0" indent="0">
              <a:buFont typeface="Wingdings" charset="2"/>
              <a:buNone/>
            </a:pPr>
            <a:endParaRPr lang="en-US" sz="2400" dirty="0">
              <a:hlinkClick r:id="rId3"/>
            </a:endParaRPr>
          </a:p>
        </p:txBody>
      </p:sp>
      <p:pic>
        <p:nvPicPr>
          <p:cNvPr id="8" name="Picture 2" descr="C:\Users\Emily\AppData\Local\Microsoft\Windows\Temporary Internet Files\Content.IE5\FGYZS52C\MPj04424880000[1].jpg"/>
          <p:cNvPicPr>
            <a:picLocks noChangeAspect="1" noChangeArrowheads="1"/>
          </p:cNvPicPr>
          <p:nvPr/>
        </p:nvPicPr>
        <p:blipFill>
          <a:blip r:embed="rId4" cstate="email"/>
          <a:srcRect/>
          <a:stretch>
            <a:fillRect/>
          </a:stretch>
        </p:blipFill>
        <p:spPr bwMode="auto">
          <a:xfrm>
            <a:off x="7237183" y="1658952"/>
            <a:ext cx="3040679" cy="3962400"/>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spTree>
    <p:extLst>
      <p:ext uri="{BB962C8B-B14F-4D97-AF65-F5344CB8AC3E}">
        <p14:creationId xmlns:p14="http://schemas.microsoft.com/office/powerpoint/2010/main" val="350559622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a:extLst>
              <a:ext uri="{FF2B5EF4-FFF2-40B4-BE49-F238E27FC236}">
                <a16:creationId xmlns:a16="http://schemas.microsoft.com/office/drawing/2014/main" id="{4CA2D7D9-A500-2A47-82CF-D26789F6ABE1}"/>
              </a:ext>
            </a:extLst>
          </p:cNvPr>
          <p:cNvSpPr>
            <a:spLocks noGrp="1"/>
          </p:cNvSpPr>
          <p:nvPr>
            <p:ph type="ctrTitle"/>
          </p:nvPr>
        </p:nvSpPr>
        <p:spPr>
          <a:xfrm>
            <a:off x="1043553" y="345724"/>
            <a:ext cx="9234309" cy="609398"/>
          </a:xfrm>
        </p:spPr>
        <p:txBody>
          <a:bodyPr/>
          <a:lstStyle/>
          <a:p>
            <a:r>
              <a:rPr lang="en-US" sz="4400" dirty="0"/>
              <a:t>Actors</a:t>
            </a:r>
          </a:p>
        </p:txBody>
      </p:sp>
      <p:sp>
        <p:nvSpPr>
          <p:cNvPr id="6" name="Date">
            <a:extLst>
              <a:ext uri="{FF2B5EF4-FFF2-40B4-BE49-F238E27FC236}">
                <a16:creationId xmlns:a16="http://schemas.microsoft.com/office/drawing/2014/main" id="{21019431-9B99-5843-A9A4-0370000D39E2}"/>
              </a:ext>
            </a:extLst>
          </p:cNvPr>
          <p:cNvSpPr>
            <a:spLocks noGrp="1"/>
          </p:cNvSpPr>
          <p:nvPr>
            <p:ph type="dt" sz="half" idx="2"/>
          </p:nvPr>
        </p:nvSpPr>
        <p:spPr/>
        <p:txBody>
          <a:bodyPr/>
          <a:lstStyle/>
          <a:p>
            <a:fld id="{E0C8DACD-4E35-4E4C-AC75-C3DE50F04E7E}" type="datetime1">
              <a:rPr lang="en-US" smtClean="0"/>
              <a:pPr/>
              <a:t>4/18/2022</a:t>
            </a:fld>
            <a:endParaRPr lang="en-US" dirty="0"/>
          </a:p>
        </p:txBody>
      </p:sp>
      <p:sp>
        <p:nvSpPr>
          <p:cNvPr id="7" name="Slide Number">
            <a:extLst>
              <a:ext uri="{FF2B5EF4-FFF2-40B4-BE49-F238E27FC236}">
                <a16:creationId xmlns:a16="http://schemas.microsoft.com/office/drawing/2014/main" id="{361A6DE1-C3E0-2141-AA64-FC84F35B0648}"/>
              </a:ext>
            </a:extLst>
          </p:cNvPr>
          <p:cNvSpPr>
            <a:spLocks noGrp="1"/>
          </p:cNvSpPr>
          <p:nvPr>
            <p:ph type="sldNum" sz="quarter" idx="4"/>
          </p:nvPr>
        </p:nvSpPr>
        <p:spPr/>
        <p:txBody>
          <a:bodyPr/>
          <a:lstStyle/>
          <a:p>
            <a:fld id="{8A7A6979-0714-4377-B894-6BE4C2D6E202}" type="slidenum">
              <a:rPr lang="en-US" smtClean="0"/>
              <a:pPr/>
              <a:t>13</a:t>
            </a:fld>
            <a:endParaRPr lang="en-US" dirty="0"/>
          </a:p>
        </p:txBody>
      </p:sp>
      <p:sp>
        <p:nvSpPr>
          <p:cNvPr id="13" name="Body Text">
            <a:extLst>
              <a:ext uri="{FF2B5EF4-FFF2-40B4-BE49-F238E27FC236}">
                <a16:creationId xmlns:a16="http://schemas.microsoft.com/office/drawing/2014/main" id="{DC145CD9-0814-B14D-AC00-49E2D2CE7D96}"/>
              </a:ext>
            </a:extLst>
          </p:cNvPr>
          <p:cNvSpPr txBox="1">
            <a:spLocks/>
          </p:cNvSpPr>
          <p:nvPr/>
        </p:nvSpPr>
        <p:spPr>
          <a:xfrm>
            <a:off x="388883" y="1286017"/>
            <a:ext cx="5303579" cy="4004440"/>
          </a:xfrm>
          <a:prstGeom prst="rect">
            <a:avLst/>
          </a:prstGeom>
        </p:spPr>
        <p:txBody>
          <a:bodyPr vert="horz" lIns="0" tIns="0" rIns="0" bIns="0" rtlCol="0">
            <a:normAutofit/>
          </a:bodyPr>
          <a:lstStyle>
            <a:lvl1pPr marL="274320" marR="0" indent="-274320" algn="l" defTabSz="457200" rtl="0" eaLnBrk="1" fontAlgn="auto" latinLnBrk="0" hangingPunct="1">
              <a:lnSpc>
                <a:spcPct val="100000"/>
              </a:lnSpc>
              <a:spcBef>
                <a:spcPts val="0"/>
              </a:spcBef>
              <a:spcAft>
                <a:spcPts val="0"/>
              </a:spcAft>
              <a:buClrTx/>
              <a:buSzTx/>
              <a:buFont typeface="Wingdings" charset="2"/>
              <a:buChar char="§"/>
              <a:tabLst/>
              <a:defRPr sz="1800" b="0" i="0" kern="1200" normalizeH="0" baseline="0">
                <a:solidFill>
                  <a:schemeClr val="bg1"/>
                </a:solidFill>
                <a:latin typeface="Acumin Pro" panose="020B0504020202020204" pitchFamily="34" charset="77"/>
                <a:ea typeface="+mn-ea"/>
                <a:cs typeface="+mn-cs"/>
              </a:defRPr>
            </a:lvl1pPr>
            <a:lvl2pPr marL="4572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2pPr>
            <a:lvl3pPr marL="6858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3pPr>
            <a:lvl4pPr marL="9144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4pPr>
            <a:lvl5pPr marL="11430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5pPr>
            <a:lvl6pPr marL="131445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solidFill>
                <a:latin typeface="+mn-lt"/>
                <a:ea typeface="+mn-ea"/>
                <a:cs typeface="+mn-cs"/>
              </a:defRPr>
            </a:lvl6pPr>
            <a:lvl7pPr marL="14859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solidFill>
                <a:latin typeface="+mn-lt"/>
                <a:ea typeface="+mn-ea"/>
                <a:cs typeface="+mn-cs"/>
              </a:defRPr>
            </a:lvl7pPr>
            <a:lvl8pPr marL="165735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baseline="0">
                <a:solidFill>
                  <a:schemeClr val="tx1"/>
                </a:solidFill>
                <a:latin typeface="+mn-lt"/>
                <a:ea typeface="+mn-ea"/>
                <a:cs typeface="+mn-cs"/>
              </a:defRPr>
            </a:lvl8pPr>
            <a:lvl9pPr marL="18288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baseline="0">
                <a:solidFill>
                  <a:schemeClr val="tx1"/>
                </a:solidFill>
                <a:latin typeface="+mn-lt"/>
                <a:ea typeface="+mn-ea"/>
                <a:cs typeface="+mn-cs"/>
              </a:defRPr>
            </a:lvl9pPr>
          </a:lstStyle>
          <a:p>
            <a:pPr>
              <a:buNone/>
            </a:pPr>
            <a:r>
              <a:rPr lang="en-US" sz="3200" dirty="0"/>
              <a:t>Anyone necessary to</a:t>
            </a:r>
          </a:p>
          <a:p>
            <a:pPr>
              <a:buNone/>
            </a:pPr>
            <a:r>
              <a:rPr lang="en-US" sz="3200" dirty="0"/>
              <a:t>advance the plot:</a:t>
            </a:r>
          </a:p>
          <a:p>
            <a:pPr lvl="1">
              <a:buFont typeface="Wingdings" panose="05000000000000000000" pitchFamily="2" charset="2"/>
              <a:buChar char="q"/>
            </a:pPr>
            <a:r>
              <a:rPr lang="en-US" sz="3000" dirty="0"/>
              <a:t>Business people</a:t>
            </a:r>
          </a:p>
          <a:p>
            <a:pPr lvl="1">
              <a:buFont typeface="Wingdings" panose="05000000000000000000" pitchFamily="2" charset="2"/>
              <a:buChar char="q"/>
            </a:pPr>
            <a:r>
              <a:rPr lang="en-US" sz="3000" dirty="0"/>
              <a:t>Cyber friends</a:t>
            </a:r>
          </a:p>
          <a:p>
            <a:pPr lvl="1">
              <a:buFont typeface="Wingdings" panose="05000000000000000000" pitchFamily="2" charset="2"/>
              <a:buChar char="q"/>
            </a:pPr>
            <a:r>
              <a:rPr lang="en-US" sz="3000" dirty="0"/>
              <a:t>Detectives</a:t>
            </a:r>
          </a:p>
          <a:p>
            <a:pPr lvl="1">
              <a:buFont typeface="Wingdings" panose="05000000000000000000" pitchFamily="2" charset="2"/>
              <a:buChar char="q"/>
            </a:pPr>
            <a:r>
              <a:rPr lang="en-US" sz="3000" dirty="0"/>
              <a:t>Partners</a:t>
            </a:r>
          </a:p>
          <a:p>
            <a:pPr lvl="1">
              <a:buFont typeface="Wingdings" panose="05000000000000000000" pitchFamily="2" charset="2"/>
              <a:buChar char="q"/>
            </a:pPr>
            <a:r>
              <a:rPr lang="en-US" sz="3000" dirty="0"/>
              <a:t>Company executives</a:t>
            </a:r>
          </a:p>
          <a:p>
            <a:pPr marL="0" indent="0">
              <a:buFont typeface="Wingdings" charset="2"/>
              <a:buNone/>
            </a:pPr>
            <a:endParaRPr lang="en-US" sz="2400" dirty="0">
              <a:hlinkClick r:id="rId3"/>
            </a:endParaRPr>
          </a:p>
          <a:p>
            <a:pPr marL="0" indent="0">
              <a:buFont typeface="Wingdings" charset="2"/>
              <a:buNone/>
            </a:pPr>
            <a:endParaRPr lang="en-US" sz="2400" dirty="0">
              <a:hlinkClick r:id="rId3"/>
            </a:endParaRPr>
          </a:p>
          <a:p>
            <a:pPr marL="0" indent="0">
              <a:buFont typeface="Wingdings" charset="2"/>
              <a:buNone/>
            </a:pPr>
            <a:endParaRPr lang="en-US" sz="2400" dirty="0">
              <a:hlinkClick r:id="rId3"/>
            </a:endParaRPr>
          </a:p>
        </p:txBody>
      </p:sp>
      <p:pic>
        <p:nvPicPr>
          <p:cNvPr id="8" name="Picture 2" descr="C:\Users\Emily\AppData\Local\Microsoft\Windows\Temporary Internet Files\Content.IE5\00RSO647\MPj03212110000[1].jpg"/>
          <p:cNvPicPr>
            <a:picLocks noChangeAspect="1" noChangeArrowheads="1"/>
          </p:cNvPicPr>
          <p:nvPr/>
        </p:nvPicPr>
        <p:blipFill>
          <a:blip r:embed="rId4" cstate="email"/>
          <a:srcRect/>
          <a:stretch>
            <a:fillRect/>
          </a:stretch>
        </p:blipFill>
        <p:spPr bwMode="auto">
          <a:xfrm>
            <a:off x="7440606" y="1632857"/>
            <a:ext cx="2609088" cy="3657600"/>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pic>
        <p:nvPicPr>
          <p:cNvPr id="9" name="Picture 3" descr="C:\Users\Emily\AppData\Local\Microsoft\Windows\Temporary Internet Files\Content.IE5\FGYZS52C\MPj03212120000[1].jpg"/>
          <p:cNvPicPr>
            <a:picLocks noChangeAspect="1" noChangeArrowheads="1"/>
          </p:cNvPicPr>
          <p:nvPr/>
        </p:nvPicPr>
        <p:blipFill>
          <a:blip r:embed="rId5" cstate="email"/>
          <a:srcRect/>
          <a:stretch>
            <a:fillRect/>
          </a:stretch>
        </p:blipFill>
        <p:spPr bwMode="auto">
          <a:xfrm>
            <a:off x="9117006" y="3918857"/>
            <a:ext cx="1295400" cy="1815981"/>
          </a:xfrm>
          <a:prstGeom prst="rect">
            <a:avLst/>
          </a:prstGeom>
          <a:ln>
            <a:noFill/>
          </a:ln>
          <a:effectLst>
            <a:softEdge rad="112500"/>
          </a:effectLst>
        </p:spPr>
      </p:pic>
    </p:spTree>
    <p:extLst>
      <p:ext uri="{BB962C8B-B14F-4D97-AF65-F5344CB8AC3E}">
        <p14:creationId xmlns:p14="http://schemas.microsoft.com/office/powerpoint/2010/main" val="197548977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a:extLst>
              <a:ext uri="{FF2B5EF4-FFF2-40B4-BE49-F238E27FC236}">
                <a16:creationId xmlns:a16="http://schemas.microsoft.com/office/drawing/2014/main" id="{4CA2D7D9-A500-2A47-82CF-D26789F6ABE1}"/>
              </a:ext>
            </a:extLst>
          </p:cNvPr>
          <p:cNvSpPr>
            <a:spLocks noGrp="1"/>
          </p:cNvSpPr>
          <p:nvPr>
            <p:ph type="ctrTitle"/>
          </p:nvPr>
        </p:nvSpPr>
        <p:spPr>
          <a:xfrm>
            <a:off x="1043553" y="345724"/>
            <a:ext cx="9234309" cy="609398"/>
          </a:xfrm>
        </p:spPr>
        <p:txBody>
          <a:bodyPr/>
          <a:lstStyle/>
          <a:p>
            <a:r>
              <a:rPr lang="en-US" sz="4400" dirty="0"/>
              <a:t>Working the Internet</a:t>
            </a:r>
          </a:p>
        </p:txBody>
      </p:sp>
      <p:sp>
        <p:nvSpPr>
          <p:cNvPr id="6" name="Date">
            <a:extLst>
              <a:ext uri="{FF2B5EF4-FFF2-40B4-BE49-F238E27FC236}">
                <a16:creationId xmlns:a16="http://schemas.microsoft.com/office/drawing/2014/main" id="{21019431-9B99-5843-A9A4-0370000D39E2}"/>
              </a:ext>
            </a:extLst>
          </p:cNvPr>
          <p:cNvSpPr>
            <a:spLocks noGrp="1"/>
          </p:cNvSpPr>
          <p:nvPr>
            <p:ph type="dt" sz="half" idx="2"/>
          </p:nvPr>
        </p:nvSpPr>
        <p:spPr/>
        <p:txBody>
          <a:bodyPr/>
          <a:lstStyle/>
          <a:p>
            <a:fld id="{E0C8DACD-4E35-4E4C-AC75-C3DE50F04E7E}" type="datetime1">
              <a:rPr lang="en-US" smtClean="0"/>
              <a:pPr/>
              <a:t>4/18/2022</a:t>
            </a:fld>
            <a:endParaRPr lang="en-US" dirty="0"/>
          </a:p>
        </p:txBody>
      </p:sp>
      <p:sp>
        <p:nvSpPr>
          <p:cNvPr id="7" name="Slide Number">
            <a:extLst>
              <a:ext uri="{FF2B5EF4-FFF2-40B4-BE49-F238E27FC236}">
                <a16:creationId xmlns:a16="http://schemas.microsoft.com/office/drawing/2014/main" id="{361A6DE1-C3E0-2141-AA64-FC84F35B0648}"/>
              </a:ext>
            </a:extLst>
          </p:cNvPr>
          <p:cNvSpPr>
            <a:spLocks noGrp="1"/>
          </p:cNvSpPr>
          <p:nvPr>
            <p:ph type="sldNum" sz="quarter" idx="4"/>
          </p:nvPr>
        </p:nvSpPr>
        <p:spPr/>
        <p:txBody>
          <a:bodyPr/>
          <a:lstStyle/>
          <a:p>
            <a:fld id="{8A7A6979-0714-4377-B894-6BE4C2D6E202}" type="slidenum">
              <a:rPr lang="en-US" smtClean="0"/>
              <a:pPr/>
              <a:t>14</a:t>
            </a:fld>
            <a:endParaRPr lang="en-US" dirty="0"/>
          </a:p>
        </p:txBody>
      </p:sp>
      <p:sp>
        <p:nvSpPr>
          <p:cNvPr id="8" name="Body Text">
            <a:extLst>
              <a:ext uri="{FF2B5EF4-FFF2-40B4-BE49-F238E27FC236}">
                <a16:creationId xmlns:a16="http://schemas.microsoft.com/office/drawing/2014/main" id="{DC145CD9-0814-B14D-AC00-49E2D2CE7D96}"/>
              </a:ext>
            </a:extLst>
          </p:cNvPr>
          <p:cNvSpPr txBox="1">
            <a:spLocks/>
          </p:cNvSpPr>
          <p:nvPr/>
        </p:nvSpPr>
        <p:spPr>
          <a:xfrm>
            <a:off x="1378039" y="1677527"/>
            <a:ext cx="4494727" cy="3221420"/>
          </a:xfrm>
          <a:prstGeom prst="rect">
            <a:avLst/>
          </a:prstGeom>
        </p:spPr>
        <p:txBody>
          <a:bodyPr vert="horz" lIns="0" tIns="0" rIns="0" bIns="0" rtlCol="0">
            <a:normAutofit/>
          </a:bodyPr>
          <a:lstStyle>
            <a:lvl1pPr marL="274320" marR="0" indent="-274320" algn="l" defTabSz="457200" rtl="0" eaLnBrk="1" fontAlgn="auto" latinLnBrk="0" hangingPunct="1">
              <a:lnSpc>
                <a:spcPct val="100000"/>
              </a:lnSpc>
              <a:spcBef>
                <a:spcPts val="0"/>
              </a:spcBef>
              <a:spcAft>
                <a:spcPts val="0"/>
              </a:spcAft>
              <a:buClrTx/>
              <a:buSzTx/>
              <a:buFont typeface="Wingdings" charset="2"/>
              <a:buChar char="§"/>
              <a:tabLst/>
              <a:defRPr sz="1800" b="0" i="0" kern="1200" normalizeH="0" baseline="0">
                <a:solidFill>
                  <a:schemeClr val="bg1"/>
                </a:solidFill>
                <a:latin typeface="Acumin Pro" panose="020B0504020202020204" pitchFamily="34" charset="77"/>
                <a:ea typeface="+mn-ea"/>
                <a:cs typeface="+mn-cs"/>
              </a:defRPr>
            </a:lvl1pPr>
            <a:lvl2pPr marL="4572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2pPr>
            <a:lvl3pPr marL="6858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3pPr>
            <a:lvl4pPr marL="9144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4pPr>
            <a:lvl5pPr marL="11430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5pPr>
            <a:lvl6pPr marL="131445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solidFill>
                <a:latin typeface="+mn-lt"/>
                <a:ea typeface="+mn-ea"/>
                <a:cs typeface="+mn-cs"/>
              </a:defRPr>
            </a:lvl6pPr>
            <a:lvl7pPr marL="14859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solidFill>
                <a:latin typeface="+mn-lt"/>
                <a:ea typeface="+mn-ea"/>
                <a:cs typeface="+mn-cs"/>
              </a:defRPr>
            </a:lvl7pPr>
            <a:lvl8pPr marL="165735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baseline="0">
                <a:solidFill>
                  <a:schemeClr val="tx1"/>
                </a:solidFill>
                <a:latin typeface="+mn-lt"/>
                <a:ea typeface="+mn-ea"/>
                <a:cs typeface="+mn-cs"/>
              </a:defRPr>
            </a:lvl8pPr>
            <a:lvl9pPr marL="18288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baseline="0">
                <a:solidFill>
                  <a:schemeClr val="tx1"/>
                </a:solidFill>
                <a:latin typeface="+mn-lt"/>
                <a:ea typeface="+mn-ea"/>
                <a:cs typeface="+mn-cs"/>
              </a:defRPr>
            </a:lvl9pPr>
          </a:lstStyle>
          <a:p>
            <a:pPr>
              <a:lnSpc>
                <a:spcPct val="150000"/>
              </a:lnSpc>
              <a:buFont typeface="Wingdings" panose="05000000000000000000" pitchFamily="2" charset="2"/>
              <a:buChar char="q"/>
            </a:pPr>
            <a:r>
              <a:rPr lang="en-US" sz="3200" dirty="0"/>
              <a:t>Spoof Web sites</a:t>
            </a:r>
          </a:p>
          <a:p>
            <a:pPr>
              <a:lnSpc>
                <a:spcPct val="150000"/>
              </a:lnSpc>
              <a:buFont typeface="Wingdings" panose="05000000000000000000" pitchFamily="2" charset="2"/>
              <a:buChar char="q"/>
            </a:pPr>
            <a:r>
              <a:rPr lang="en-US" sz="3200" dirty="0"/>
              <a:t>Malware</a:t>
            </a:r>
          </a:p>
          <a:p>
            <a:pPr>
              <a:lnSpc>
                <a:spcPct val="150000"/>
              </a:lnSpc>
              <a:buFont typeface="Wingdings" panose="05000000000000000000" pitchFamily="2" charset="2"/>
              <a:buChar char="q"/>
            </a:pPr>
            <a:r>
              <a:rPr lang="en-US" sz="3200" dirty="0"/>
              <a:t>Phishing email</a:t>
            </a:r>
          </a:p>
          <a:p>
            <a:pPr>
              <a:lnSpc>
                <a:spcPct val="150000"/>
              </a:lnSpc>
              <a:buFont typeface="Wingdings" panose="05000000000000000000" pitchFamily="2" charset="2"/>
              <a:buChar char="q"/>
            </a:pPr>
            <a:r>
              <a:rPr lang="en-US" sz="3200" dirty="0"/>
              <a:t>Spam</a:t>
            </a:r>
          </a:p>
          <a:p>
            <a:pPr marL="0" indent="0">
              <a:buFont typeface="Wingdings" charset="2"/>
              <a:buNone/>
            </a:pPr>
            <a:endParaRPr lang="en-US" sz="2400" dirty="0">
              <a:hlinkClick r:id="rId3"/>
            </a:endParaRPr>
          </a:p>
          <a:p>
            <a:pPr marL="0" indent="0">
              <a:buFont typeface="Wingdings" charset="2"/>
              <a:buNone/>
            </a:pPr>
            <a:endParaRPr lang="en-US" sz="2400" dirty="0">
              <a:hlinkClick r:id="rId3"/>
            </a:endParaRPr>
          </a:p>
          <a:p>
            <a:pPr marL="0" indent="0">
              <a:buFont typeface="Wingdings" charset="2"/>
              <a:buNone/>
            </a:pPr>
            <a:endParaRPr lang="en-US" sz="2400" dirty="0">
              <a:hlinkClick r:id="rId3"/>
            </a:endParaRPr>
          </a:p>
        </p:txBody>
      </p:sp>
      <p:pic>
        <p:nvPicPr>
          <p:cNvPr id="11" name="Picture 2" descr="C:\Users\Emily\AppData\Local\Microsoft\Windows\Temporary Internet Files\Content.IE5\12575VBY\MPj04243890000[1].jpg"/>
          <p:cNvPicPr>
            <a:picLocks noChangeAspect="1" noChangeArrowheads="1"/>
          </p:cNvPicPr>
          <p:nvPr/>
        </p:nvPicPr>
        <p:blipFill>
          <a:blip r:embed="rId4" cstate="email"/>
          <a:srcRect/>
          <a:stretch>
            <a:fillRect/>
          </a:stretch>
        </p:blipFill>
        <p:spPr bwMode="auto">
          <a:xfrm>
            <a:off x="6658378" y="2069037"/>
            <a:ext cx="3711239" cy="2438400"/>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spTree>
    <p:extLst>
      <p:ext uri="{BB962C8B-B14F-4D97-AF65-F5344CB8AC3E}">
        <p14:creationId xmlns:p14="http://schemas.microsoft.com/office/powerpoint/2010/main" val="364380184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a:extLst>
              <a:ext uri="{FF2B5EF4-FFF2-40B4-BE49-F238E27FC236}">
                <a16:creationId xmlns:a16="http://schemas.microsoft.com/office/drawing/2014/main" id="{4CA2D7D9-A500-2A47-82CF-D26789F6ABE1}"/>
              </a:ext>
            </a:extLst>
          </p:cNvPr>
          <p:cNvSpPr>
            <a:spLocks noGrp="1"/>
          </p:cNvSpPr>
          <p:nvPr>
            <p:ph type="ctrTitle"/>
          </p:nvPr>
        </p:nvSpPr>
        <p:spPr>
          <a:xfrm>
            <a:off x="1043553" y="345724"/>
            <a:ext cx="9234309" cy="609398"/>
          </a:xfrm>
        </p:spPr>
        <p:txBody>
          <a:bodyPr/>
          <a:lstStyle/>
          <a:p>
            <a:r>
              <a:rPr lang="en-US" sz="4400" dirty="0"/>
              <a:t>Paper and Paperless Ploys</a:t>
            </a:r>
          </a:p>
        </p:txBody>
      </p:sp>
      <p:sp>
        <p:nvSpPr>
          <p:cNvPr id="6" name="Date">
            <a:extLst>
              <a:ext uri="{FF2B5EF4-FFF2-40B4-BE49-F238E27FC236}">
                <a16:creationId xmlns:a16="http://schemas.microsoft.com/office/drawing/2014/main" id="{21019431-9B99-5843-A9A4-0370000D39E2}"/>
              </a:ext>
            </a:extLst>
          </p:cNvPr>
          <p:cNvSpPr>
            <a:spLocks noGrp="1"/>
          </p:cNvSpPr>
          <p:nvPr>
            <p:ph type="dt" sz="half" idx="2"/>
          </p:nvPr>
        </p:nvSpPr>
        <p:spPr/>
        <p:txBody>
          <a:bodyPr/>
          <a:lstStyle/>
          <a:p>
            <a:fld id="{E0C8DACD-4E35-4E4C-AC75-C3DE50F04E7E}" type="datetime1">
              <a:rPr lang="en-US" smtClean="0"/>
              <a:pPr/>
              <a:t>4/18/2022</a:t>
            </a:fld>
            <a:endParaRPr lang="en-US" dirty="0"/>
          </a:p>
        </p:txBody>
      </p:sp>
      <p:sp>
        <p:nvSpPr>
          <p:cNvPr id="7" name="Slide Number">
            <a:extLst>
              <a:ext uri="{FF2B5EF4-FFF2-40B4-BE49-F238E27FC236}">
                <a16:creationId xmlns:a16="http://schemas.microsoft.com/office/drawing/2014/main" id="{361A6DE1-C3E0-2141-AA64-FC84F35B0648}"/>
              </a:ext>
            </a:extLst>
          </p:cNvPr>
          <p:cNvSpPr>
            <a:spLocks noGrp="1"/>
          </p:cNvSpPr>
          <p:nvPr>
            <p:ph type="sldNum" sz="quarter" idx="4"/>
          </p:nvPr>
        </p:nvSpPr>
        <p:spPr/>
        <p:txBody>
          <a:bodyPr/>
          <a:lstStyle/>
          <a:p>
            <a:fld id="{8A7A6979-0714-4377-B894-6BE4C2D6E202}" type="slidenum">
              <a:rPr lang="en-US" smtClean="0"/>
              <a:pPr/>
              <a:t>15</a:t>
            </a:fld>
            <a:endParaRPr lang="en-US" dirty="0"/>
          </a:p>
        </p:txBody>
      </p:sp>
      <p:sp>
        <p:nvSpPr>
          <p:cNvPr id="11" name="Rectangle 10">
            <a:extLst>
              <a:ext uri="{FF2B5EF4-FFF2-40B4-BE49-F238E27FC236}">
                <a16:creationId xmlns:a16="http://schemas.microsoft.com/office/drawing/2014/main" id="{4632357E-1A48-4F02-9D5D-2F34D046E57F}"/>
              </a:ext>
            </a:extLst>
          </p:cNvPr>
          <p:cNvSpPr/>
          <p:nvPr/>
        </p:nvSpPr>
        <p:spPr>
          <a:xfrm>
            <a:off x="5499279" y="1118384"/>
            <a:ext cx="5759284" cy="5262979"/>
          </a:xfrm>
          <a:prstGeom prst="rect">
            <a:avLst/>
          </a:prstGeom>
        </p:spPr>
        <p:txBody>
          <a:bodyPr wrap="square">
            <a:spAutoFit/>
          </a:bodyPr>
          <a:lstStyle/>
          <a:p>
            <a:pPr marL="457200" indent="-457200">
              <a:lnSpc>
                <a:spcPct val="150000"/>
              </a:lnSpc>
              <a:buFont typeface="Wingdings" panose="05000000000000000000" pitchFamily="2" charset="2"/>
              <a:buChar char="q"/>
            </a:pPr>
            <a:r>
              <a:rPr lang="en-US" sz="2800" dirty="0"/>
              <a:t>Email</a:t>
            </a:r>
          </a:p>
          <a:p>
            <a:pPr marL="457200" indent="-457200">
              <a:lnSpc>
                <a:spcPct val="150000"/>
              </a:lnSpc>
              <a:buFont typeface="Wingdings" panose="05000000000000000000" pitchFamily="2" charset="2"/>
              <a:buChar char="q"/>
            </a:pPr>
            <a:r>
              <a:rPr lang="en-US" sz="2800" dirty="0"/>
              <a:t>Letters</a:t>
            </a:r>
          </a:p>
          <a:p>
            <a:pPr marL="457200" indent="-457200">
              <a:lnSpc>
                <a:spcPct val="150000"/>
              </a:lnSpc>
              <a:buFont typeface="Wingdings" panose="05000000000000000000" pitchFamily="2" charset="2"/>
              <a:buChar char="q"/>
            </a:pPr>
            <a:r>
              <a:rPr lang="en-US" sz="2800" dirty="0"/>
              <a:t>Fake checks and money orders</a:t>
            </a:r>
          </a:p>
          <a:p>
            <a:pPr marL="457200" indent="-457200">
              <a:lnSpc>
                <a:spcPct val="150000"/>
              </a:lnSpc>
              <a:buFont typeface="Wingdings" panose="05000000000000000000" pitchFamily="2" charset="2"/>
              <a:buChar char="q"/>
            </a:pPr>
            <a:r>
              <a:rPr lang="en-US" sz="2800" dirty="0"/>
              <a:t>Certificates</a:t>
            </a:r>
          </a:p>
          <a:p>
            <a:pPr marL="457200" indent="-457200">
              <a:lnSpc>
                <a:spcPct val="150000"/>
              </a:lnSpc>
              <a:buFont typeface="Wingdings" panose="05000000000000000000" pitchFamily="2" charset="2"/>
              <a:buChar char="q"/>
            </a:pPr>
            <a:r>
              <a:rPr lang="en-US" sz="2800" dirty="0"/>
              <a:t>Forged documents</a:t>
            </a:r>
          </a:p>
          <a:p>
            <a:pPr marL="457200" indent="-457200">
              <a:lnSpc>
                <a:spcPct val="150000"/>
              </a:lnSpc>
              <a:buFont typeface="Wingdings" panose="05000000000000000000" pitchFamily="2" charset="2"/>
              <a:buChar char="q"/>
            </a:pPr>
            <a:r>
              <a:rPr lang="en-US" sz="2800" dirty="0"/>
              <a:t>Photos</a:t>
            </a:r>
          </a:p>
          <a:p>
            <a:br>
              <a:rPr lang="en-US" sz="2800" dirty="0">
                <a:latin typeface="Arial" panose="020B0604020202020204" pitchFamily="34" charset="0"/>
                <a:cs typeface="Arial" panose="020B0604020202020204" pitchFamily="34" charset="0"/>
              </a:rPr>
            </a:br>
            <a:br>
              <a:rPr lang="en-US" sz="2800" dirty="0">
                <a:latin typeface="Arial" panose="020B0604020202020204" pitchFamily="34" charset="0"/>
                <a:cs typeface="Arial" panose="020B0604020202020204" pitchFamily="34" charset="0"/>
              </a:rPr>
            </a:br>
            <a:endParaRPr lang="en-US" sz="2800" dirty="0">
              <a:latin typeface="Arial" panose="020B0604020202020204" pitchFamily="34" charset="0"/>
              <a:cs typeface="Arial" panose="020B0604020202020204" pitchFamily="34" charset="0"/>
            </a:endParaRPr>
          </a:p>
        </p:txBody>
      </p:sp>
      <p:pic>
        <p:nvPicPr>
          <p:cNvPr id="8" name="Picture 5" descr="C:\Users\Emily\AppData\Local\Microsoft\Windows\Temporary Internet Files\Content.IE5\00RSO647\MPj04035790000[1].jpg"/>
          <p:cNvPicPr>
            <a:picLocks noGrp="1" noChangeAspect="1" noChangeArrowheads="1"/>
          </p:cNvPicPr>
          <p:nvPr>
            <p:ph sz="quarter" idx="1"/>
          </p:nvPr>
        </p:nvPicPr>
        <p:blipFill>
          <a:blip r:embed="rId3" cstate="email"/>
          <a:srcRect/>
          <a:stretch>
            <a:fillRect/>
          </a:stretch>
        </p:blipFill>
        <p:spPr>
          <a:xfrm>
            <a:off x="611747" y="1387699"/>
            <a:ext cx="3886200" cy="3276600"/>
          </a:xfrm>
          <a:prstGeom prst="round2DiagRect">
            <a:avLst>
              <a:gd name="adj1" fmla="val 16667"/>
              <a:gd name="adj2" fmla="val 0"/>
            </a:avLst>
          </a:prstGeom>
          <a:ln w="88900" cap="sq">
            <a:solidFill>
              <a:srgbClr val="FFFFFF"/>
            </a:solidFill>
          </a:ln>
          <a:effectLst>
            <a:outerShdw blurRad="254000" algn="tl" rotWithShape="0">
              <a:srgbClr val="000000">
                <a:alpha val="43000"/>
              </a:srgbClr>
            </a:outerShdw>
          </a:effectLst>
        </p:spPr>
      </p:pic>
    </p:spTree>
    <p:extLst>
      <p:ext uri="{BB962C8B-B14F-4D97-AF65-F5344CB8AC3E}">
        <p14:creationId xmlns:p14="http://schemas.microsoft.com/office/powerpoint/2010/main" val="408092930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a:extLst>
              <a:ext uri="{FF2B5EF4-FFF2-40B4-BE49-F238E27FC236}">
                <a16:creationId xmlns:a16="http://schemas.microsoft.com/office/drawing/2014/main" id="{4CA2D7D9-A500-2A47-82CF-D26789F6ABE1}"/>
              </a:ext>
            </a:extLst>
          </p:cNvPr>
          <p:cNvSpPr>
            <a:spLocks noGrp="1"/>
          </p:cNvSpPr>
          <p:nvPr>
            <p:ph type="ctrTitle"/>
          </p:nvPr>
        </p:nvSpPr>
        <p:spPr>
          <a:xfrm>
            <a:off x="1043553" y="345724"/>
            <a:ext cx="9234309" cy="609398"/>
          </a:xfrm>
        </p:spPr>
        <p:txBody>
          <a:bodyPr/>
          <a:lstStyle/>
          <a:p>
            <a:r>
              <a:rPr lang="en-US" sz="4400" dirty="0"/>
              <a:t>RSOT – Real Seal of Truth</a:t>
            </a:r>
          </a:p>
        </p:txBody>
      </p:sp>
      <p:sp>
        <p:nvSpPr>
          <p:cNvPr id="6" name="Date">
            <a:extLst>
              <a:ext uri="{FF2B5EF4-FFF2-40B4-BE49-F238E27FC236}">
                <a16:creationId xmlns:a16="http://schemas.microsoft.com/office/drawing/2014/main" id="{21019431-9B99-5843-A9A4-0370000D39E2}"/>
              </a:ext>
            </a:extLst>
          </p:cNvPr>
          <p:cNvSpPr>
            <a:spLocks noGrp="1"/>
          </p:cNvSpPr>
          <p:nvPr>
            <p:ph type="dt" sz="half" idx="2"/>
          </p:nvPr>
        </p:nvSpPr>
        <p:spPr/>
        <p:txBody>
          <a:bodyPr/>
          <a:lstStyle/>
          <a:p>
            <a:fld id="{E0C8DACD-4E35-4E4C-AC75-C3DE50F04E7E}" type="datetime1">
              <a:rPr lang="en-US" smtClean="0"/>
              <a:pPr/>
              <a:t>4/18/2022</a:t>
            </a:fld>
            <a:endParaRPr lang="en-US" dirty="0"/>
          </a:p>
        </p:txBody>
      </p:sp>
      <p:sp>
        <p:nvSpPr>
          <p:cNvPr id="7" name="Slide Number">
            <a:extLst>
              <a:ext uri="{FF2B5EF4-FFF2-40B4-BE49-F238E27FC236}">
                <a16:creationId xmlns:a16="http://schemas.microsoft.com/office/drawing/2014/main" id="{361A6DE1-C3E0-2141-AA64-FC84F35B0648}"/>
              </a:ext>
            </a:extLst>
          </p:cNvPr>
          <p:cNvSpPr>
            <a:spLocks noGrp="1"/>
          </p:cNvSpPr>
          <p:nvPr>
            <p:ph type="sldNum" sz="quarter" idx="4"/>
          </p:nvPr>
        </p:nvSpPr>
        <p:spPr/>
        <p:txBody>
          <a:bodyPr/>
          <a:lstStyle/>
          <a:p>
            <a:fld id="{8A7A6979-0714-4377-B894-6BE4C2D6E202}" type="slidenum">
              <a:rPr lang="en-US" smtClean="0"/>
              <a:pPr/>
              <a:t>16</a:t>
            </a:fld>
            <a:endParaRPr lang="en-US" dirty="0"/>
          </a:p>
        </p:txBody>
      </p:sp>
      <p:sp>
        <p:nvSpPr>
          <p:cNvPr id="8" name="Body Text">
            <a:extLst>
              <a:ext uri="{FF2B5EF4-FFF2-40B4-BE49-F238E27FC236}">
                <a16:creationId xmlns:a16="http://schemas.microsoft.com/office/drawing/2014/main" id="{DC145CD9-0814-B14D-AC00-49E2D2CE7D96}"/>
              </a:ext>
            </a:extLst>
          </p:cNvPr>
          <p:cNvSpPr txBox="1">
            <a:spLocks/>
          </p:cNvSpPr>
          <p:nvPr/>
        </p:nvSpPr>
        <p:spPr>
          <a:xfrm>
            <a:off x="388884" y="1286017"/>
            <a:ext cx="5103268" cy="4004440"/>
          </a:xfrm>
          <a:prstGeom prst="rect">
            <a:avLst/>
          </a:prstGeom>
        </p:spPr>
        <p:txBody>
          <a:bodyPr vert="horz" lIns="0" tIns="0" rIns="0" bIns="0" rtlCol="0">
            <a:normAutofit/>
          </a:bodyPr>
          <a:lstStyle>
            <a:lvl1pPr marL="274320" marR="0" indent="-274320" algn="l" defTabSz="457200" rtl="0" eaLnBrk="1" fontAlgn="auto" latinLnBrk="0" hangingPunct="1">
              <a:lnSpc>
                <a:spcPct val="100000"/>
              </a:lnSpc>
              <a:spcBef>
                <a:spcPts val="0"/>
              </a:spcBef>
              <a:spcAft>
                <a:spcPts val="0"/>
              </a:spcAft>
              <a:buClrTx/>
              <a:buSzTx/>
              <a:buFont typeface="Wingdings" charset="2"/>
              <a:buChar char="§"/>
              <a:tabLst/>
              <a:defRPr sz="1800" b="0" i="0" kern="1200" normalizeH="0" baseline="0">
                <a:solidFill>
                  <a:schemeClr val="bg1"/>
                </a:solidFill>
                <a:latin typeface="Acumin Pro" panose="020B0504020202020204" pitchFamily="34" charset="77"/>
                <a:ea typeface="+mn-ea"/>
                <a:cs typeface="+mn-cs"/>
              </a:defRPr>
            </a:lvl1pPr>
            <a:lvl2pPr marL="4572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2pPr>
            <a:lvl3pPr marL="6858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3pPr>
            <a:lvl4pPr marL="9144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4pPr>
            <a:lvl5pPr marL="11430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5pPr>
            <a:lvl6pPr marL="131445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solidFill>
                <a:latin typeface="+mn-lt"/>
                <a:ea typeface="+mn-ea"/>
                <a:cs typeface="+mn-cs"/>
              </a:defRPr>
            </a:lvl6pPr>
            <a:lvl7pPr marL="14859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solidFill>
                <a:latin typeface="+mn-lt"/>
                <a:ea typeface="+mn-ea"/>
                <a:cs typeface="+mn-cs"/>
              </a:defRPr>
            </a:lvl7pPr>
            <a:lvl8pPr marL="165735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baseline="0">
                <a:solidFill>
                  <a:schemeClr val="tx1"/>
                </a:solidFill>
                <a:latin typeface="+mn-lt"/>
                <a:ea typeface="+mn-ea"/>
                <a:cs typeface="+mn-cs"/>
              </a:defRPr>
            </a:lvl8pPr>
            <a:lvl9pPr marL="18288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baseline="0">
                <a:solidFill>
                  <a:schemeClr val="tx1"/>
                </a:solidFill>
                <a:latin typeface="+mn-lt"/>
                <a:ea typeface="+mn-ea"/>
                <a:cs typeface="+mn-cs"/>
              </a:defRPr>
            </a:lvl9pPr>
          </a:lstStyle>
          <a:p>
            <a:pPr>
              <a:buFont typeface="Wingdings" panose="05000000000000000000" pitchFamily="2" charset="2"/>
              <a:buChar char="q"/>
            </a:pPr>
            <a:r>
              <a:rPr lang="en-US" sz="3200" dirty="0"/>
              <a:t>Something that makes a forged document look authentic such as letterhead, a crest,  watermark, seal, or logo. </a:t>
            </a:r>
          </a:p>
          <a:p>
            <a:pPr>
              <a:buNone/>
            </a:pPr>
            <a:r>
              <a:rPr lang="en-US" sz="3200" dirty="0"/>
              <a:t>		 </a:t>
            </a:r>
          </a:p>
          <a:p>
            <a:pPr algn="ctr">
              <a:buNone/>
            </a:pPr>
            <a:r>
              <a:rPr lang="en-US" sz="1600" dirty="0"/>
              <a:t>www.urbandictionary.com</a:t>
            </a:r>
          </a:p>
          <a:p>
            <a:pPr marL="0" indent="0">
              <a:buFont typeface="Wingdings" charset="2"/>
              <a:buNone/>
            </a:pPr>
            <a:endParaRPr lang="en-US" sz="2400" dirty="0">
              <a:hlinkClick r:id="rId3"/>
            </a:endParaRPr>
          </a:p>
          <a:p>
            <a:pPr marL="0" indent="0">
              <a:buFont typeface="Wingdings" charset="2"/>
              <a:buNone/>
            </a:pPr>
            <a:endParaRPr lang="en-US" sz="2400" dirty="0">
              <a:hlinkClick r:id="rId3"/>
            </a:endParaRPr>
          </a:p>
        </p:txBody>
      </p:sp>
      <p:pic>
        <p:nvPicPr>
          <p:cNvPr id="9" name="Picture 4" descr="C:\Users\Emily\AppData\Local\Microsoft\Windows\Temporary Internet Files\Content.IE5\00RSO647\MPj03139220000[1].jpg"/>
          <p:cNvPicPr>
            <a:picLocks noGrp="1" noChangeAspect="1" noChangeArrowheads="1"/>
          </p:cNvPicPr>
          <p:nvPr>
            <p:ph sz="quarter" idx="2"/>
          </p:nvPr>
        </p:nvPicPr>
        <p:blipFill>
          <a:blip r:embed="rId4" cstate="email"/>
          <a:srcRect/>
          <a:stretch>
            <a:fillRect/>
          </a:stretch>
        </p:blipFill>
        <p:spPr>
          <a:xfrm>
            <a:off x="6788150" y="1459437"/>
            <a:ext cx="3657600" cy="3657600"/>
          </a:xfrm>
          <a:prstGeom prst="round2DiagRect">
            <a:avLst>
              <a:gd name="adj1" fmla="val 16667"/>
              <a:gd name="adj2" fmla="val 0"/>
            </a:avLst>
          </a:prstGeom>
          <a:ln w="88900" cap="sq">
            <a:solidFill>
              <a:srgbClr val="FFFFFF"/>
            </a:solidFill>
          </a:ln>
          <a:effectLst>
            <a:outerShdw blurRad="254000" algn="tl" rotWithShape="0">
              <a:srgbClr val="000000">
                <a:alpha val="43000"/>
              </a:srgbClr>
            </a:outerShdw>
          </a:effectLst>
        </p:spPr>
      </p:pic>
    </p:spTree>
    <p:extLst>
      <p:ext uri="{BB962C8B-B14F-4D97-AF65-F5344CB8AC3E}">
        <p14:creationId xmlns:p14="http://schemas.microsoft.com/office/powerpoint/2010/main" val="24692748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a:extLst>
              <a:ext uri="{FF2B5EF4-FFF2-40B4-BE49-F238E27FC236}">
                <a16:creationId xmlns:a16="http://schemas.microsoft.com/office/drawing/2014/main" id="{4CA2D7D9-A500-2A47-82CF-D26789F6ABE1}"/>
              </a:ext>
            </a:extLst>
          </p:cNvPr>
          <p:cNvSpPr>
            <a:spLocks noGrp="1"/>
          </p:cNvSpPr>
          <p:nvPr>
            <p:ph type="ctrTitle"/>
          </p:nvPr>
        </p:nvSpPr>
        <p:spPr>
          <a:xfrm>
            <a:off x="1043553" y="345724"/>
            <a:ext cx="9234309" cy="609398"/>
          </a:xfrm>
        </p:spPr>
        <p:txBody>
          <a:bodyPr/>
          <a:lstStyle/>
          <a:p>
            <a:r>
              <a:rPr lang="en-US" sz="4400" dirty="0"/>
              <a:t>Tip-Off Phrases</a:t>
            </a:r>
          </a:p>
        </p:txBody>
      </p:sp>
      <p:sp>
        <p:nvSpPr>
          <p:cNvPr id="4" name="Body Text">
            <a:extLst>
              <a:ext uri="{FF2B5EF4-FFF2-40B4-BE49-F238E27FC236}">
                <a16:creationId xmlns:a16="http://schemas.microsoft.com/office/drawing/2014/main" id="{DC145CD9-0814-B14D-AC00-49E2D2CE7D96}"/>
              </a:ext>
            </a:extLst>
          </p:cNvPr>
          <p:cNvSpPr>
            <a:spLocks noGrp="1"/>
          </p:cNvSpPr>
          <p:nvPr>
            <p:ph type="body" sz="quarter" idx="14"/>
          </p:nvPr>
        </p:nvSpPr>
        <p:spPr>
          <a:xfrm>
            <a:off x="867162" y="1312351"/>
            <a:ext cx="9410700" cy="4004440"/>
          </a:xfrm>
        </p:spPr>
        <p:txBody>
          <a:bodyPr>
            <a:normAutofit/>
          </a:bodyPr>
          <a:lstStyle/>
          <a:p>
            <a:pPr marL="0" indent="0">
              <a:buNone/>
            </a:pPr>
            <a:br>
              <a:rPr lang="en-US" sz="2800" dirty="0"/>
            </a:br>
            <a:endParaRPr lang="en-US" sz="1800" dirty="0"/>
          </a:p>
          <a:p>
            <a:pPr lvl="2"/>
            <a:endParaRPr lang="en-US" sz="1800" dirty="0"/>
          </a:p>
        </p:txBody>
      </p:sp>
      <p:sp>
        <p:nvSpPr>
          <p:cNvPr id="6" name="Date">
            <a:extLst>
              <a:ext uri="{FF2B5EF4-FFF2-40B4-BE49-F238E27FC236}">
                <a16:creationId xmlns:a16="http://schemas.microsoft.com/office/drawing/2014/main" id="{21019431-9B99-5843-A9A4-0370000D39E2}"/>
              </a:ext>
            </a:extLst>
          </p:cNvPr>
          <p:cNvSpPr>
            <a:spLocks noGrp="1"/>
          </p:cNvSpPr>
          <p:nvPr>
            <p:ph type="dt" sz="half" idx="2"/>
          </p:nvPr>
        </p:nvSpPr>
        <p:spPr/>
        <p:txBody>
          <a:bodyPr/>
          <a:lstStyle/>
          <a:p>
            <a:fld id="{E0C8DACD-4E35-4E4C-AC75-C3DE50F04E7E}" type="datetime1">
              <a:rPr lang="en-US" smtClean="0"/>
              <a:pPr/>
              <a:t>4/18/2022</a:t>
            </a:fld>
            <a:endParaRPr lang="en-US" dirty="0"/>
          </a:p>
        </p:txBody>
      </p:sp>
      <p:sp>
        <p:nvSpPr>
          <p:cNvPr id="7" name="Slide Number">
            <a:extLst>
              <a:ext uri="{FF2B5EF4-FFF2-40B4-BE49-F238E27FC236}">
                <a16:creationId xmlns:a16="http://schemas.microsoft.com/office/drawing/2014/main" id="{361A6DE1-C3E0-2141-AA64-FC84F35B0648}"/>
              </a:ext>
            </a:extLst>
          </p:cNvPr>
          <p:cNvSpPr>
            <a:spLocks noGrp="1"/>
          </p:cNvSpPr>
          <p:nvPr>
            <p:ph type="sldNum" sz="quarter" idx="4"/>
          </p:nvPr>
        </p:nvSpPr>
        <p:spPr/>
        <p:txBody>
          <a:bodyPr/>
          <a:lstStyle/>
          <a:p>
            <a:fld id="{8A7A6979-0714-4377-B894-6BE4C2D6E202}" type="slidenum">
              <a:rPr lang="en-US" smtClean="0"/>
              <a:pPr/>
              <a:t>17</a:t>
            </a:fld>
            <a:endParaRPr lang="en-US" dirty="0"/>
          </a:p>
        </p:txBody>
      </p:sp>
      <p:sp>
        <p:nvSpPr>
          <p:cNvPr id="8" name="Rectangle 7">
            <a:extLst>
              <a:ext uri="{FF2B5EF4-FFF2-40B4-BE49-F238E27FC236}">
                <a16:creationId xmlns:a16="http://schemas.microsoft.com/office/drawing/2014/main" id="{DD6B9A85-89F2-494B-ACB2-EE9062F41880}"/>
              </a:ext>
            </a:extLst>
          </p:cNvPr>
          <p:cNvSpPr/>
          <p:nvPr/>
        </p:nvSpPr>
        <p:spPr>
          <a:xfrm>
            <a:off x="673963" y="1607606"/>
            <a:ext cx="6036451" cy="4431983"/>
          </a:xfrm>
          <a:prstGeom prst="rect">
            <a:avLst/>
          </a:prstGeom>
        </p:spPr>
        <p:txBody>
          <a:bodyPr wrap="square">
            <a:spAutoFit/>
          </a:bodyPr>
          <a:lstStyle/>
          <a:p>
            <a:pPr marL="457200" indent="-457200">
              <a:spcAft>
                <a:spcPts val="1200"/>
              </a:spcAft>
              <a:buFont typeface="Wingdings" panose="05000000000000000000" pitchFamily="2" charset="2"/>
              <a:buChar char="q"/>
            </a:pPr>
            <a:r>
              <a:rPr lang="en-US" sz="2800" dirty="0"/>
              <a:t>Urgent or act immediately</a:t>
            </a:r>
          </a:p>
          <a:p>
            <a:pPr marL="457200" indent="-457200">
              <a:spcAft>
                <a:spcPts val="1200"/>
              </a:spcAft>
              <a:buFont typeface="Wingdings" panose="05000000000000000000" pitchFamily="2" charset="2"/>
              <a:buChar char="q"/>
            </a:pPr>
            <a:r>
              <a:rPr lang="en-US" sz="2800" dirty="0"/>
              <a:t>Your help is needed…</a:t>
            </a:r>
          </a:p>
          <a:p>
            <a:pPr marL="457200" indent="-457200">
              <a:spcAft>
                <a:spcPts val="1200"/>
              </a:spcAft>
              <a:buFont typeface="Wingdings" panose="05000000000000000000" pitchFamily="2" charset="2"/>
              <a:buChar char="q"/>
            </a:pPr>
            <a:r>
              <a:rPr lang="en-US" sz="2800" dirty="0"/>
              <a:t>Special offer</a:t>
            </a:r>
          </a:p>
          <a:p>
            <a:pPr marL="457200" indent="-457200">
              <a:spcAft>
                <a:spcPts val="1200"/>
              </a:spcAft>
              <a:buFont typeface="Wingdings" panose="05000000000000000000" pitchFamily="2" charset="2"/>
              <a:buChar char="q"/>
            </a:pPr>
            <a:r>
              <a:rPr lang="en-US" sz="2800" dirty="0"/>
              <a:t>Once-in-a-lifetime</a:t>
            </a:r>
          </a:p>
          <a:p>
            <a:pPr marL="457200" indent="-457200">
              <a:spcAft>
                <a:spcPts val="1200"/>
              </a:spcAft>
              <a:buFont typeface="Wingdings" panose="05000000000000000000" pitchFamily="2" charset="2"/>
              <a:buChar char="q"/>
            </a:pPr>
            <a:r>
              <a:rPr lang="en-US" sz="2800" dirty="0"/>
              <a:t>You are lucky!</a:t>
            </a:r>
          </a:p>
          <a:p>
            <a:pPr marL="457200" indent="-457200">
              <a:spcAft>
                <a:spcPts val="1200"/>
              </a:spcAft>
              <a:buFont typeface="Wingdings" panose="05000000000000000000" pitchFamily="2" charset="2"/>
              <a:buChar char="q"/>
            </a:pPr>
            <a:r>
              <a:rPr lang="en-US" sz="2800" dirty="0"/>
              <a:t>Over payment</a:t>
            </a:r>
          </a:p>
          <a:p>
            <a:br>
              <a:rPr lang="en-US" dirty="0">
                <a:latin typeface="Arial" panose="020B0604020202020204" pitchFamily="34" charset="0"/>
                <a:cs typeface="Arial" panose="020B0604020202020204" pitchFamily="34" charset="0"/>
              </a:rPr>
            </a:br>
            <a:br>
              <a:rPr lang="en-US" dirty="0">
                <a:latin typeface="Arial" panose="020B0604020202020204" pitchFamily="34" charset="0"/>
                <a:cs typeface="Arial" panose="020B0604020202020204" pitchFamily="34" charset="0"/>
              </a:rPr>
            </a:br>
            <a:endParaRPr lang="en-US" dirty="0">
              <a:latin typeface="Arial" panose="020B0604020202020204" pitchFamily="34" charset="0"/>
              <a:cs typeface="Arial" panose="020B0604020202020204" pitchFamily="34" charset="0"/>
            </a:endParaRPr>
          </a:p>
        </p:txBody>
      </p:sp>
      <p:pic>
        <p:nvPicPr>
          <p:cNvPr id="9" name="Picture 3" descr="C:\Users\Emily\AppData\Local\Microsoft\Windows\Temporary Internet Files\Content.IE5\00RSO647\MPj01748710000[1].jpg"/>
          <p:cNvPicPr>
            <a:picLocks noChangeAspect="1" noChangeArrowheads="1"/>
          </p:cNvPicPr>
          <p:nvPr/>
        </p:nvPicPr>
        <p:blipFill>
          <a:blip r:embed="rId3" cstate="email"/>
          <a:srcRect/>
          <a:stretch>
            <a:fillRect/>
          </a:stretch>
        </p:blipFill>
        <p:spPr bwMode="auto">
          <a:xfrm>
            <a:off x="7556273" y="2255949"/>
            <a:ext cx="3657600" cy="2895600"/>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spTree>
    <p:extLst>
      <p:ext uri="{BB962C8B-B14F-4D97-AF65-F5344CB8AC3E}">
        <p14:creationId xmlns:p14="http://schemas.microsoft.com/office/powerpoint/2010/main" val="280363754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a:extLst>
              <a:ext uri="{FF2B5EF4-FFF2-40B4-BE49-F238E27FC236}">
                <a16:creationId xmlns:a16="http://schemas.microsoft.com/office/drawing/2014/main" id="{1C6DAED2-C73D-2443-84E6-FD89A1066655}"/>
              </a:ext>
            </a:extLst>
          </p:cNvPr>
          <p:cNvSpPr>
            <a:spLocks noGrp="1"/>
          </p:cNvSpPr>
          <p:nvPr>
            <p:ph type="ctrTitle"/>
          </p:nvPr>
        </p:nvSpPr>
        <p:spPr>
          <a:xfrm>
            <a:off x="1397848" y="643526"/>
            <a:ext cx="8389620" cy="752835"/>
          </a:xfrm>
        </p:spPr>
        <p:txBody>
          <a:bodyPr/>
          <a:lstStyle/>
          <a:p>
            <a:r>
              <a:rPr lang="en-US" dirty="0"/>
              <a:t>Putting it all together…</a:t>
            </a:r>
          </a:p>
        </p:txBody>
      </p:sp>
      <p:sp>
        <p:nvSpPr>
          <p:cNvPr id="4" name="Date">
            <a:extLst>
              <a:ext uri="{FF2B5EF4-FFF2-40B4-BE49-F238E27FC236}">
                <a16:creationId xmlns:a16="http://schemas.microsoft.com/office/drawing/2014/main" id="{4EEC893F-2E6E-8648-8011-345CAE3441CC}"/>
              </a:ext>
            </a:extLst>
          </p:cNvPr>
          <p:cNvSpPr>
            <a:spLocks noGrp="1"/>
          </p:cNvSpPr>
          <p:nvPr>
            <p:ph type="dt" sz="half" idx="10"/>
          </p:nvPr>
        </p:nvSpPr>
        <p:spPr/>
        <p:txBody>
          <a:bodyPr/>
          <a:lstStyle/>
          <a:p>
            <a:fld id="{049DC8E1-D369-0F48-9062-BB068AFD07CE}" type="datetime1">
              <a:rPr lang="en-US" smtClean="0"/>
              <a:pPr/>
              <a:t>4/18/2022</a:t>
            </a:fld>
            <a:endParaRPr lang="en-US" dirty="0"/>
          </a:p>
        </p:txBody>
      </p:sp>
      <p:sp>
        <p:nvSpPr>
          <p:cNvPr id="5" name="Slide Number">
            <a:extLst>
              <a:ext uri="{FF2B5EF4-FFF2-40B4-BE49-F238E27FC236}">
                <a16:creationId xmlns:a16="http://schemas.microsoft.com/office/drawing/2014/main" id="{BC6C36F4-D49A-904E-968D-C3A9784ABFE4}"/>
              </a:ext>
            </a:extLst>
          </p:cNvPr>
          <p:cNvSpPr>
            <a:spLocks noGrp="1"/>
          </p:cNvSpPr>
          <p:nvPr>
            <p:ph type="sldNum" sz="quarter" idx="12"/>
          </p:nvPr>
        </p:nvSpPr>
        <p:spPr>
          <a:xfrm>
            <a:off x="11213873" y="6181281"/>
            <a:ext cx="487680" cy="365760"/>
          </a:xfrm>
        </p:spPr>
        <p:txBody>
          <a:bodyPr/>
          <a:lstStyle/>
          <a:p>
            <a:fld id="{8A7A6979-0714-4377-B894-6BE4C2D6E202}" type="slidenum">
              <a:rPr lang="en-US" smtClean="0"/>
              <a:pPr/>
              <a:t>18</a:t>
            </a:fld>
            <a:endParaRPr lang="en-US" dirty="0"/>
          </a:p>
        </p:txBody>
      </p:sp>
      <p:sp>
        <p:nvSpPr>
          <p:cNvPr id="6" name="Subtitle">
            <a:extLst>
              <a:ext uri="{FF2B5EF4-FFF2-40B4-BE49-F238E27FC236}">
                <a16:creationId xmlns:a16="http://schemas.microsoft.com/office/drawing/2014/main" id="{4021E30B-3F73-3D4B-B22E-DFCD13F0982C}"/>
              </a:ext>
            </a:extLst>
          </p:cNvPr>
          <p:cNvSpPr>
            <a:spLocks noGrp="1"/>
          </p:cNvSpPr>
          <p:nvPr>
            <p:ph type="subTitle" idx="1"/>
          </p:nvPr>
        </p:nvSpPr>
        <p:spPr>
          <a:xfrm>
            <a:off x="2231585" y="1721792"/>
            <a:ext cx="7182396" cy="2867773"/>
          </a:xfrm>
        </p:spPr>
        <p:txBody>
          <a:bodyPr/>
          <a:lstStyle/>
          <a:p>
            <a:pPr>
              <a:lnSpc>
                <a:spcPct val="150000"/>
              </a:lnSpc>
            </a:pPr>
            <a:r>
              <a:rPr lang="en-US" sz="3200" dirty="0"/>
              <a:t>When you are able to deconstruct the hoax, understanding the schemes, scams, and ploys of con artists, you are less vulnerable to fraud.</a:t>
            </a:r>
          </a:p>
        </p:txBody>
      </p:sp>
    </p:spTree>
    <p:extLst>
      <p:ext uri="{BB962C8B-B14F-4D97-AF65-F5344CB8AC3E}">
        <p14:creationId xmlns:p14="http://schemas.microsoft.com/office/powerpoint/2010/main" val="389705380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a:extLst>
              <a:ext uri="{FF2B5EF4-FFF2-40B4-BE49-F238E27FC236}">
                <a16:creationId xmlns:a16="http://schemas.microsoft.com/office/drawing/2014/main" id="{1C6DAED2-C73D-2443-84E6-FD89A1066655}"/>
              </a:ext>
            </a:extLst>
          </p:cNvPr>
          <p:cNvSpPr>
            <a:spLocks noGrp="1"/>
          </p:cNvSpPr>
          <p:nvPr>
            <p:ph type="ctrTitle"/>
          </p:nvPr>
        </p:nvSpPr>
        <p:spPr>
          <a:xfrm>
            <a:off x="1397848" y="643526"/>
            <a:ext cx="8389620" cy="752835"/>
          </a:xfrm>
        </p:spPr>
        <p:txBody>
          <a:bodyPr/>
          <a:lstStyle/>
          <a:p>
            <a:r>
              <a:rPr lang="en-US" dirty="0"/>
              <a:t>It’s Showtime…</a:t>
            </a:r>
          </a:p>
        </p:txBody>
      </p:sp>
      <p:sp>
        <p:nvSpPr>
          <p:cNvPr id="4" name="Date">
            <a:extLst>
              <a:ext uri="{FF2B5EF4-FFF2-40B4-BE49-F238E27FC236}">
                <a16:creationId xmlns:a16="http://schemas.microsoft.com/office/drawing/2014/main" id="{4EEC893F-2E6E-8648-8011-345CAE3441CC}"/>
              </a:ext>
            </a:extLst>
          </p:cNvPr>
          <p:cNvSpPr>
            <a:spLocks noGrp="1"/>
          </p:cNvSpPr>
          <p:nvPr>
            <p:ph type="dt" sz="half" idx="10"/>
          </p:nvPr>
        </p:nvSpPr>
        <p:spPr/>
        <p:txBody>
          <a:bodyPr/>
          <a:lstStyle/>
          <a:p>
            <a:fld id="{049DC8E1-D369-0F48-9062-BB068AFD07CE}" type="datetime1">
              <a:rPr lang="en-US" smtClean="0"/>
              <a:pPr/>
              <a:t>4/18/2022</a:t>
            </a:fld>
            <a:endParaRPr lang="en-US" dirty="0"/>
          </a:p>
        </p:txBody>
      </p:sp>
      <p:sp>
        <p:nvSpPr>
          <p:cNvPr id="5" name="Slide Number">
            <a:extLst>
              <a:ext uri="{FF2B5EF4-FFF2-40B4-BE49-F238E27FC236}">
                <a16:creationId xmlns:a16="http://schemas.microsoft.com/office/drawing/2014/main" id="{BC6C36F4-D49A-904E-968D-C3A9784ABFE4}"/>
              </a:ext>
            </a:extLst>
          </p:cNvPr>
          <p:cNvSpPr>
            <a:spLocks noGrp="1"/>
          </p:cNvSpPr>
          <p:nvPr>
            <p:ph type="sldNum" sz="quarter" idx="12"/>
          </p:nvPr>
        </p:nvSpPr>
        <p:spPr>
          <a:xfrm>
            <a:off x="11213873" y="6181281"/>
            <a:ext cx="487680" cy="365760"/>
          </a:xfrm>
        </p:spPr>
        <p:txBody>
          <a:bodyPr/>
          <a:lstStyle/>
          <a:p>
            <a:fld id="{8A7A6979-0714-4377-B894-6BE4C2D6E202}" type="slidenum">
              <a:rPr lang="en-US" smtClean="0"/>
              <a:pPr/>
              <a:t>19</a:t>
            </a:fld>
            <a:endParaRPr lang="en-US" dirty="0"/>
          </a:p>
        </p:txBody>
      </p:sp>
      <p:sp>
        <p:nvSpPr>
          <p:cNvPr id="6" name="Subtitle">
            <a:extLst>
              <a:ext uri="{FF2B5EF4-FFF2-40B4-BE49-F238E27FC236}">
                <a16:creationId xmlns:a16="http://schemas.microsoft.com/office/drawing/2014/main" id="{4021E30B-3F73-3D4B-B22E-DFCD13F0982C}"/>
              </a:ext>
            </a:extLst>
          </p:cNvPr>
          <p:cNvSpPr>
            <a:spLocks noGrp="1"/>
          </p:cNvSpPr>
          <p:nvPr>
            <p:ph type="subTitle" idx="1"/>
          </p:nvPr>
        </p:nvSpPr>
        <p:spPr>
          <a:xfrm>
            <a:off x="2231585" y="2108158"/>
            <a:ext cx="7182396" cy="1390445"/>
          </a:xfrm>
        </p:spPr>
        <p:txBody>
          <a:bodyPr/>
          <a:lstStyle/>
          <a:p>
            <a:pPr>
              <a:lnSpc>
                <a:spcPct val="150000"/>
              </a:lnSpc>
            </a:pPr>
            <a:r>
              <a:rPr lang="en-US" sz="3200" dirty="0"/>
              <a:t>Here are some common examples of fake check and advance fee frauds.</a:t>
            </a:r>
          </a:p>
        </p:txBody>
      </p:sp>
    </p:spTree>
    <p:extLst>
      <p:ext uri="{BB962C8B-B14F-4D97-AF65-F5344CB8AC3E}">
        <p14:creationId xmlns:p14="http://schemas.microsoft.com/office/powerpoint/2010/main" val="347977656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a:extLst>
              <a:ext uri="{FF2B5EF4-FFF2-40B4-BE49-F238E27FC236}">
                <a16:creationId xmlns:a16="http://schemas.microsoft.com/office/drawing/2014/main" id="{1C6DAED2-C73D-2443-84E6-FD89A1066655}"/>
              </a:ext>
            </a:extLst>
          </p:cNvPr>
          <p:cNvSpPr>
            <a:spLocks noGrp="1"/>
          </p:cNvSpPr>
          <p:nvPr>
            <p:ph type="ctrTitle"/>
          </p:nvPr>
        </p:nvSpPr>
        <p:spPr>
          <a:xfrm>
            <a:off x="2006162" y="2472326"/>
            <a:ext cx="8389620" cy="752835"/>
          </a:xfrm>
        </p:spPr>
        <p:txBody>
          <a:bodyPr/>
          <a:lstStyle/>
          <a:p>
            <a:r>
              <a:rPr lang="en-US" dirty="0"/>
              <a:t>First Comes the Scheme</a:t>
            </a:r>
          </a:p>
        </p:txBody>
      </p:sp>
      <p:sp>
        <p:nvSpPr>
          <p:cNvPr id="4" name="Date">
            <a:extLst>
              <a:ext uri="{FF2B5EF4-FFF2-40B4-BE49-F238E27FC236}">
                <a16:creationId xmlns:a16="http://schemas.microsoft.com/office/drawing/2014/main" id="{4EEC893F-2E6E-8648-8011-345CAE3441CC}"/>
              </a:ext>
            </a:extLst>
          </p:cNvPr>
          <p:cNvSpPr>
            <a:spLocks noGrp="1"/>
          </p:cNvSpPr>
          <p:nvPr>
            <p:ph type="dt" sz="half" idx="10"/>
          </p:nvPr>
        </p:nvSpPr>
        <p:spPr/>
        <p:txBody>
          <a:bodyPr/>
          <a:lstStyle/>
          <a:p>
            <a:fld id="{049DC8E1-D369-0F48-9062-BB068AFD07CE}" type="datetime1">
              <a:rPr lang="en-US" smtClean="0"/>
              <a:pPr/>
              <a:t>4/18/2022</a:t>
            </a:fld>
            <a:endParaRPr lang="en-US" dirty="0"/>
          </a:p>
        </p:txBody>
      </p:sp>
      <p:sp>
        <p:nvSpPr>
          <p:cNvPr id="5" name="Slide Number">
            <a:extLst>
              <a:ext uri="{FF2B5EF4-FFF2-40B4-BE49-F238E27FC236}">
                <a16:creationId xmlns:a16="http://schemas.microsoft.com/office/drawing/2014/main" id="{BC6C36F4-D49A-904E-968D-C3A9784ABFE4}"/>
              </a:ext>
            </a:extLst>
          </p:cNvPr>
          <p:cNvSpPr>
            <a:spLocks noGrp="1"/>
          </p:cNvSpPr>
          <p:nvPr>
            <p:ph type="sldNum" sz="quarter" idx="12"/>
          </p:nvPr>
        </p:nvSpPr>
        <p:spPr>
          <a:xfrm>
            <a:off x="11213873" y="6181281"/>
            <a:ext cx="487680" cy="365760"/>
          </a:xfrm>
        </p:spPr>
        <p:txBody>
          <a:bodyPr/>
          <a:lstStyle/>
          <a:p>
            <a:fld id="{8A7A6979-0714-4377-B894-6BE4C2D6E202}" type="slidenum">
              <a:rPr lang="en-US" smtClean="0"/>
              <a:pPr/>
              <a:t>2</a:t>
            </a:fld>
            <a:endParaRPr lang="en-US" dirty="0"/>
          </a:p>
        </p:txBody>
      </p:sp>
      <p:sp>
        <p:nvSpPr>
          <p:cNvPr id="6" name="Subtitle">
            <a:extLst>
              <a:ext uri="{FF2B5EF4-FFF2-40B4-BE49-F238E27FC236}">
                <a16:creationId xmlns:a16="http://schemas.microsoft.com/office/drawing/2014/main" id="{4021E30B-3F73-3D4B-B22E-DFCD13F0982C}"/>
              </a:ext>
            </a:extLst>
          </p:cNvPr>
          <p:cNvSpPr>
            <a:spLocks noGrp="1"/>
          </p:cNvSpPr>
          <p:nvPr>
            <p:ph type="subTitle" idx="1"/>
          </p:nvPr>
        </p:nvSpPr>
        <p:spPr>
          <a:xfrm>
            <a:off x="2605072" y="3405881"/>
            <a:ext cx="7182396" cy="492443"/>
          </a:xfrm>
        </p:spPr>
        <p:txBody>
          <a:bodyPr/>
          <a:lstStyle/>
          <a:p>
            <a:r>
              <a:rPr lang="en-US" sz="3200" dirty="0"/>
              <a:t>The grand plot to take your money.</a:t>
            </a:r>
          </a:p>
        </p:txBody>
      </p:sp>
    </p:spTree>
    <p:extLst>
      <p:ext uri="{BB962C8B-B14F-4D97-AF65-F5344CB8AC3E}">
        <p14:creationId xmlns:p14="http://schemas.microsoft.com/office/powerpoint/2010/main" val="220675465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a:extLst>
              <a:ext uri="{FF2B5EF4-FFF2-40B4-BE49-F238E27FC236}">
                <a16:creationId xmlns:a16="http://schemas.microsoft.com/office/drawing/2014/main" id="{4CA2D7D9-A500-2A47-82CF-D26789F6ABE1}"/>
              </a:ext>
            </a:extLst>
          </p:cNvPr>
          <p:cNvSpPr>
            <a:spLocks noGrp="1"/>
          </p:cNvSpPr>
          <p:nvPr>
            <p:ph type="ctrTitle"/>
          </p:nvPr>
        </p:nvSpPr>
        <p:spPr>
          <a:xfrm>
            <a:off x="1043553" y="345724"/>
            <a:ext cx="9234309" cy="609398"/>
          </a:xfrm>
        </p:spPr>
        <p:txBody>
          <a:bodyPr/>
          <a:lstStyle/>
          <a:p>
            <a:r>
              <a:rPr lang="en-US" sz="4400" dirty="0"/>
              <a:t>You’ve Won the Lottery</a:t>
            </a:r>
          </a:p>
        </p:txBody>
      </p:sp>
      <p:sp>
        <p:nvSpPr>
          <p:cNvPr id="6" name="Date">
            <a:extLst>
              <a:ext uri="{FF2B5EF4-FFF2-40B4-BE49-F238E27FC236}">
                <a16:creationId xmlns:a16="http://schemas.microsoft.com/office/drawing/2014/main" id="{21019431-9B99-5843-A9A4-0370000D39E2}"/>
              </a:ext>
            </a:extLst>
          </p:cNvPr>
          <p:cNvSpPr>
            <a:spLocks noGrp="1"/>
          </p:cNvSpPr>
          <p:nvPr>
            <p:ph type="dt" sz="half" idx="2"/>
          </p:nvPr>
        </p:nvSpPr>
        <p:spPr/>
        <p:txBody>
          <a:bodyPr/>
          <a:lstStyle/>
          <a:p>
            <a:fld id="{E0C8DACD-4E35-4E4C-AC75-C3DE50F04E7E}" type="datetime1">
              <a:rPr lang="en-US" smtClean="0"/>
              <a:pPr/>
              <a:t>4/18/2022</a:t>
            </a:fld>
            <a:endParaRPr lang="en-US" dirty="0"/>
          </a:p>
        </p:txBody>
      </p:sp>
      <p:sp>
        <p:nvSpPr>
          <p:cNvPr id="7" name="Slide Number">
            <a:extLst>
              <a:ext uri="{FF2B5EF4-FFF2-40B4-BE49-F238E27FC236}">
                <a16:creationId xmlns:a16="http://schemas.microsoft.com/office/drawing/2014/main" id="{361A6DE1-C3E0-2141-AA64-FC84F35B0648}"/>
              </a:ext>
            </a:extLst>
          </p:cNvPr>
          <p:cNvSpPr>
            <a:spLocks noGrp="1"/>
          </p:cNvSpPr>
          <p:nvPr>
            <p:ph type="sldNum" sz="quarter" idx="4"/>
          </p:nvPr>
        </p:nvSpPr>
        <p:spPr/>
        <p:txBody>
          <a:bodyPr/>
          <a:lstStyle/>
          <a:p>
            <a:fld id="{8A7A6979-0714-4377-B894-6BE4C2D6E202}" type="slidenum">
              <a:rPr lang="en-US" smtClean="0"/>
              <a:pPr/>
              <a:t>20</a:t>
            </a:fld>
            <a:endParaRPr lang="en-US" dirty="0"/>
          </a:p>
        </p:txBody>
      </p:sp>
      <p:sp>
        <p:nvSpPr>
          <p:cNvPr id="8" name="Content Placeholder 2">
            <a:extLst>
              <a:ext uri="{FF2B5EF4-FFF2-40B4-BE49-F238E27FC236}">
                <a16:creationId xmlns:a16="http://schemas.microsoft.com/office/drawing/2014/main" id="{7C10952C-27AA-4650-B505-F5909B77095B}"/>
              </a:ext>
            </a:extLst>
          </p:cNvPr>
          <p:cNvSpPr>
            <a:spLocks noGrp="1"/>
          </p:cNvSpPr>
          <p:nvPr>
            <p:ph idx="1"/>
          </p:nvPr>
        </p:nvSpPr>
        <p:spPr>
          <a:xfrm>
            <a:off x="441546" y="1481069"/>
            <a:ext cx="3911514" cy="3103809"/>
          </a:xfrm>
        </p:spPr>
        <p:txBody>
          <a:bodyPr/>
          <a:lstStyle/>
          <a:p>
            <a:pPr>
              <a:lnSpc>
                <a:spcPct val="150000"/>
              </a:lnSpc>
            </a:pPr>
            <a:r>
              <a:rPr lang="en-US" dirty="0"/>
              <a:t>“All you need to do is to wire money to pay the prize taxes and handling fees and your winning check for $5,000,000 will be wired to you immediately.”</a:t>
            </a:r>
          </a:p>
        </p:txBody>
      </p:sp>
      <p:pic>
        <p:nvPicPr>
          <p:cNvPr id="10" name="Picture 2" descr="C:\Users\Emily\AppData\Local\Microsoft\Windows\Temporary Internet Files\Content.IE5\FGYZS52C\MPj04437940000[1].jpg"/>
          <p:cNvPicPr>
            <a:picLocks noChangeAspect="1" noChangeArrowheads="1"/>
          </p:cNvPicPr>
          <p:nvPr/>
        </p:nvPicPr>
        <p:blipFill>
          <a:blip r:embed="rId3" cstate="email"/>
          <a:srcRect/>
          <a:stretch>
            <a:fillRect/>
          </a:stretch>
        </p:blipFill>
        <p:spPr bwMode="auto">
          <a:xfrm>
            <a:off x="5057105" y="1644752"/>
            <a:ext cx="6506650" cy="3584585"/>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spTree>
    <p:extLst>
      <p:ext uri="{BB962C8B-B14F-4D97-AF65-F5344CB8AC3E}">
        <p14:creationId xmlns:p14="http://schemas.microsoft.com/office/powerpoint/2010/main" val="49566885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a:extLst>
              <a:ext uri="{FF2B5EF4-FFF2-40B4-BE49-F238E27FC236}">
                <a16:creationId xmlns:a16="http://schemas.microsoft.com/office/drawing/2014/main" id="{4CA2D7D9-A500-2A47-82CF-D26789F6ABE1}"/>
              </a:ext>
            </a:extLst>
          </p:cNvPr>
          <p:cNvSpPr>
            <a:spLocks noGrp="1"/>
          </p:cNvSpPr>
          <p:nvPr>
            <p:ph type="ctrTitle"/>
          </p:nvPr>
        </p:nvSpPr>
        <p:spPr>
          <a:xfrm>
            <a:off x="1043553" y="345724"/>
            <a:ext cx="9234309" cy="609398"/>
          </a:xfrm>
        </p:spPr>
        <p:txBody>
          <a:bodyPr/>
          <a:lstStyle/>
          <a:p>
            <a:r>
              <a:rPr lang="en-US" sz="4400" dirty="0"/>
              <a:t>Grandparent Fraud</a:t>
            </a:r>
          </a:p>
        </p:txBody>
      </p:sp>
      <p:sp>
        <p:nvSpPr>
          <p:cNvPr id="6" name="Date">
            <a:extLst>
              <a:ext uri="{FF2B5EF4-FFF2-40B4-BE49-F238E27FC236}">
                <a16:creationId xmlns:a16="http://schemas.microsoft.com/office/drawing/2014/main" id="{21019431-9B99-5843-A9A4-0370000D39E2}"/>
              </a:ext>
            </a:extLst>
          </p:cNvPr>
          <p:cNvSpPr>
            <a:spLocks noGrp="1"/>
          </p:cNvSpPr>
          <p:nvPr>
            <p:ph type="dt" sz="half" idx="2"/>
          </p:nvPr>
        </p:nvSpPr>
        <p:spPr/>
        <p:txBody>
          <a:bodyPr/>
          <a:lstStyle/>
          <a:p>
            <a:fld id="{E0C8DACD-4E35-4E4C-AC75-C3DE50F04E7E}" type="datetime1">
              <a:rPr lang="en-US" smtClean="0"/>
              <a:pPr/>
              <a:t>4/18/2022</a:t>
            </a:fld>
            <a:endParaRPr lang="en-US" dirty="0"/>
          </a:p>
        </p:txBody>
      </p:sp>
      <p:sp>
        <p:nvSpPr>
          <p:cNvPr id="7" name="Slide Number">
            <a:extLst>
              <a:ext uri="{FF2B5EF4-FFF2-40B4-BE49-F238E27FC236}">
                <a16:creationId xmlns:a16="http://schemas.microsoft.com/office/drawing/2014/main" id="{361A6DE1-C3E0-2141-AA64-FC84F35B0648}"/>
              </a:ext>
            </a:extLst>
          </p:cNvPr>
          <p:cNvSpPr>
            <a:spLocks noGrp="1"/>
          </p:cNvSpPr>
          <p:nvPr>
            <p:ph type="sldNum" sz="quarter" idx="4"/>
          </p:nvPr>
        </p:nvSpPr>
        <p:spPr/>
        <p:txBody>
          <a:bodyPr/>
          <a:lstStyle/>
          <a:p>
            <a:fld id="{8A7A6979-0714-4377-B894-6BE4C2D6E202}" type="slidenum">
              <a:rPr lang="en-US" smtClean="0"/>
              <a:pPr/>
              <a:t>21</a:t>
            </a:fld>
            <a:endParaRPr lang="en-US" dirty="0"/>
          </a:p>
        </p:txBody>
      </p:sp>
      <p:sp>
        <p:nvSpPr>
          <p:cNvPr id="8" name="Content Placeholder 2">
            <a:extLst>
              <a:ext uri="{FF2B5EF4-FFF2-40B4-BE49-F238E27FC236}">
                <a16:creationId xmlns:a16="http://schemas.microsoft.com/office/drawing/2014/main" id="{7C10952C-27AA-4650-B505-F5909B77095B}"/>
              </a:ext>
            </a:extLst>
          </p:cNvPr>
          <p:cNvSpPr>
            <a:spLocks noGrp="1"/>
          </p:cNvSpPr>
          <p:nvPr>
            <p:ph idx="1"/>
          </p:nvPr>
        </p:nvSpPr>
        <p:spPr>
          <a:xfrm>
            <a:off x="441546" y="1481069"/>
            <a:ext cx="3911514" cy="1042850"/>
          </a:xfrm>
        </p:spPr>
        <p:txBody>
          <a:bodyPr/>
          <a:lstStyle/>
          <a:p>
            <a:pPr>
              <a:lnSpc>
                <a:spcPct val="150000"/>
              </a:lnSpc>
            </a:pPr>
            <a:r>
              <a:rPr lang="en-US" sz="2400" dirty="0"/>
              <a:t>“Hi, this is your grandson. I’m in trouble.” </a:t>
            </a:r>
            <a:endParaRPr lang="en-US" dirty="0"/>
          </a:p>
        </p:txBody>
      </p:sp>
      <p:pic>
        <p:nvPicPr>
          <p:cNvPr id="9" name="Picture 10" descr="C:\Users\Emily\AppData\Local\Microsoft\Windows\Temporary Internet Files\Content.IE5\00RSO647\MPj04392890000[1].jpg"/>
          <p:cNvPicPr>
            <a:picLocks noChangeAspect="1" noChangeArrowheads="1"/>
          </p:cNvPicPr>
          <p:nvPr/>
        </p:nvPicPr>
        <p:blipFill>
          <a:blip r:embed="rId3" cstate="email"/>
          <a:srcRect/>
          <a:stretch>
            <a:fillRect/>
          </a:stretch>
        </p:blipFill>
        <p:spPr bwMode="auto">
          <a:xfrm>
            <a:off x="4775916" y="1416334"/>
            <a:ext cx="6553200" cy="3962400"/>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spTree>
    <p:extLst>
      <p:ext uri="{BB962C8B-B14F-4D97-AF65-F5344CB8AC3E}">
        <p14:creationId xmlns:p14="http://schemas.microsoft.com/office/powerpoint/2010/main" val="181422875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a:extLst>
              <a:ext uri="{FF2B5EF4-FFF2-40B4-BE49-F238E27FC236}">
                <a16:creationId xmlns:a16="http://schemas.microsoft.com/office/drawing/2014/main" id="{4CA2D7D9-A500-2A47-82CF-D26789F6ABE1}"/>
              </a:ext>
            </a:extLst>
          </p:cNvPr>
          <p:cNvSpPr>
            <a:spLocks noGrp="1"/>
          </p:cNvSpPr>
          <p:nvPr>
            <p:ph type="ctrTitle"/>
          </p:nvPr>
        </p:nvSpPr>
        <p:spPr>
          <a:xfrm>
            <a:off x="1043553" y="345724"/>
            <a:ext cx="9234309" cy="609398"/>
          </a:xfrm>
        </p:spPr>
        <p:txBody>
          <a:bodyPr/>
          <a:lstStyle/>
          <a:p>
            <a:r>
              <a:rPr lang="en-US" sz="4400" dirty="0"/>
              <a:t>Be a Mystery Shopper</a:t>
            </a:r>
          </a:p>
        </p:txBody>
      </p:sp>
      <p:sp>
        <p:nvSpPr>
          <p:cNvPr id="6" name="Date">
            <a:extLst>
              <a:ext uri="{FF2B5EF4-FFF2-40B4-BE49-F238E27FC236}">
                <a16:creationId xmlns:a16="http://schemas.microsoft.com/office/drawing/2014/main" id="{21019431-9B99-5843-A9A4-0370000D39E2}"/>
              </a:ext>
            </a:extLst>
          </p:cNvPr>
          <p:cNvSpPr>
            <a:spLocks noGrp="1"/>
          </p:cNvSpPr>
          <p:nvPr>
            <p:ph type="dt" sz="half" idx="2"/>
          </p:nvPr>
        </p:nvSpPr>
        <p:spPr/>
        <p:txBody>
          <a:bodyPr/>
          <a:lstStyle/>
          <a:p>
            <a:fld id="{E0C8DACD-4E35-4E4C-AC75-C3DE50F04E7E}" type="datetime1">
              <a:rPr lang="en-US" smtClean="0"/>
              <a:pPr/>
              <a:t>4/18/2022</a:t>
            </a:fld>
            <a:endParaRPr lang="en-US" dirty="0"/>
          </a:p>
        </p:txBody>
      </p:sp>
      <p:sp>
        <p:nvSpPr>
          <p:cNvPr id="7" name="Slide Number">
            <a:extLst>
              <a:ext uri="{FF2B5EF4-FFF2-40B4-BE49-F238E27FC236}">
                <a16:creationId xmlns:a16="http://schemas.microsoft.com/office/drawing/2014/main" id="{361A6DE1-C3E0-2141-AA64-FC84F35B0648}"/>
              </a:ext>
            </a:extLst>
          </p:cNvPr>
          <p:cNvSpPr>
            <a:spLocks noGrp="1"/>
          </p:cNvSpPr>
          <p:nvPr>
            <p:ph type="sldNum" sz="quarter" idx="4"/>
          </p:nvPr>
        </p:nvSpPr>
        <p:spPr/>
        <p:txBody>
          <a:bodyPr/>
          <a:lstStyle/>
          <a:p>
            <a:fld id="{8A7A6979-0714-4377-B894-6BE4C2D6E202}" type="slidenum">
              <a:rPr lang="en-US" smtClean="0"/>
              <a:pPr/>
              <a:t>22</a:t>
            </a:fld>
            <a:endParaRPr lang="en-US" dirty="0"/>
          </a:p>
        </p:txBody>
      </p:sp>
      <p:sp>
        <p:nvSpPr>
          <p:cNvPr id="8" name="Content Placeholder 2">
            <a:extLst>
              <a:ext uri="{FF2B5EF4-FFF2-40B4-BE49-F238E27FC236}">
                <a16:creationId xmlns:a16="http://schemas.microsoft.com/office/drawing/2014/main" id="{7C10952C-27AA-4650-B505-F5909B77095B}"/>
              </a:ext>
            </a:extLst>
          </p:cNvPr>
          <p:cNvSpPr>
            <a:spLocks noGrp="1"/>
          </p:cNvSpPr>
          <p:nvPr>
            <p:ph idx="1"/>
          </p:nvPr>
        </p:nvSpPr>
        <p:spPr>
          <a:xfrm>
            <a:off x="441546" y="1481069"/>
            <a:ext cx="3911514" cy="1042850"/>
          </a:xfrm>
        </p:spPr>
        <p:txBody>
          <a:bodyPr/>
          <a:lstStyle/>
          <a:p>
            <a:pPr>
              <a:lnSpc>
                <a:spcPct val="150000"/>
              </a:lnSpc>
            </a:pPr>
            <a:r>
              <a:rPr lang="en-US" sz="2400" dirty="0"/>
              <a:t>“You have been chosen to act as a mystery shopper.” </a:t>
            </a:r>
          </a:p>
        </p:txBody>
      </p:sp>
      <p:pic>
        <p:nvPicPr>
          <p:cNvPr id="10" name="Picture 5" descr="C:\Users\Emily\AppData\Local\Microsoft\Windows\Temporary Internet Files\Content.IE5\FGYZS52C\MPj04423460000[1].jpg"/>
          <p:cNvPicPr>
            <a:picLocks noChangeAspect="1" noChangeArrowheads="1"/>
          </p:cNvPicPr>
          <p:nvPr/>
        </p:nvPicPr>
        <p:blipFill>
          <a:blip r:embed="rId3" cstate="email"/>
          <a:srcRect/>
          <a:stretch>
            <a:fillRect/>
          </a:stretch>
        </p:blipFill>
        <p:spPr bwMode="auto">
          <a:xfrm>
            <a:off x="4697543" y="1481069"/>
            <a:ext cx="6477000" cy="3911600"/>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spTree>
    <p:extLst>
      <p:ext uri="{BB962C8B-B14F-4D97-AF65-F5344CB8AC3E}">
        <p14:creationId xmlns:p14="http://schemas.microsoft.com/office/powerpoint/2010/main" val="67302802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a:extLst>
              <a:ext uri="{FF2B5EF4-FFF2-40B4-BE49-F238E27FC236}">
                <a16:creationId xmlns:a16="http://schemas.microsoft.com/office/drawing/2014/main" id="{4CA2D7D9-A500-2A47-82CF-D26789F6ABE1}"/>
              </a:ext>
            </a:extLst>
          </p:cNvPr>
          <p:cNvSpPr>
            <a:spLocks noGrp="1"/>
          </p:cNvSpPr>
          <p:nvPr>
            <p:ph type="ctrTitle"/>
          </p:nvPr>
        </p:nvSpPr>
        <p:spPr>
          <a:xfrm>
            <a:off x="1043553" y="345724"/>
            <a:ext cx="9234309" cy="609398"/>
          </a:xfrm>
        </p:spPr>
        <p:txBody>
          <a:bodyPr/>
          <a:lstStyle/>
          <a:p>
            <a:r>
              <a:rPr lang="en-US" sz="4400" dirty="0"/>
              <a:t>Romance</a:t>
            </a:r>
          </a:p>
        </p:txBody>
      </p:sp>
      <p:sp>
        <p:nvSpPr>
          <p:cNvPr id="6" name="Date">
            <a:extLst>
              <a:ext uri="{FF2B5EF4-FFF2-40B4-BE49-F238E27FC236}">
                <a16:creationId xmlns:a16="http://schemas.microsoft.com/office/drawing/2014/main" id="{21019431-9B99-5843-A9A4-0370000D39E2}"/>
              </a:ext>
            </a:extLst>
          </p:cNvPr>
          <p:cNvSpPr>
            <a:spLocks noGrp="1"/>
          </p:cNvSpPr>
          <p:nvPr>
            <p:ph type="dt" sz="half" idx="2"/>
          </p:nvPr>
        </p:nvSpPr>
        <p:spPr/>
        <p:txBody>
          <a:bodyPr/>
          <a:lstStyle/>
          <a:p>
            <a:fld id="{E0C8DACD-4E35-4E4C-AC75-C3DE50F04E7E}" type="datetime1">
              <a:rPr lang="en-US" smtClean="0"/>
              <a:pPr/>
              <a:t>4/18/2022</a:t>
            </a:fld>
            <a:endParaRPr lang="en-US" dirty="0"/>
          </a:p>
        </p:txBody>
      </p:sp>
      <p:sp>
        <p:nvSpPr>
          <p:cNvPr id="7" name="Slide Number">
            <a:extLst>
              <a:ext uri="{FF2B5EF4-FFF2-40B4-BE49-F238E27FC236}">
                <a16:creationId xmlns:a16="http://schemas.microsoft.com/office/drawing/2014/main" id="{361A6DE1-C3E0-2141-AA64-FC84F35B0648}"/>
              </a:ext>
            </a:extLst>
          </p:cNvPr>
          <p:cNvSpPr>
            <a:spLocks noGrp="1"/>
          </p:cNvSpPr>
          <p:nvPr>
            <p:ph type="sldNum" sz="quarter" idx="4"/>
          </p:nvPr>
        </p:nvSpPr>
        <p:spPr/>
        <p:txBody>
          <a:bodyPr/>
          <a:lstStyle/>
          <a:p>
            <a:fld id="{8A7A6979-0714-4377-B894-6BE4C2D6E202}" type="slidenum">
              <a:rPr lang="en-US" smtClean="0"/>
              <a:pPr/>
              <a:t>23</a:t>
            </a:fld>
            <a:endParaRPr lang="en-US" dirty="0"/>
          </a:p>
        </p:txBody>
      </p:sp>
      <p:sp>
        <p:nvSpPr>
          <p:cNvPr id="8" name="Content Placeholder 2">
            <a:extLst>
              <a:ext uri="{FF2B5EF4-FFF2-40B4-BE49-F238E27FC236}">
                <a16:creationId xmlns:a16="http://schemas.microsoft.com/office/drawing/2014/main" id="{7C10952C-27AA-4650-B505-F5909B77095B}"/>
              </a:ext>
            </a:extLst>
          </p:cNvPr>
          <p:cNvSpPr>
            <a:spLocks noGrp="1"/>
          </p:cNvSpPr>
          <p:nvPr>
            <p:ph idx="1"/>
          </p:nvPr>
        </p:nvSpPr>
        <p:spPr>
          <a:xfrm>
            <a:off x="441546" y="1481069"/>
            <a:ext cx="3911514" cy="2150845"/>
          </a:xfrm>
        </p:spPr>
        <p:txBody>
          <a:bodyPr/>
          <a:lstStyle/>
          <a:p>
            <a:pPr>
              <a:lnSpc>
                <a:spcPct val="150000"/>
              </a:lnSpc>
            </a:pPr>
            <a:r>
              <a:rPr lang="en-US" sz="2400" dirty="0"/>
              <a:t>“I think we should meet so we can strengthen our relationship, but I will need your help with the airfare.”</a:t>
            </a:r>
          </a:p>
        </p:txBody>
      </p:sp>
      <p:pic>
        <p:nvPicPr>
          <p:cNvPr id="9" name="Picture 2" descr="C:\Users\Emily\AppData\Local\Microsoft\Windows\Temporary Internet Files\Content.IE5\00RSO647\MPj04387260000[1].jpg"/>
          <p:cNvPicPr>
            <a:picLocks noChangeAspect="1" noChangeArrowheads="1"/>
          </p:cNvPicPr>
          <p:nvPr/>
        </p:nvPicPr>
        <p:blipFill>
          <a:blip r:embed="rId3" cstate="email"/>
          <a:srcRect/>
          <a:stretch>
            <a:fillRect/>
          </a:stretch>
        </p:blipFill>
        <p:spPr bwMode="auto">
          <a:xfrm>
            <a:off x="4736873" y="1481069"/>
            <a:ext cx="6477000" cy="3910121"/>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spTree>
    <p:extLst>
      <p:ext uri="{BB962C8B-B14F-4D97-AF65-F5344CB8AC3E}">
        <p14:creationId xmlns:p14="http://schemas.microsoft.com/office/powerpoint/2010/main" val="420251787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a:extLst>
              <a:ext uri="{FF2B5EF4-FFF2-40B4-BE49-F238E27FC236}">
                <a16:creationId xmlns:a16="http://schemas.microsoft.com/office/drawing/2014/main" id="{4CA2D7D9-A500-2A47-82CF-D26789F6ABE1}"/>
              </a:ext>
            </a:extLst>
          </p:cNvPr>
          <p:cNvSpPr>
            <a:spLocks noGrp="1"/>
          </p:cNvSpPr>
          <p:nvPr>
            <p:ph type="ctrTitle"/>
          </p:nvPr>
        </p:nvSpPr>
        <p:spPr>
          <a:xfrm>
            <a:off x="1043553" y="345724"/>
            <a:ext cx="9234309" cy="609398"/>
          </a:xfrm>
        </p:spPr>
        <p:txBody>
          <a:bodyPr/>
          <a:lstStyle/>
          <a:p>
            <a:r>
              <a:rPr lang="en-US" sz="4400" dirty="0"/>
              <a:t>Emergency</a:t>
            </a:r>
          </a:p>
        </p:txBody>
      </p:sp>
      <p:sp>
        <p:nvSpPr>
          <p:cNvPr id="6" name="Date">
            <a:extLst>
              <a:ext uri="{FF2B5EF4-FFF2-40B4-BE49-F238E27FC236}">
                <a16:creationId xmlns:a16="http://schemas.microsoft.com/office/drawing/2014/main" id="{21019431-9B99-5843-A9A4-0370000D39E2}"/>
              </a:ext>
            </a:extLst>
          </p:cNvPr>
          <p:cNvSpPr>
            <a:spLocks noGrp="1"/>
          </p:cNvSpPr>
          <p:nvPr>
            <p:ph type="dt" sz="half" idx="2"/>
          </p:nvPr>
        </p:nvSpPr>
        <p:spPr/>
        <p:txBody>
          <a:bodyPr/>
          <a:lstStyle/>
          <a:p>
            <a:fld id="{E0C8DACD-4E35-4E4C-AC75-C3DE50F04E7E}" type="datetime1">
              <a:rPr lang="en-US" smtClean="0"/>
              <a:pPr/>
              <a:t>4/18/2022</a:t>
            </a:fld>
            <a:endParaRPr lang="en-US" dirty="0"/>
          </a:p>
        </p:txBody>
      </p:sp>
      <p:sp>
        <p:nvSpPr>
          <p:cNvPr id="7" name="Slide Number">
            <a:extLst>
              <a:ext uri="{FF2B5EF4-FFF2-40B4-BE49-F238E27FC236}">
                <a16:creationId xmlns:a16="http://schemas.microsoft.com/office/drawing/2014/main" id="{361A6DE1-C3E0-2141-AA64-FC84F35B0648}"/>
              </a:ext>
            </a:extLst>
          </p:cNvPr>
          <p:cNvSpPr>
            <a:spLocks noGrp="1"/>
          </p:cNvSpPr>
          <p:nvPr>
            <p:ph type="sldNum" sz="quarter" idx="4"/>
          </p:nvPr>
        </p:nvSpPr>
        <p:spPr/>
        <p:txBody>
          <a:bodyPr/>
          <a:lstStyle/>
          <a:p>
            <a:fld id="{8A7A6979-0714-4377-B894-6BE4C2D6E202}" type="slidenum">
              <a:rPr lang="en-US" smtClean="0"/>
              <a:pPr/>
              <a:t>24</a:t>
            </a:fld>
            <a:endParaRPr lang="en-US" dirty="0"/>
          </a:p>
        </p:txBody>
      </p:sp>
      <p:sp>
        <p:nvSpPr>
          <p:cNvPr id="8" name="Content Placeholder 2">
            <a:extLst>
              <a:ext uri="{FF2B5EF4-FFF2-40B4-BE49-F238E27FC236}">
                <a16:creationId xmlns:a16="http://schemas.microsoft.com/office/drawing/2014/main" id="{7C10952C-27AA-4650-B505-F5909B77095B}"/>
              </a:ext>
            </a:extLst>
          </p:cNvPr>
          <p:cNvSpPr>
            <a:spLocks noGrp="1"/>
          </p:cNvSpPr>
          <p:nvPr>
            <p:ph idx="1"/>
          </p:nvPr>
        </p:nvSpPr>
        <p:spPr>
          <a:xfrm>
            <a:off x="441546" y="1481069"/>
            <a:ext cx="3911514" cy="2704843"/>
          </a:xfrm>
        </p:spPr>
        <p:txBody>
          <a:bodyPr/>
          <a:lstStyle/>
          <a:p>
            <a:pPr>
              <a:lnSpc>
                <a:spcPct val="150000"/>
              </a:lnSpc>
            </a:pPr>
            <a:r>
              <a:rPr lang="en-US" sz="2400" dirty="0"/>
              <a:t>“Your friend has been in an accident in a foreign country. She needs your help to pay for medical care. Please wire money to…”</a:t>
            </a:r>
          </a:p>
        </p:txBody>
      </p:sp>
      <p:pic>
        <p:nvPicPr>
          <p:cNvPr id="10" name="Picture 2" descr="C:\Users\Emily\AppData\Local\Microsoft\Windows\Temporary Internet Files\Content.IE5\12575VBY\MPj03092590000[1].jpg"/>
          <p:cNvPicPr>
            <a:picLocks noChangeAspect="1" noChangeArrowheads="1"/>
          </p:cNvPicPr>
          <p:nvPr/>
        </p:nvPicPr>
        <p:blipFill>
          <a:blip r:embed="rId3" cstate="email"/>
          <a:srcRect/>
          <a:stretch>
            <a:fillRect/>
          </a:stretch>
        </p:blipFill>
        <p:spPr bwMode="auto">
          <a:xfrm>
            <a:off x="4584473" y="1296472"/>
            <a:ext cx="6629400" cy="3942969"/>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spTree>
    <p:extLst>
      <p:ext uri="{BB962C8B-B14F-4D97-AF65-F5344CB8AC3E}">
        <p14:creationId xmlns:p14="http://schemas.microsoft.com/office/powerpoint/2010/main" val="203485616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a:extLst>
              <a:ext uri="{FF2B5EF4-FFF2-40B4-BE49-F238E27FC236}">
                <a16:creationId xmlns:a16="http://schemas.microsoft.com/office/drawing/2014/main" id="{4CA2D7D9-A500-2A47-82CF-D26789F6ABE1}"/>
              </a:ext>
            </a:extLst>
          </p:cNvPr>
          <p:cNvSpPr>
            <a:spLocks noGrp="1"/>
          </p:cNvSpPr>
          <p:nvPr>
            <p:ph type="ctrTitle"/>
          </p:nvPr>
        </p:nvSpPr>
        <p:spPr>
          <a:xfrm>
            <a:off x="1043553" y="345724"/>
            <a:ext cx="9234309" cy="609398"/>
          </a:xfrm>
        </p:spPr>
        <p:txBody>
          <a:bodyPr/>
          <a:lstStyle/>
          <a:p>
            <a:r>
              <a:rPr lang="en-US" sz="4400" dirty="0"/>
              <a:t>Government Grant</a:t>
            </a:r>
          </a:p>
        </p:txBody>
      </p:sp>
      <p:sp>
        <p:nvSpPr>
          <p:cNvPr id="6" name="Date">
            <a:extLst>
              <a:ext uri="{FF2B5EF4-FFF2-40B4-BE49-F238E27FC236}">
                <a16:creationId xmlns:a16="http://schemas.microsoft.com/office/drawing/2014/main" id="{21019431-9B99-5843-A9A4-0370000D39E2}"/>
              </a:ext>
            </a:extLst>
          </p:cNvPr>
          <p:cNvSpPr>
            <a:spLocks noGrp="1"/>
          </p:cNvSpPr>
          <p:nvPr>
            <p:ph type="dt" sz="half" idx="2"/>
          </p:nvPr>
        </p:nvSpPr>
        <p:spPr/>
        <p:txBody>
          <a:bodyPr/>
          <a:lstStyle/>
          <a:p>
            <a:fld id="{E0C8DACD-4E35-4E4C-AC75-C3DE50F04E7E}" type="datetime1">
              <a:rPr lang="en-US" smtClean="0"/>
              <a:pPr/>
              <a:t>4/18/2022</a:t>
            </a:fld>
            <a:endParaRPr lang="en-US" dirty="0"/>
          </a:p>
        </p:txBody>
      </p:sp>
      <p:sp>
        <p:nvSpPr>
          <p:cNvPr id="7" name="Slide Number">
            <a:extLst>
              <a:ext uri="{FF2B5EF4-FFF2-40B4-BE49-F238E27FC236}">
                <a16:creationId xmlns:a16="http://schemas.microsoft.com/office/drawing/2014/main" id="{361A6DE1-C3E0-2141-AA64-FC84F35B0648}"/>
              </a:ext>
            </a:extLst>
          </p:cNvPr>
          <p:cNvSpPr>
            <a:spLocks noGrp="1"/>
          </p:cNvSpPr>
          <p:nvPr>
            <p:ph type="sldNum" sz="quarter" idx="4"/>
          </p:nvPr>
        </p:nvSpPr>
        <p:spPr/>
        <p:txBody>
          <a:bodyPr/>
          <a:lstStyle/>
          <a:p>
            <a:fld id="{8A7A6979-0714-4377-B894-6BE4C2D6E202}" type="slidenum">
              <a:rPr lang="en-US" smtClean="0"/>
              <a:pPr/>
              <a:t>25</a:t>
            </a:fld>
            <a:endParaRPr lang="en-US" dirty="0"/>
          </a:p>
        </p:txBody>
      </p:sp>
      <p:sp>
        <p:nvSpPr>
          <p:cNvPr id="8" name="Content Placeholder 2">
            <a:extLst>
              <a:ext uri="{FF2B5EF4-FFF2-40B4-BE49-F238E27FC236}">
                <a16:creationId xmlns:a16="http://schemas.microsoft.com/office/drawing/2014/main" id="{7C10952C-27AA-4650-B505-F5909B77095B}"/>
              </a:ext>
            </a:extLst>
          </p:cNvPr>
          <p:cNvSpPr>
            <a:spLocks noGrp="1"/>
          </p:cNvSpPr>
          <p:nvPr>
            <p:ph idx="1"/>
          </p:nvPr>
        </p:nvSpPr>
        <p:spPr>
          <a:xfrm>
            <a:off x="441546" y="1481069"/>
            <a:ext cx="3911514" cy="2704843"/>
          </a:xfrm>
        </p:spPr>
        <p:txBody>
          <a:bodyPr/>
          <a:lstStyle/>
          <a:p>
            <a:pPr>
              <a:lnSpc>
                <a:spcPct val="150000"/>
              </a:lnSpc>
            </a:pPr>
            <a:r>
              <a:rPr lang="en-US" sz="2400" dirty="0"/>
              <a:t>“You are eligible for a grant from the Federal Government. Please fill out the grant recipient form and we will send you a check.”</a:t>
            </a:r>
          </a:p>
        </p:txBody>
      </p:sp>
      <p:pic>
        <p:nvPicPr>
          <p:cNvPr id="10" name="Picture 3" descr="C:\Users\Emily\AppData\Local\Microsoft\Windows\Temporary Internet Files\Content.IE5\FGYZS52C\MPj04284730000[1].jpg"/>
          <p:cNvPicPr>
            <a:picLocks noChangeAspect="1" noChangeArrowheads="1"/>
          </p:cNvPicPr>
          <p:nvPr/>
        </p:nvPicPr>
        <p:blipFill>
          <a:blip r:embed="rId3" cstate="email"/>
          <a:srcRect/>
          <a:stretch>
            <a:fillRect/>
          </a:stretch>
        </p:blipFill>
        <p:spPr bwMode="auto">
          <a:xfrm>
            <a:off x="4508273" y="1538454"/>
            <a:ext cx="6705600" cy="4038600"/>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spTree>
    <p:extLst>
      <p:ext uri="{BB962C8B-B14F-4D97-AF65-F5344CB8AC3E}">
        <p14:creationId xmlns:p14="http://schemas.microsoft.com/office/powerpoint/2010/main" val="428482236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a:extLst>
              <a:ext uri="{FF2B5EF4-FFF2-40B4-BE49-F238E27FC236}">
                <a16:creationId xmlns:a16="http://schemas.microsoft.com/office/drawing/2014/main" id="{4CA2D7D9-A500-2A47-82CF-D26789F6ABE1}"/>
              </a:ext>
            </a:extLst>
          </p:cNvPr>
          <p:cNvSpPr>
            <a:spLocks noGrp="1"/>
          </p:cNvSpPr>
          <p:nvPr>
            <p:ph type="ctrTitle"/>
          </p:nvPr>
        </p:nvSpPr>
        <p:spPr>
          <a:xfrm>
            <a:off x="1043553" y="345724"/>
            <a:ext cx="9234309" cy="609398"/>
          </a:xfrm>
        </p:spPr>
        <p:txBody>
          <a:bodyPr/>
          <a:lstStyle/>
          <a:p>
            <a:r>
              <a:rPr lang="en-US" sz="4400" dirty="0"/>
              <a:t>Overpayment</a:t>
            </a:r>
          </a:p>
        </p:txBody>
      </p:sp>
      <p:sp>
        <p:nvSpPr>
          <p:cNvPr id="6" name="Date">
            <a:extLst>
              <a:ext uri="{FF2B5EF4-FFF2-40B4-BE49-F238E27FC236}">
                <a16:creationId xmlns:a16="http://schemas.microsoft.com/office/drawing/2014/main" id="{21019431-9B99-5843-A9A4-0370000D39E2}"/>
              </a:ext>
            </a:extLst>
          </p:cNvPr>
          <p:cNvSpPr>
            <a:spLocks noGrp="1"/>
          </p:cNvSpPr>
          <p:nvPr>
            <p:ph type="dt" sz="half" idx="2"/>
          </p:nvPr>
        </p:nvSpPr>
        <p:spPr/>
        <p:txBody>
          <a:bodyPr/>
          <a:lstStyle/>
          <a:p>
            <a:fld id="{E0C8DACD-4E35-4E4C-AC75-C3DE50F04E7E}" type="datetime1">
              <a:rPr lang="en-US" smtClean="0"/>
              <a:pPr/>
              <a:t>4/18/2022</a:t>
            </a:fld>
            <a:endParaRPr lang="en-US" dirty="0"/>
          </a:p>
        </p:txBody>
      </p:sp>
      <p:sp>
        <p:nvSpPr>
          <p:cNvPr id="7" name="Slide Number">
            <a:extLst>
              <a:ext uri="{FF2B5EF4-FFF2-40B4-BE49-F238E27FC236}">
                <a16:creationId xmlns:a16="http://schemas.microsoft.com/office/drawing/2014/main" id="{361A6DE1-C3E0-2141-AA64-FC84F35B0648}"/>
              </a:ext>
            </a:extLst>
          </p:cNvPr>
          <p:cNvSpPr>
            <a:spLocks noGrp="1"/>
          </p:cNvSpPr>
          <p:nvPr>
            <p:ph type="sldNum" sz="quarter" idx="4"/>
          </p:nvPr>
        </p:nvSpPr>
        <p:spPr/>
        <p:txBody>
          <a:bodyPr/>
          <a:lstStyle/>
          <a:p>
            <a:fld id="{8A7A6979-0714-4377-B894-6BE4C2D6E202}" type="slidenum">
              <a:rPr lang="en-US" smtClean="0"/>
              <a:pPr/>
              <a:t>26</a:t>
            </a:fld>
            <a:endParaRPr lang="en-US" dirty="0"/>
          </a:p>
        </p:txBody>
      </p:sp>
      <p:sp>
        <p:nvSpPr>
          <p:cNvPr id="8" name="Content Placeholder 2">
            <a:extLst>
              <a:ext uri="{FF2B5EF4-FFF2-40B4-BE49-F238E27FC236}">
                <a16:creationId xmlns:a16="http://schemas.microsoft.com/office/drawing/2014/main" id="{7C10952C-27AA-4650-B505-F5909B77095B}"/>
              </a:ext>
            </a:extLst>
          </p:cNvPr>
          <p:cNvSpPr>
            <a:spLocks noGrp="1"/>
          </p:cNvSpPr>
          <p:nvPr>
            <p:ph idx="1"/>
          </p:nvPr>
        </p:nvSpPr>
        <p:spPr>
          <a:xfrm>
            <a:off x="441546" y="1481069"/>
            <a:ext cx="3911514" cy="3812839"/>
          </a:xfrm>
        </p:spPr>
        <p:txBody>
          <a:bodyPr/>
          <a:lstStyle/>
          <a:p>
            <a:pPr>
              <a:lnSpc>
                <a:spcPct val="150000"/>
              </a:lnSpc>
              <a:defRPr/>
            </a:pPr>
            <a:r>
              <a:rPr lang="en-US" sz="2400" dirty="0"/>
              <a:t>“The cashier’s check is for more than you asked for the motorcycle.  It was my mistake. Please take the money I owe you and wire the remaining money back to me.”</a:t>
            </a:r>
          </a:p>
        </p:txBody>
      </p:sp>
      <p:pic>
        <p:nvPicPr>
          <p:cNvPr id="10" name="Picture 10" descr="C:\Users\Emily\AppData\Local\Microsoft\Windows\Temporary Internet Files\Content.IE5\FGYZS52C\MPPH03200I0000[1].jpg"/>
          <p:cNvPicPr>
            <a:picLocks noChangeAspect="1" noChangeArrowheads="1"/>
          </p:cNvPicPr>
          <p:nvPr/>
        </p:nvPicPr>
        <p:blipFill>
          <a:blip r:embed="rId3" cstate="email"/>
          <a:srcRect/>
          <a:stretch>
            <a:fillRect/>
          </a:stretch>
        </p:blipFill>
        <p:spPr bwMode="auto">
          <a:xfrm>
            <a:off x="4508273" y="1347989"/>
            <a:ext cx="6705600" cy="3950580"/>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spTree>
    <p:extLst>
      <p:ext uri="{BB962C8B-B14F-4D97-AF65-F5344CB8AC3E}">
        <p14:creationId xmlns:p14="http://schemas.microsoft.com/office/powerpoint/2010/main" val="192105531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a:extLst>
              <a:ext uri="{FF2B5EF4-FFF2-40B4-BE49-F238E27FC236}">
                <a16:creationId xmlns:a16="http://schemas.microsoft.com/office/drawing/2014/main" id="{4CA2D7D9-A500-2A47-82CF-D26789F6ABE1}"/>
              </a:ext>
            </a:extLst>
          </p:cNvPr>
          <p:cNvSpPr>
            <a:spLocks noGrp="1"/>
          </p:cNvSpPr>
          <p:nvPr>
            <p:ph type="ctrTitle"/>
          </p:nvPr>
        </p:nvSpPr>
        <p:spPr>
          <a:xfrm>
            <a:off x="1043553" y="345724"/>
            <a:ext cx="9234309" cy="609398"/>
          </a:xfrm>
        </p:spPr>
        <p:txBody>
          <a:bodyPr/>
          <a:lstStyle/>
          <a:p>
            <a:r>
              <a:rPr lang="en-US" sz="4400" dirty="0"/>
              <a:t>Work From Home</a:t>
            </a:r>
          </a:p>
        </p:txBody>
      </p:sp>
      <p:sp>
        <p:nvSpPr>
          <p:cNvPr id="6" name="Date">
            <a:extLst>
              <a:ext uri="{FF2B5EF4-FFF2-40B4-BE49-F238E27FC236}">
                <a16:creationId xmlns:a16="http://schemas.microsoft.com/office/drawing/2014/main" id="{21019431-9B99-5843-A9A4-0370000D39E2}"/>
              </a:ext>
            </a:extLst>
          </p:cNvPr>
          <p:cNvSpPr>
            <a:spLocks noGrp="1"/>
          </p:cNvSpPr>
          <p:nvPr>
            <p:ph type="dt" sz="half" idx="2"/>
          </p:nvPr>
        </p:nvSpPr>
        <p:spPr/>
        <p:txBody>
          <a:bodyPr/>
          <a:lstStyle/>
          <a:p>
            <a:fld id="{E0C8DACD-4E35-4E4C-AC75-C3DE50F04E7E}" type="datetime1">
              <a:rPr lang="en-US" smtClean="0"/>
              <a:pPr/>
              <a:t>4/18/2022</a:t>
            </a:fld>
            <a:endParaRPr lang="en-US" dirty="0"/>
          </a:p>
        </p:txBody>
      </p:sp>
      <p:sp>
        <p:nvSpPr>
          <p:cNvPr id="7" name="Slide Number">
            <a:extLst>
              <a:ext uri="{FF2B5EF4-FFF2-40B4-BE49-F238E27FC236}">
                <a16:creationId xmlns:a16="http://schemas.microsoft.com/office/drawing/2014/main" id="{361A6DE1-C3E0-2141-AA64-FC84F35B0648}"/>
              </a:ext>
            </a:extLst>
          </p:cNvPr>
          <p:cNvSpPr>
            <a:spLocks noGrp="1"/>
          </p:cNvSpPr>
          <p:nvPr>
            <p:ph type="sldNum" sz="quarter" idx="4"/>
          </p:nvPr>
        </p:nvSpPr>
        <p:spPr/>
        <p:txBody>
          <a:bodyPr/>
          <a:lstStyle/>
          <a:p>
            <a:fld id="{8A7A6979-0714-4377-B894-6BE4C2D6E202}" type="slidenum">
              <a:rPr lang="en-US" smtClean="0"/>
              <a:pPr/>
              <a:t>27</a:t>
            </a:fld>
            <a:endParaRPr lang="en-US" dirty="0"/>
          </a:p>
        </p:txBody>
      </p:sp>
      <p:sp>
        <p:nvSpPr>
          <p:cNvPr id="8" name="Content Placeholder 2">
            <a:extLst>
              <a:ext uri="{FF2B5EF4-FFF2-40B4-BE49-F238E27FC236}">
                <a16:creationId xmlns:a16="http://schemas.microsoft.com/office/drawing/2014/main" id="{7C10952C-27AA-4650-B505-F5909B77095B}"/>
              </a:ext>
            </a:extLst>
          </p:cNvPr>
          <p:cNvSpPr>
            <a:spLocks noGrp="1"/>
          </p:cNvSpPr>
          <p:nvPr>
            <p:ph idx="1"/>
          </p:nvPr>
        </p:nvSpPr>
        <p:spPr>
          <a:xfrm>
            <a:off x="441546" y="1481069"/>
            <a:ext cx="3911514" cy="2704843"/>
          </a:xfrm>
        </p:spPr>
        <p:txBody>
          <a:bodyPr/>
          <a:lstStyle/>
          <a:p>
            <a:pPr>
              <a:lnSpc>
                <a:spcPct val="150000"/>
              </a:lnSpc>
            </a:pPr>
            <a:r>
              <a:rPr lang="en-US" sz="2400" dirty="0"/>
              <a:t>“You have the job!  Just send money to cover the supplies and materials you will need to work from the comfort of your own home.”</a:t>
            </a:r>
          </a:p>
        </p:txBody>
      </p:sp>
      <p:pic>
        <p:nvPicPr>
          <p:cNvPr id="10" name="Picture 6" descr="C:\Users\Emily\AppData\Local\Microsoft\Windows\Temporary Internet Files\Content.IE5\00RSO647\MPj03096350000[1].jpg"/>
          <p:cNvPicPr>
            <a:picLocks noChangeAspect="1" noChangeArrowheads="1"/>
          </p:cNvPicPr>
          <p:nvPr/>
        </p:nvPicPr>
        <p:blipFill>
          <a:blip r:embed="rId3" cstate="email"/>
          <a:srcRect/>
          <a:stretch>
            <a:fillRect/>
          </a:stretch>
        </p:blipFill>
        <p:spPr>
          <a:xfrm>
            <a:off x="4508273" y="1387699"/>
            <a:ext cx="6705600" cy="4040071"/>
          </a:xfrm>
          <a:prstGeom prst="round2DiagRect">
            <a:avLst>
              <a:gd name="adj1" fmla="val 16667"/>
              <a:gd name="adj2" fmla="val 0"/>
            </a:avLst>
          </a:prstGeom>
          <a:noFill/>
          <a:ln w="88900" cap="sq">
            <a:solidFill>
              <a:srgbClr val="FFFFFF"/>
            </a:solidFill>
          </a:ln>
          <a:effectLst>
            <a:outerShdw blurRad="254000" algn="tl" rotWithShape="0">
              <a:srgbClr val="000000">
                <a:alpha val="43000"/>
              </a:srgbClr>
            </a:outerShdw>
          </a:effectLst>
        </p:spPr>
      </p:pic>
    </p:spTree>
    <p:extLst>
      <p:ext uri="{BB962C8B-B14F-4D97-AF65-F5344CB8AC3E}">
        <p14:creationId xmlns:p14="http://schemas.microsoft.com/office/powerpoint/2010/main" val="50946692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a:extLst>
              <a:ext uri="{FF2B5EF4-FFF2-40B4-BE49-F238E27FC236}">
                <a16:creationId xmlns:a16="http://schemas.microsoft.com/office/drawing/2014/main" id="{4CA2D7D9-A500-2A47-82CF-D26789F6ABE1}"/>
              </a:ext>
            </a:extLst>
          </p:cNvPr>
          <p:cNvSpPr>
            <a:spLocks noGrp="1"/>
          </p:cNvSpPr>
          <p:nvPr>
            <p:ph type="ctrTitle"/>
          </p:nvPr>
        </p:nvSpPr>
        <p:spPr>
          <a:xfrm>
            <a:off x="1043553" y="345724"/>
            <a:ext cx="9234309" cy="609398"/>
          </a:xfrm>
        </p:spPr>
        <p:txBody>
          <a:bodyPr/>
          <a:lstStyle/>
          <a:p>
            <a:r>
              <a:rPr lang="en-US" sz="4400" dirty="0"/>
              <a:t>We Found Your Dog</a:t>
            </a:r>
          </a:p>
        </p:txBody>
      </p:sp>
      <p:sp>
        <p:nvSpPr>
          <p:cNvPr id="6" name="Date">
            <a:extLst>
              <a:ext uri="{FF2B5EF4-FFF2-40B4-BE49-F238E27FC236}">
                <a16:creationId xmlns:a16="http://schemas.microsoft.com/office/drawing/2014/main" id="{21019431-9B99-5843-A9A4-0370000D39E2}"/>
              </a:ext>
            </a:extLst>
          </p:cNvPr>
          <p:cNvSpPr>
            <a:spLocks noGrp="1"/>
          </p:cNvSpPr>
          <p:nvPr>
            <p:ph type="dt" sz="half" idx="2"/>
          </p:nvPr>
        </p:nvSpPr>
        <p:spPr/>
        <p:txBody>
          <a:bodyPr/>
          <a:lstStyle/>
          <a:p>
            <a:fld id="{E0C8DACD-4E35-4E4C-AC75-C3DE50F04E7E}" type="datetime1">
              <a:rPr lang="en-US" smtClean="0"/>
              <a:pPr/>
              <a:t>4/18/2022</a:t>
            </a:fld>
            <a:endParaRPr lang="en-US" dirty="0"/>
          </a:p>
        </p:txBody>
      </p:sp>
      <p:sp>
        <p:nvSpPr>
          <p:cNvPr id="7" name="Slide Number">
            <a:extLst>
              <a:ext uri="{FF2B5EF4-FFF2-40B4-BE49-F238E27FC236}">
                <a16:creationId xmlns:a16="http://schemas.microsoft.com/office/drawing/2014/main" id="{361A6DE1-C3E0-2141-AA64-FC84F35B0648}"/>
              </a:ext>
            </a:extLst>
          </p:cNvPr>
          <p:cNvSpPr>
            <a:spLocks noGrp="1"/>
          </p:cNvSpPr>
          <p:nvPr>
            <p:ph type="sldNum" sz="quarter" idx="4"/>
          </p:nvPr>
        </p:nvSpPr>
        <p:spPr/>
        <p:txBody>
          <a:bodyPr/>
          <a:lstStyle/>
          <a:p>
            <a:fld id="{8A7A6979-0714-4377-B894-6BE4C2D6E202}" type="slidenum">
              <a:rPr lang="en-US" smtClean="0"/>
              <a:pPr/>
              <a:t>28</a:t>
            </a:fld>
            <a:endParaRPr lang="en-US" dirty="0"/>
          </a:p>
        </p:txBody>
      </p:sp>
      <p:sp>
        <p:nvSpPr>
          <p:cNvPr id="8" name="Content Placeholder 2">
            <a:extLst>
              <a:ext uri="{FF2B5EF4-FFF2-40B4-BE49-F238E27FC236}">
                <a16:creationId xmlns:a16="http://schemas.microsoft.com/office/drawing/2014/main" id="{7C10952C-27AA-4650-B505-F5909B77095B}"/>
              </a:ext>
            </a:extLst>
          </p:cNvPr>
          <p:cNvSpPr>
            <a:spLocks noGrp="1"/>
          </p:cNvSpPr>
          <p:nvPr>
            <p:ph idx="1"/>
          </p:nvPr>
        </p:nvSpPr>
        <p:spPr>
          <a:xfrm>
            <a:off x="441546" y="1481069"/>
            <a:ext cx="3911514" cy="2704843"/>
          </a:xfrm>
        </p:spPr>
        <p:txBody>
          <a:bodyPr/>
          <a:lstStyle/>
          <a:p>
            <a:pPr>
              <a:lnSpc>
                <a:spcPct val="150000"/>
              </a:lnSpc>
            </a:pPr>
            <a:r>
              <a:rPr lang="en-US" sz="2400" dirty="0"/>
              <a:t>“We found your dog, but the poor thing was injured.  We will get Rover to you as soon as possible if you will just pay for the vet’s bill.”</a:t>
            </a:r>
          </a:p>
        </p:txBody>
      </p:sp>
      <p:pic>
        <p:nvPicPr>
          <p:cNvPr id="10" name="Picture 3" descr="C:\Users\Emily\AppData\Local\Microsoft\Windows\Temporary Internet Files\Content.IE5\FGYZS52C\MPj04422360000[1].jpg"/>
          <p:cNvPicPr>
            <a:picLocks noChangeAspect="1" noChangeArrowheads="1"/>
          </p:cNvPicPr>
          <p:nvPr/>
        </p:nvPicPr>
        <p:blipFill>
          <a:blip r:embed="rId3" cstate="email"/>
          <a:srcRect/>
          <a:stretch>
            <a:fillRect/>
          </a:stretch>
        </p:blipFill>
        <p:spPr bwMode="auto">
          <a:xfrm>
            <a:off x="4535845" y="1374820"/>
            <a:ext cx="6678027" cy="4060780"/>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spTree>
    <p:extLst>
      <p:ext uri="{BB962C8B-B14F-4D97-AF65-F5344CB8AC3E}">
        <p14:creationId xmlns:p14="http://schemas.microsoft.com/office/powerpoint/2010/main" val="261261141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a:extLst>
              <a:ext uri="{FF2B5EF4-FFF2-40B4-BE49-F238E27FC236}">
                <a16:creationId xmlns:a16="http://schemas.microsoft.com/office/drawing/2014/main" id="{4CA2D7D9-A500-2A47-82CF-D26789F6ABE1}"/>
              </a:ext>
            </a:extLst>
          </p:cNvPr>
          <p:cNvSpPr>
            <a:spLocks noGrp="1"/>
          </p:cNvSpPr>
          <p:nvPr>
            <p:ph type="ctrTitle"/>
          </p:nvPr>
        </p:nvSpPr>
        <p:spPr>
          <a:xfrm>
            <a:off x="1043553" y="345724"/>
            <a:ext cx="9234309" cy="609398"/>
          </a:xfrm>
        </p:spPr>
        <p:txBody>
          <a:bodyPr/>
          <a:lstStyle/>
          <a:p>
            <a:r>
              <a:rPr lang="en-US" sz="4400" dirty="0"/>
              <a:t>The Best Apartment </a:t>
            </a:r>
          </a:p>
        </p:txBody>
      </p:sp>
      <p:sp>
        <p:nvSpPr>
          <p:cNvPr id="6" name="Date">
            <a:extLst>
              <a:ext uri="{FF2B5EF4-FFF2-40B4-BE49-F238E27FC236}">
                <a16:creationId xmlns:a16="http://schemas.microsoft.com/office/drawing/2014/main" id="{21019431-9B99-5843-A9A4-0370000D39E2}"/>
              </a:ext>
            </a:extLst>
          </p:cNvPr>
          <p:cNvSpPr>
            <a:spLocks noGrp="1"/>
          </p:cNvSpPr>
          <p:nvPr>
            <p:ph type="dt" sz="half" idx="2"/>
          </p:nvPr>
        </p:nvSpPr>
        <p:spPr/>
        <p:txBody>
          <a:bodyPr/>
          <a:lstStyle/>
          <a:p>
            <a:fld id="{E0C8DACD-4E35-4E4C-AC75-C3DE50F04E7E}" type="datetime1">
              <a:rPr lang="en-US" smtClean="0"/>
              <a:pPr/>
              <a:t>4/18/2022</a:t>
            </a:fld>
            <a:endParaRPr lang="en-US" dirty="0"/>
          </a:p>
        </p:txBody>
      </p:sp>
      <p:sp>
        <p:nvSpPr>
          <p:cNvPr id="7" name="Slide Number">
            <a:extLst>
              <a:ext uri="{FF2B5EF4-FFF2-40B4-BE49-F238E27FC236}">
                <a16:creationId xmlns:a16="http://schemas.microsoft.com/office/drawing/2014/main" id="{361A6DE1-C3E0-2141-AA64-FC84F35B0648}"/>
              </a:ext>
            </a:extLst>
          </p:cNvPr>
          <p:cNvSpPr>
            <a:spLocks noGrp="1"/>
          </p:cNvSpPr>
          <p:nvPr>
            <p:ph type="sldNum" sz="quarter" idx="4"/>
          </p:nvPr>
        </p:nvSpPr>
        <p:spPr/>
        <p:txBody>
          <a:bodyPr/>
          <a:lstStyle/>
          <a:p>
            <a:fld id="{8A7A6979-0714-4377-B894-6BE4C2D6E202}" type="slidenum">
              <a:rPr lang="en-US" smtClean="0"/>
              <a:pPr/>
              <a:t>29</a:t>
            </a:fld>
            <a:endParaRPr lang="en-US" dirty="0"/>
          </a:p>
        </p:txBody>
      </p:sp>
      <p:sp>
        <p:nvSpPr>
          <p:cNvPr id="8" name="Content Placeholder 2">
            <a:extLst>
              <a:ext uri="{FF2B5EF4-FFF2-40B4-BE49-F238E27FC236}">
                <a16:creationId xmlns:a16="http://schemas.microsoft.com/office/drawing/2014/main" id="{7C10952C-27AA-4650-B505-F5909B77095B}"/>
              </a:ext>
            </a:extLst>
          </p:cNvPr>
          <p:cNvSpPr>
            <a:spLocks noGrp="1"/>
          </p:cNvSpPr>
          <p:nvPr>
            <p:ph idx="1"/>
          </p:nvPr>
        </p:nvSpPr>
        <p:spPr>
          <a:xfrm>
            <a:off x="441546" y="1442432"/>
            <a:ext cx="3975908" cy="3812839"/>
          </a:xfrm>
        </p:spPr>
        <p:txBody>
          <a:bodyPr/>
          <a:lstStyle/>
          <a:p>
            <a:pPr>
              <a:lnSpc>
                <a:spcPct val="150000"/>
              </a:lnSpc>
              <a:defRPr/>
            </a:pPr>
            <a:r>
              <a:rPr lang="en-US" sz="2400" dirty="0"/>
              <a:t>“This apartment is a real bargain.  I just want someone to take good care of the place.  I will send you the contract, the keys, and you can just wire me the first and last month’s rent.”</a:t>
            </a:r>
          </a:p>
        </p:txBody>
      </p:sp>
      <p:pic>
        <p:nvPicPr>
          <p:cNvPr id="10" name="Picture 2" descr="C:\Users\Emily\AppData\Local\Microsoft\Windows\Temporary Internet Files\Content.IE5\12575VBY\MPj04305590000[1].jpg"/>
          <p:cNvPicPr>
            <a:picLocks noChangeAspect="1" noChangeArrowheads="1"/>
          </p:cNvPicPr>
          <p:nvPr/>
        </p:nvPicPr>
        <p:blipFill>
          <a:blip r:embed="rId3" cstate="email"/>
          <a:srcRect/>
          <a:stretch>
            <a:fillRect/>
          </a:stretch>
        </p:blipFill>
        <p:spPr bwMode="auto">
          <a:xfrm>
            <a:off x="4671055" y="1462254"/>
            <a:ext cx="6542817" cy="3998388"/>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spTree>
    <p:extLst>
      <p:ext uri="{BB962C8B-B14F-4D97-AF65-F5344CB8AC3E}">
        <p14:creationId xmlns:p14="http://schemas.microsoft.com/office/powerpoint/2010/main" val="329443739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a:extLst>
              <a:ext uri="{FF2B5EF4-FFF2-40B4-BE49-F238E27FC236}">
                <a16:creationId xmlns:a16="http://schemas.microsoft.com/office/drawing/2014/main" id="{4EEC893F-2E6E-8648-8011-345CAE3441CC}"/>
              </a:ext>
            </a:extLst>
          </p:cNvPr>
          <p:cNvSpPr>
            <a:spLocks noGrp="1"/>
          </p:cNvSpPr>
          <p:nvPr>
            <p:ph type="dt" sz="half" idx="10"/>
          </p:nvPr>
        </p:nvSpPr>
        <p:spPr/>
        <p:txBody>
          <a:bodyPr/>
          <a:lstStyle/>
          <a:p>
            <a:fld id="{049DC8E1-D369-0F48-9062-BB068AFD07CE}" type="datetime1">
              <a:rPr lang="en-US" smtClean="0"/>
              <a:pPr/>
              <a:t>4/18/2022</a:t>
            </a:fld>
            <a:endParaRPr lang="en-US" dirty="0"/>
          </a:p>
        </p:txBody>
      </p:sp>
      <p:sp>
        <p:nvSpPr>
          <p:cNvPr id="5" name="Slide Number">
            <a:extLst>
              <a:ext uri="{FF2B5EF4-FFF2-40B4-BE49-F238E27FC236}">
                <a16:creationId xmlns:a16="http://schemas.microsoft.com/office/drawing/2014/main" id="{BC6C36F4-D49A-904E-968D-C3A9784ABFE4}"/>
              </a:ext>
            </a:extLst>
          </p:cNvPr>
          <p:cNvSpPr>
            <a:spLocks noGrp="1"/>
          </p:cNvSpPr>
          <p:nvPr>
            <p:ph type="sldNum" sz="quarter" idx="12"/>
          </p:nvPr>
        </p:nvSpPr>
        <p:spPr>
          <a:xfrm>
            <a:off x="11213873" y="6181281"/>
            <a:ext cx="487680" cy="365760"/>
          </a:xfrm>
        </p:spPr>
        <p:txBody>
          <a:bodyPr/>
          <a:lstStyle/>
          <a:p>
            <a:fld id="{8A7A6979-0714-4377-B894-6BE4C2D6E202}" type="slidenum">
              <a:rPr lang="en-US" smtClean="0"/>
              <a:pPr/>
              <a:t>3</a:t>
            </a:fld>
            <a:endParaRPr lang="en-US" dirty="0"/>
          </a:p>
        </p:txBody>
      </p:sp>
      <p:sp>
        <p:nvSpPr>
          <p:cNvPr id="6" name="Subtitle">
            <a:extLst>
              <a:ext uri="{FF2B5EF4-FFF2-40B4-BE49-F238E27FC236}">
                <a16:creationId xmlns:a16="http://schemas.microsoft.com/office/drawing/2014/main" id="{4021E30B-3F73-3D4B-B22E-DFCD13F0982C}"/>
              </a:ext>
            </a:extLst>
          </p:cNvPr>
          <p:cNvSpPr>
            <a:spLocks noGrp="1"/>
          </p:cNvSpPr>
          <p:nvPr>
            <p:ph type="subTitle" idx="1"/>
          </p:nvPr>
        </p:nvSpPr>
        <p:spPr>
          <a:xfrm>
            <a:off x="1471732" y="1229351"/>
            <a:ext cx="7182396" cy="3570208"/>
          </a:xfrm>
        </p:spPr>
        <p:txBody>
          <a:bodyPr/>
          <a:lstStyle/>
          <a:p>
            <a:pPr>
              <a:defRPr/>
            </a:pPr>
            <a:r>
              <a:rPr lang="en-US" sz="3200" dirty="0"/>
              <a:t>scheme (</a:t>
            </a:r>
            <a:r>
              <a:rPr lang="en-US" sz="3200" dirty="0" err="1"/>
              <a:t>skēme</a:t>
            </a:r>
            <a:r>
              <a:rPr lang="en-US" sz="3200" dirty="0"/>
              <a:t>) </a:t>
            </a:r>
            <a:r>
              <a:rPr lang="en-US" sz="3200" i="1" dirty="0"/>
              <a:t>n.</a:t>
            </a:r>
          </a:p>
          <a:p>
            <a:pPr>
              <a:defRPr/>
            </a:pPr>
            <a:r>
              <a:rPr lang="en-US" sz="3200" dirty="0"/>
              <a:t>  a plan, design, or program of action </a:t>
            </a:r>
          </a:p>
          <a:p>
            <a:pPr>
              <a:defRPr/>
            </a:pPr>
            <a:r>
              <a:rPr lang="en-US" sz="3200" dirty="0"/>
              <a:t>  to be followed; project</a:t>
            </a:r>
          </a:p>
          <a:p>
            <a:pPr>
              <a:defRPr/>
            </a:pPr>
            <a:endParaRPr lang="en-US" sz="3200" dirty="0"/>
          </a:p>
          <a:p>
            <a:pPr>
              <a:defRPr/>
            </a:pPr>
            <a:r>
              <a:rPr lang="en-US" sz="3200" dirty="0"/>
              <a:t>  an underhand plot; intrigue</a:t>
            </a:r>
          </a:p>
          <a:p>
            <a:pPr>
              <a:defRPr/>
            </a:pPr>
            <a:r>
              <a:rPr lang="en-US" sz="800" dirty="0"/>
              <a:t>			</a:t>
            </a:r>
          </a:p>
          <a:p>
            <a:pPr>
              <a:defRPr/>
            </a:pPr>
            <a:r>
              <a:rPr lang="en-US" sz="800" dirty="0"/>
              <a:t>		 </a:t>
            </a:r>
            <a:r>
              <a:rPr lang="en-US" sz="1600" dirty="0">
                <a:hlinkClick r:id="rId3"/>
              </a:rPr>
              <a:t>http://dictionary.reference.com</a:t>
            </a:r>
            <a:endParaRPr lang="en-US" sz="1600" dirty="0"/>
          </a:p>
        </p:txBody>
      </p:sp>
    </p:spTree>
    <p:extLst>
      <p:ext uri="{BB962C8B-B14F-4D97-AF65-F5344CB8AC3E}">
        <p14:creationId xmlns:p14="http://schemas.microsoft.com/office/powerpoint/2010/main" val="388287775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a:extLst>
              <a:ext uri="{FF2B5EF4-FFF2-40B4-BE49-F238E27FC236}">
                <a16:creationId xmlns:a16="http://schemas.microsoft.com/office/drawing/2014/main" id="{4CA2D7D9-A500-2A47-82CF-D26789F6ABE1}"/>
              </a:ext>
            </a:extLst>
          </p:cNvPr>
          <p:cNvSpPr>
            <a:spLocks noGrp="1"/>
          </p:cNvSpPr>
          <p:nvPr>
            <p:ph type="ctrTitle"/>
          </p:nvPr>
        </p:nvSpPr>
        <p:spPr>
          <a:xfrm>
            <a:off x="1043553" y="345724"/>
            <a:ext cx="9234309" cy="609398"/>
          </a:xfrm>
        </p:spPr>
        <p:txBody>
          <a:bodyPr/>
          <a:lstStyle/>
          <a:p>
            <a:r>
              <a:rPr lang="en-US" sz="4400" dirty="0"/>
              <a:t>The Lost Inheritance</a:t>
            </a:r>
          </a:p>
        </p:txBody>
      </p:sp>
      <p:sp>
        <p:nvSpPr>
          <p:cNvPr id="6" name="Date">
            <a:extLst>
              <a:ext uri="{FF2B5EF4-FFF2-40B4-BE49-F238E27FC236}">
                <a16:creationId xmlns:a16="http://schemas.microsoft.com/office/drawing/2014/main" id="{21019431-9B99-5843-A9A4-0370000D39E2}"/>
              </a:ext>
            </a:extLst>
          </p:cNvPr>
          <p:cNvSpPr>
            <a:spLocks noGrp="1"/>
          </p:cNvSpPr>
          <p:nvPr>
            <p:ph type="dt" sz="half" idx="2"/>
          </p:nvPr>
        </p:nvSpPr>
        <p:spPr/>
        <p:txBody>
          <a:bodyPr/>
          <a:lstStyle/>
          <a:p>
            <a:fld id="{E0C8DACD-4E35-4E4C-AC75-C3DE50F04E7E}" type="datetime1">
              <a:rPr lang="en-US" smtClean="0"/>
              <a:pPr/>
              <a:t>4/18/2022</a:t>
            </a:fld>
            <a:endParaRPr lang="en-US" dirty="0"/>
          </a:p>
        </p:txBody>
      </p:sp>
      <p:sp>
        <p:nvSpPr>
          <p:cNvPr id="7" name="Slide Number">
            <a:extLst>
              <a:ext uri="{FF2B5EF4-FFF2-40B4-BE49-F238E27FC236}">
                <a16:creationId xmlns:a16="http://schemas.microsoft.com/office/drawing/2014/main" id="{361A6DE1-C3E0-2141-AA64-FC84F35B0648}"/>
              </a:ext>
            </a:extLst>
          </p:cNvPr>
          <p:cNvSpPr>
            <a:spLocks noGrp="1"/>
          </p:cNvSpPr>
          <p:nvPr>
            <p:ph type="sldNum" sz="quarter" idx="4"/>
          </p:nvPr>
        </p:nvSpPr>
        <p:spPr/>
        <p:txBody>
          <a:bodyPr/>
          <a:lstStyle/>
          <a:p>
            <a:fld id="{8A7A6979-0714-4377-B894-6BE4C2D6E202}" type="slidenum">
              <a:rPr lang="en-US" smtClean="0"/>
              <a:pPr/>
              <a:t>30</a:t>
            </a:fld>
            <a:endParaRPr lang="en-US" dirty="0"/>
          </a:p>
        </p:txBody>
      </p:sp>
      <p:sp>
        <p:nvSpPr>
          <p:cNvPr id="8" name="Content Placeholder 2">
            <a:extLst>
              <a:ext uri="{FF2B5EF4-FFF2-40B4-BE49-F238E27FC236}">
                <a16:creationId xmlns:a16="http://schemas.microsoft.com/office/drawing/2014/main" id="{7C10952C-27AA-4650-B505-F5909B77095B}"/>
              </a:ext>
            </a:extLst>
          </p:cNvPr>
          <p:cNvSpPr>
            <a:spLocks noGrp="1"/>
          </p:cNvSpPr>
          <p:nvPr>
            <p:ph idx="1"/>
          </p:nvPr>
        </p:nvSpPr>
        <p:spPr>
          <a:xfrm>
            <a:off x="441546" y="1481069"/>
            <a:ext cx="3911514" cy="3258841"/>
          </a:xfrm>
        </p:spPr>
        <p:txBody>
          <a:bodyPr/>
          <a:lstStyle/>
          <a:p>
            <a:pPr>
              <a:lnSpc>
                <a:spcPct val="150000"/>
              </a:lnSpc>
            </a:pPr>
            <a:r>
              <a:rPr lang="en-US" sz="2400" dirty="0"/>
              <a:t>“We are so glad to have finally found you. Your long-lost great uncle died and you are the only living relative. You have inherited a large sum of money.”</a:t>
            </a:r>
          </a:p>
        </p:txBody>
      </p:sp>
      <p:pic>
        <p:nvPicPr>
          <p:cNvPr id="10" name="Picture 3"/>
          <p:cNvPicPr>
            <a:picLocks noChangeAspect="1" noChangeArrowheads="1"/>
          </p:cNvPicPr>
          <p:nvPr/>
        </p:nvPicPr>
        <p:blipFill>
          <a:blip r:embed="rId3" cstate="email"/>
          <a:srcRect/>
          <a:stretch>
            <a:fillRect/>
          </a:stretch>
        </p:blipFill>
        <p:spPr bwMode="auto">
          <a:xfrm>
            <a:off x="4545143" y="1481069"/>
            <a:ext cx="6629400" cy="4067138"/>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spTree>
    <p:extLst>
      <p:ext uri="{BB962C8B-B14F-4D97-AF65-F5344CB8AC3E}">
        <p14:creationId xmlns:p14="http://schemas.microsoft.com/office/powerpoint/2010/main" val="132150479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a:extLst>
              <a:ext uri="{FF2B5EF4-FFF2-40B4-BE49-F238E27FC236}">
                <a16:creationId xmlns:a16="http://schemas.microsoft.com/office/drawing/2014/main" id="{4CA2D7D9-A500-2A47-82CF-D26789F6ABE1}"/>
              </a:ext>
            </a:extLst>
          </p:cNvPr>
          <p:cNvSpPr>
            <a:spLocks noGrp="1"/>
          </p:cNvSpPr>
          <p:nvPr>
            <p:ph type="ctrTitle"/>
          </p:nvPr>
        </p:nvSpPr>
        <p:spPr>
          <a:xfrm>
            <a:off x="1043553" y="345724"/>
            <a:ext cx="9234309" cy="609398"/>
          </a:xfrm>
        </p:spPr>
        <p:txBody>
          <a:bodyPr/>
          <a:lstStyle/>
          <a:p>
            <a:r>
              <a:rPr lang="en-US" sz="4400" dirty="0"/>
              <a:t>Online Auction </a:t>
            </a:r>
          </a:p>
        </p:txBody>
      </p:sp>
      <p:sp>
        <p:nvSpPr>
          <p:cNvPr id="6" name="Date">
            <a:extLst>
              <a:ext uri="{FF2B5EF4-FFF2-40B4-BE49-F238E27FC236}">
                <a16:creationId xmlns:a16="http://schemas.microsoft.com/office/drawing/2014/main" id="{21019431-9B99-5843-A9A4-0370000D39E2}"/>
              </a:ext>
            </a:extLst>
          </p:cNvPr>
          <p:cNvSpPr>
            <a:spLocks noGrp="1"/>
          </p:cNvSpPr>
          <p:nvPr>
            <p:ph type="dt" sz="half" idx="2"/>
          </p:nvPr>
        </p:nvSpPr>
        <p:spPr/>
        <p:txBody>
          <a:bodyPr/>
          <a:lstStyle/>
          <a:p>
            <a:fld id="{E0C8DACD-4E35-4E4C-AC75-C3DE50F04E7E}" type="datetime1">
              <a:rPr lang="en-US" smtClean="0"/>
              <a:pPr/>
              <a:t>4/18/2022</a:t>
            </a:fld>
            <a:endParaRPr lang="en-US" dirty="0"/>
          </a:p>
        </p:txBody>
      </p:sp>
      <p:sp>
        <p:nvSpPr>
          <p:cNvPr id="7" name="Slide Number">
            <a:extLst>
              <a:ext uri="{FF2B5EF4-FFF2-40B4-BE49-F238E27FC236}">
                <a16:creationId xmlns:a16="http://schemas.microsoft.com/office/drawing/2014/main" id="{361A6DE1-C3E0-2141-AA64-FC84F35B0648}"/>
              </a:ext>
            </a:extLst>
          </p:cNvPr>
          <p:cNvSpPr>
            <a:spLocks noGrp="1"/>
          </p:cNvSpPr>
          <p:nvPr>
            <p:ph type="sldNum" sz="quarter" idx="4"/>
          </p:nvPr>
        </p:nvSpPr>
        <p:spPr/>
        <p:txBody>
          <a:bodyPr/>
          <a:lstStyle/>
          <a:p>
            <a:fld id="{8A7A6979-0714-4377-B894-6BE4C2D6E202}" type="slidenum">
              <a:rPr lang="en-US" smtClean="0"/>
              <a:pPr/>
              <a:t>31</a:t>
            </a:fld>
            <a:endParaRPr lang="en-US" dirty="0"/>
          </a:p>
        </p:txBody>
      </p:sp>
      <p:sp>
        <p:nvSpPr>
          <p:cNvPr id="8" name="Content Placeholder 2">
            <a:extLst>
              <a:ext uri="{FF2B5EF4-FFF2-40B4-BE49-F238E27FC236}">
                <a16:creationId xmlns:a16="http://schemas.microsoft.com/office/drawing/2014/main" id="{7C10952C-27AA-4650-B505-F5909B77095B}"/>
              </a:ext>
            </a:extLst>
          </p:cNvPr>
          <p:cNvSpPr>
            <a:spLocks noGrp="1"/>
          </p:cNvSpPr>
          <p:nvPr>
            <p:ph idx="1"/>
          </p:nvPr>
        </p:nvSpPr>
        <p:spPr>
          <a:xfrm>
            <a:off x="441546" y="1481069"/>
            <a:ext cx="3911514" cy="2704843"/>
          </a:xfrm>
        </p:spPr>
        <p:txBody>
          <a:bodyPr/>
          <a:lstStyle/>
          <a:p>
            <a:pPr>
              <a:lnSpc>
                <a:spcPct val="150000"/>
              </a:lnSpc>
            </a:pPr>
            <a:r>
              <a:rPr lang="en-US" sz="2400" dirty="0"/>
              <a:t>“You’ve won! You were the highest bidder. I will put your ‘stuff’ in the mail as soon as I receive your payment.”</a:t>
            </a:r>
          </a:p>
        </p:txBody>
      </p:sp>
      <p:pic>
        <p:nvPicPr>
          <p:cNvPr id="10" name="Picture 5"/>
          <p:cNvPicPr>
            <a:picLocks noChangeAspect="1" noChangeArrowheads="1"/>
          </p:cNvPicPr>
          <p:nvPr/>
        </p:nvPicPr>
        <p:blipFill>
          <a:blip r:embed="rId3" cstate="email"/>
          <a:srcRect/>
          <a:stretch>
            <a:fillRect/>
          </a:stretch>
        </p:blipFill>
        <p:spPr bwMode="auto">
          <a:xfrm>
            <a:off x="4355873" y="1345842"/>
            <a:ext cx="6858000" cy="3902880"/>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spTree>
    <p:extLst>
      <p:ext uri="{BB962C8B-B14F-4D97-AF65-F5344CB8AC3E}">
        <p14:creationId xmlns:p14="http://schemas.microsoft.com/office/powerpoint/2010/main" val="376747687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a:extLst>
              <a:ext uri="{FF2B5EF4-FFF2-40B4-BE49-F238E27FC236}">
                <a16:creationId xmlns:a16="http://schemas.microsoft.com/office/drawing/2014/main" id="{1C6DAED2-C73D-2443-84E6-FD89A1066655}"/>
              </a:ext>
            </a:extLst>
          </p:cNvPr>
          <p:cNvSpPr>
            <a:spLocks noGrp="1"/>
          </p:cNvSpPr>
          <p:nvPr>
            <p:ph type="ctrTitle"/>
          </p:nvPr>
        </p:nvSpPr>
        <p:spPr>
          <a:xfrm>
            <a:off x="1397848" y="643526"/>
            <a:ext cx="8389620" cy="752835"/>
          </a:xfrm>
        </p:spPr>
        <p:txBody>
          <a:bodyPr/>
          <a:lstStyle/>
          <a:p>
            <a:r>
              <a:rPr lang="en-US" dirty="0"/>
              <a:t>Remember…</a:t>
            </a:r>
          </a:p>
        </p:txBody>
      </p:sp>
      <p:sp>
        <p:nvSpPr>
          <p:cNvPr id="4" name="Date">
            <a:extLst>
              <a:ext uri="{FF2B5EF4-FFF2-40B4-BE49-F238E27FC236}">
                <a16:creationId xmlns:a16="http://schemas.microsoft.com/office/drawing/2014/main" id="{4EEC893F-2E6E-8648-8011-345CAE3441CC}"/>
              </a:ext>
            </a:extLst>
          </p:cNvPr>
          <p:cNvSpPr>
            <a:spLocks noGrp="1"/>
          </p:cNvSpPr>
          <p:nvPr>
            <p:ph type="dt" sz="half" idx="10"/>
          </p:nvPr>
        </p:nvSpPr>
        <p:spPr/>
        <p:txBody>
          <a:bodyPr/>
          <a:lstStyle/>
          <a:p>
            <a:fld id="{049DC8E1-D369-0F48-9062-BB068AFD07CE}" type="datetime1">
              <a:rPr lang="en-US" smtClean="0"/>
              <a:pPr/>
              <a:t>4/18/2022</a:t>
            </a:fld>
            <a:endParaRPr lang="en-US" dirty="0"/>
          </a:p>
        </p:txBody>
      </p:sp>
      <p:sp>
        <p:nvSpPr>
          <p:cNvPr id="5" name="Slide Number">
            <a:extLst>
              <a:ext uri="{FF2B5EF4-FFF2-40B4-BE49-F238E27FC236}">
                <a16:creationId xmlns:a16="http://schemas.microsoft.com/office/drawing/2014/main" id="{BC6C36F4-D49A-904E-968D-C3A9784ABFE4}"/>
              </a:ext>
            </a:extLst>
          </p:cNvPr>
          <p:cNvSpPr>
            <a:spLocks noGrp="1"/>
          </p:cNvSpPr>
          <p:nvPr>
            <p:ph type="sldNum" sz="quarter" idx="12"/>
          </p:nvPr>
        </p:nvSpPr>
        <p:spPr>
          <a:xfrm>
            <a:off x="11213873" y="6181281"/>
            <a:ext cx="487680" cy="365760"/>
          </a:xfrm>
        </p:spPr>
        <p:txBody>
          <a:bodyPr/>
          <a:lstStyle/>
          <a:p>
            <a:fld id="{8A7A6979-0714-4377-B894-6BE4C2D6E202}" type="slidenum">
              <a:rPr lang="en-US" smtClean="0"/>
              <a:pPr/>
              <a:t>32</a:t>
            </a:fld>
            <a:endParaRPr lang="en-US" dirty="0"/>
          </a:p>
        </p:txBody>
      </p:sp>
      <p:sp>
        <p:nvSpPr>
          <p:cNvPr id="6" name="Subtitle">
            <a:extLst>
              <a:ext uri="{FF2B5EF4-FFF2-40B4-BE49-F238E27FC236}">
                <a16:creationId xmlns:a16="http://schemas.microsoft.com/office/drawing/2014/main" id="{4021E30B-3F73-3D4B-B22E-DFCD13F0982C}"/>
              </a:ext>
            </a:extLst>
          </p:cNvPr>
          <p:cNvSpPr>
            <a:spLocks noGrp="1"/>
          </p:cNvSpPr>
          <p:nvPr>
            <p:ph type="subTitle" idx="1"/>
          </p:nvPr>
        </p:nvSpPr>
        <p:spPr>
          <a:xfrm>
            <a:off x="2231585" y="1721792"/>
            <a:ext cx="7182396" cy="1477328"/>
          </a:xfrm>
        </p:spPr>
        <p:txBody>
          <a:bodyPr/>
          <a:lstStyle/>
          <a:p>
            <a:pPr>
              <a:lnSpc>
                <a:spcPct val="150000"/>
              </a:lnSpc>
            </a:pPr>
            <a:r>
              <a:rPr lang="en-US" sz="3200" dirty="0"/>
              <a:t>The key to avoiding fraud is understanding all of its parts.</a:t>
            </a:r>
          </a:p>
        </p:txBody>
      </p:sp>
    </p:spTree>
    <p:extLst>
      <p:ext uri="{BB962C8B-B14F-4D97-AF65-F5344CB8AC3E}">
        <p14:creationId xmlns:p14="http://schemas.microsoft.com/office/powerpoint/2010/main" val="244283249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a:extLst>
              <a:ext uri="{FF2B5EF4-FFF2-40B4-BE49-F238E27FC236}">
                <a16:creationId xmlns:a16="http://schemas.microsoft.com/office/drawing/2014/main" id="{1C6DAED2-C73D-2443-84E6-FD89A1066655}"/>
              </a:ext>
            </a:extLst>
          </p:cNvPr>
          <p:cNvSpPr>
            <a:spLocks noGrp="1"/>
          </p:cNvSpPr>
          <p:nvPr>
            <p:ph type="ctrTitle"/>
          </p:nvPr>
        </p:nvSpPr>
        <p:spPr>
          <a:xfrm>
            <a:off x="1397848" y="643526"/>
            <a:ext cx="8389620" cy="752835"/>
          </a:xfrm>
        </p:spPr>
        <p:txBody>
          <a:bodyPr/>
          <a:lstStyle/>
          <a:p>
            <a:r>
              <a:rPr lang="en-US" dirty="0"/>
              <a:t>Student Activity</a:t>
            </a:r>
          </a:p>
        </p:txBody>
      </p:sp>
      <p:sp>
        <p:nvSpPr>
          <p:cNvPr id="4" name="Date">
            <a:extLst>
              <a:ext uri="{FF2B5EF4-FFF2-40B4-BE49-F238E27FC236}">
                <a16:creationId xmlns:a16="http://schemas.microsoft.com/office/drawing/2014/main" id="{4EEC893F-2E6E-8648-8011-345CAE3441CC}"/>
              </a:ext>
            </a:extLst>
          </p:cNvPr>
          <p:cNvSpPr>
            <a:spLocks noGrp="1"/>
          </p:cNvSpPr>
          <p:nvPr>
            <p:ph type="dt" sz="half" idx="10"/>
          </p:nvPr>
        </p:nvSpPr>
        <p:spPr/>
        <p:txBody>
          <a:bodyPr/>
          <a:lstStyle/>
          <a:p>
            <a:fld id="{049DC8E1-D369-0F48-9062-BB068AFD07CE}" type="datetime1">
              <a:rPr lang="en-US" smtClean="0"/>
              <a:pPr/>
              <a:t>4/18/2022</a:t>
            </a:fld>
            <a:endParaRPr lang="en-US" dirty="0"/>
          </a:p>
        </p:txBody>
      </p:sp>
      <p:sp>
        <p:nvSpPr>
          <p:cNvPr id="5" name="Slide Number">
            <a:extLst>
              <a:ext uri="{FF2B5EF4-FFF2-40B4-BE49-F238E27FC236}">
                <a16:creationId xmlns:a16="http://schemas.microsoft.com/office/drawing/2014/main" id="{BC6C36F4-D49A-904E-968D-C3A9784ABFE4}"/>
              </a:ext>
            </a:extLst>
          </p:cNvPr>
          <p:cNvSpPr>
            <a:spLocks noGrp="1"/>
          </p:cNvSpPr>
          <p:nvPr>
            <p:ph type="sldNum" sz="quarter" idx="12"/>
          </p:nvPr>
        </p:nvSpPr>
        <p:spPr>
          <a:xfrm>
            <a:off x="11213873" y="6181281"/>
            <a:ext cx="487680" cy="365760"/>
          </a:xfrm>
        </p:spPr>
        <p:txBody>
          <a:bodyPr/>
          <a:lstStyle/>
          <a:p>
            <a:fld id="{8A7A6979-0714-4377-B894-6BE4C2D6E202}" type="slidenum">
              <a:rPr lang="en-US" smtClean="0"/>
              <a:pPr/>
              <a:t>33</a:t>
            </a:fld>
            <a:endParaRPr lang="en-US" dirty="0"/>
          </a:p>
        </p:txBody>
      </p:sp>
      <p:sp>
        <p:nvSpPr>
          <p:cNvPr id="6" name="Subtitle">
            <a:extLst>
              <a:ext uri="{FF2B5EF4-FFF2-40B4-BE49-F238E27FC236}">
                <a16:creationId xmlns:a16="http://schemas.microsoft.com/office/drawing/2014/main" id="{4021E30B-3F73-3D4B-B22E-DFCD13F0982C}"/>
              </a:ext>
            </a:extLst>
          </p:cNvPr>
          <p:cNvSpPr>
            <a:spLocks noGrp="1"/>
          </p:cNvSpPr>
          <p:nvPr>
            <p:ph type="subTitle" idx="1"/>
          </p:nvPr>
        </p:nvSpPr>
        <p:spPr>
          <a:xfrm>
            <a:off x="1493949" y="1721792"/>
            <a:ext cx="7920032" cy="2995692"/>
          </a:xfrm>
        </p:spPr>
        <p:txBody>
          <a:bodyPr/>
          <a:lstStyle/>
          <a:p>
            <a:pPr>
              <a:spcAft>
                <a:spcPts val="600"/>
              </a:spcAft>
              <a:buFont typeface="Arial" pitchFamily="34" charset="0"/>
              <a:buChar char="•"/>
            </a:pPr>
            <a:r>
              <a:rPr lang="en-US" sz="2800" dirty="0"/>
              <a:t>Use the graphic organizer to deconstruct a hoax. </a:t>
            </a:r>
          </a:p>
          <a:p>
            <a:pPr>
              <a:spcAft>
                <a:spcPts val="600"/>
              </a:spcAft>
              <a:buFont typeface="Arial" pitchFamily="34" charset="0"/>
              <a:buChar char="•"/>
            </a:pPr>
            <a:r>
              <a:rPr lang="en-US" sz="2800" dirty="0"/>
              <a:t>Discuss in your small group the possible components of a scheme. Include the scams and ploys that a con artist might use to make this fraud a success.</a:t>
            </a:r>
          </a:p>
          <a:p>
            <a:pPr>
              <a:spcAft>
                <a:spcPts val="600"/>
              </a:spcAft>
              <a:buFont typeface="Arial" pitchFamily="34" charset="0"/>
              <a:buChar char="•"/>
            </a:pPr>
            <a:r>
              <a:rPr lang="en-US" sz="2800" dirty="0"/>
              <a:t>Explain your results to the large group.</a:t>
            </a:r>
          </a:p>
        </p:txBody>
      </p:sp>
    </p:spTree>
    <p:extLst>
      <p:ext uri="{BB962C8B-B14F-4D97-AF65-F5344CB8AC3E}">
        <p14:creationId xmlns:p14="http://schemas.microsoft.com/office/powerpoint/2010/main" val="360722957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a:extLst>
              <a:ext uri="{FF2B5EF4-FFF2-40B4-BE49-F238E27FC236}">
                <a16:creationId xmlns:a16="http://schemas.microsoft.com/office/drawing/2014/main" id="{4CA2D7D9-A500-2A47-82CF-D26789F6ABE1}"/>
              </a:ext>
            </a:extLst>
          </p:cNvPr>
          <p:cNvSpPr>
            <a:spLocks noGrp="1"/>
          </p:cNvSpPr>
          <p:nvPr>
            <p:ph type="ctrTitle"/>
          </p:nvPr>
        </p:nvSpPr>
        <p:spPr>
          <a:xfrm>
            <a:off x="1043553" y="345724"/>
            <a:ext cx="9234309" cy="609398"/>
          </a:xfrm>
        </p:spPr>
        <p:txBody>
          <a:bodyPr/>
          <a:lstStyle/>
          <a:p>
            <a:r>
              <a:rPr lang="en-US" sz="4400" dirty="0"/>
              <a:t>Student Activity</a:t>
            </a:r>
          </a:p>
        </p:txBody>
      </p:sp>
      <p:sp>
        <p:nvSpPr>
          <p:cNvPr id="6" name="Date">
            <a:extLst>
              <a:ext uri="{FF2B5EF4-FFF2-40B4-BE49-F238E27FC236}">
                <a16:creationId xmlns:a16="http://schemas.microsoft.com/office/drawing/2014/main" id="{21019431-9B99-5843-A9A4-0370000D39E2}"/>
              </a:ext>
            </a:extLst>
          </p:cNvPr>
          <p:cNvSpPr>
            <a:spLocks noGrp="1"/>
          </p:cNvSpPr>
          <p:nvPr>
            <p:ph type="dt" sz="half" idx="2"/>
          </p:nvPr>
        </p:nvSpPr>
        <p:spPr/>
        <p:txBody>
          <a:bodyPr/>
          <a:lstStyle/>
          <a:p>
            <a:fld id="{E0C8DACD-4E35-4E4C-AC75-C3DE50F04E7E}" type="datetime1">
              <a:rPr lang="en-US" smtClean="0"/>
              <a:pPr/>
              <a:t>4/18/2022</a:t>
            </a:fld>
            <a:endParaRPr lang="en-US" dirty="0"/>
          </a:p>
        </p:txBody>
      </p:sp>
      <p:sp>
        <p:nvSpPr>
          <p:cNvPr id="7" name="Slide Number">
            <a:extLst>
              <a:ext uri="{FF2B5EF4-FFF2-40B4-BE49-F238E27FC236}">
                <a16:creationId xmlns:a16="http://schemas.microsoft.com/office/drawing/2014/main" id="{361A6DE1-C3E0-2141-AA64-FC84F35B0648}"/>
              </a:ext>
            </a:extLst>
          </p:cNvPr>
          <p:cNvSpPr>
            <a:spLocks noGrp="1"/>
          </p:cNvSpPr>
          <p:nvPr>
            <p:ph type="sldNum" sz="quarter" idx="4"/>
          </p:nvPr>
        </p:nvSpPr>
        <p:spPr/>
        <p:txBody>
          <a:bodyPr/>
          <a:lstStyle/>
          <a:p>
            <a:fld id="{8A7A6979-0714-4377-B894-6BE4C2D6E202}" type="slidenum">
              <a:rPr lang="en-US" smtClean="0"/>
              <a:pPr/>
              <a:t>34</a:t>
            </a:fld>
            <a:endParaRPr lang="en-US" dirty="0"/>
          </a:p>
        </p:txBody>
      </p:sp>
      <p:sp>
        <p:nvSpPr>
          <p:cNvPr id="8" name="Content Placeholder 2">
            <a:extLst>
              <a:ext uri="{FF2B5EF4-FFF2-40B4-BE49-F238E27FC236}">
                <a16:creationId xmlns:a16="http://schemas.microsoft.com/office/drawing/2014/main" id="{7C10952C-27AA-4650-B505-F5909B77095B}"/>
              </a:ext>
            </a:extLst>
          </p:cNvPr>
          <p:cNvSpPr>
            <a:spLocks noGrp="1"/>
          </p:cNvSpPr>
          <p:nvPr>
            <p:ph idx="1"/>
          </p:nvPr>
        </p:nvSpPr>
        <p:spPr>
          <a:xfrm>
            <a:off x="754793" y="1455686"/>
            <a:ext cx="10299434" cy="2769989"/>
          </a:xfrm>
        </p:spPr>
        <p:txBody>
          <a:bodyPr/>
          <a:lstStyle/>
          <a:p>
            <a:pPr>
              <a:lnSpc>
                <a:spcPct val="150000"/>
              </a:lnSpc>
            </a:pPr>
            <a:r>
              <a:rPr lang="en-US" sz="2400" dirty="0"/>
              <a:t>“I found your dog. I saw the notice you posted in the neighborhood and thought I would call you to let you know Fido is safe. However, there is a problem. I had to take him to the vet because he was injured. I need you to wire me the reward, the money for the vet bill, and the fare to send Fido back to you. I can fax you the bills if you want to see them.”</a:t>
            </a:r>
          </a:p>
        </p:txBody>
      </p:sp>
    </p:spTree>
    <p:extLst>
      <p:ext uri="{BB962C8B-B14F-4D97-AF65-F5344CB8AC3E}">
        <p14:creationId xmlns:p14="http://schemas.microsoft.com/office/powerpoint/2010/main" val="376589762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a:defRPr/>
            </a:pPr>
            <a:fld id="{7096954C-E4A2-45F3-8DE4-C4BAFAD9128D}" type="slidenum">
              <a:rPr lang="en-US" smtClean="0"/>
              <a:pPr>
                <a:defRPr/>
              </a:pPr>
              <a:t>35</a:t>
            </a:fld>
            <a:endParaRPr lang="en-US" dirty="0"/>
          </a:p>
        </p:txBody>
      </p:sp>
      <p:graphicFrame>
        <p:nvGraphicFramePr>
          <p:cNvPr id="5" name="Diagram 4"/>
          <p:cNvGraphicFramePr/>
          <p:nvPr>
            <p:extLst>
              <p:ext uri="{D42A27DB-BD31-4B8C-83A1-F6EECF244321}">
                <p14:modId xmlns:p14="http://schemas.microsoft.com/office/powerpoint/2010/main" val="2218351567"/>
              </p:ext>
            </p:extLst>
          </p:nvPr>
        </p:nvGraphicFramePr>
        <p:xfrm>
          <a:off x="2057400" y="1371600"/>
          <a:ext cx="8153400" cy="43434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0964" name="TextBox 6"/>
          <p:cNvSpPr txBox="1">
            <a:spLocks noChangeArrowheads="1"/>
          </p:cNvSpPr>
          <p:nvPr/>
        </p:nvSpPr>
        <p:spPr bwMode="auto">
          <a:xfrm>
            <a:off x="2286000" y="685800"/>
            <a:ext cx="7772400" cy="369888"/>
          </a:xfrm>
          <a:prstGeom prst="rect">
            <a:avLst/>
          </a:prstGeom>
          <a:noFill/>
          <a:ln w="9525">
            <a:noFill/>
            <a:miter lim="800000"/>
            <a:headEnd/>
            <a:tailEnd/>
          </a:ln>
        </p:spPr>
        <p:txBody>
          <a:bodyPr>
            <a:spAutoFit/>
          </a:bodyPr>
          <a:lstStyle/>
          <a:p>
            <a:r>
              <a:rPr lang="en-US" dirty="0"/>
              <a:t>Student Activity: Schemes, Scam, and Ploys Graphic Organizer</a:t>
            </a:r>
          </a:p>
        </p:txBody>
      </p:sp>
    </p:spTree>
    <p:extLst>
      <p:ext uri="{BB962C8B-B14F-4D97-AF65-F5344CB8AC3E}">
        <p14:creationId xmlns:p14="http://schemas.microsoft.com/office/powerpoint/2010/main" val="261967710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a:defRPr/>
            </a:pPr>
            <a:fld id="{E83846B5-A397-46FE-8CBA-727EAB444CBE}" type="slidenum">
              <a:rPr lang="en-US" smtClean="0"/>
              <a:pPr>
                <a:defRPr/>
              </a:pPr>
              <a:t>36</a:t>
            </a:fld>
            <a:endParaRPr lang="en-US" dirty="0"/>
          </a:p>
        </p:txBody>
      </p:sp>
      <p:graphicFrame>
        <p:nvGraphicFramePr>
          <p:cNvPr id="5" name="Diagram 4"/>
          <p:cNvGraphicFramePr/>
          <p:nvPr>
            <p:extLst>
              <p:ext uri="{D42A27DB-BD31-4B8C-83A1-F6EECF244321}">
                <p14:modId xmlns:p14="http://schemas.microsoft.com/office/powerpoint/2010/main" val="2266459907"/>
              </p:ext>
            </p:extLst>
          </p:nvPr>
        </p:nvGraphicFramePr>
        <p:xfrm>
          <a:off x="2057400" y="1371600"/>
          <a:ext cx="8153400" cy="50038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1988" name="TextBox 5"/>
          <p:cNvSpPr txBox="1">
            <a:spLocks noChangeArrowheads="1"/>
          </p:cNvSpPr>
          <p:nvPr/>
        </p:nvSpPr>
        <p:spPr bwMode="auto">
          <a:xfrm>
            <a:off x="2286000" y="685800"/>
            <a:ext cx="7772400" cy="369888"/>
          </a:xfrm>
          <a:prstGeom prst="rect">
            <a:avLst/>
          </a:prstGeom>
          <a:noFill/>
          <a:ln w="9525">
            <a:noFill/>
            <a:miter lim="800000"/>
            <a:headEnd/>
            <a:tailEnd/>
          </a:ln>
        </p:spPr>
        <p:txBody>
          <a:bodyPr>
            <a:spAutoFit/>
          </a:bodyPr>
          <a:lstStyle/>
          <a:p>
            <a:r>
              <a:rPr lang="en-US" dirty="0"/>
              <a:t>Student Activity EXAMPLE: Schemes, Scam, and Ploys Graphic Organizer</a:t>
            </a:r>
          </a:p>
        </p:txBody>
      </p:sp>
    </p:spTree>
    <p:extLst>
      <p:ext uri="{BB962C8B-B14F-4D97-AF65-F5344CB8AC3E}">
        <p14:creationId xmlns:p14="http://schemas.microsoft.com/office/powerpoint/2010/main" val="2085396837"/>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Date">
            <a:extLst>
              <a:ext uri="{FF2B5EF4-FFF2-40B4-BE49-F238E27FC236}">
                <a16:creationId xmlns:a16="http://schemas.microsoft.com/office/drawing/2014/main" id="{21019431-9B99-5843-A9A4-0370000D39E2}"/>
              </a:ext>
            </a:extLst>
          </p:cNvPr>
          <p:cNvSpPr>
            <a:spLocks noGrp="1"/>
          </p:cNvSpPr>
          <p:nvPr>
            <p:ph type="dt" sz="half" idx="2"/>
          </p:nvPr>
        </p:nvSpPr>
        <p:spPr/>
        <p:txBody>
          <a:bodyPr/>
          <a:lstStyle/>
          <a:p>
            <a:fld id="{E0C8DACD-4E35-4E4C-AC75-C3DE50F04E7E}" type="datetime1">
              <a:rPr lang="en-US" smtClean="0"/>
              <a:pPr/>
              <a:t>4/18/2022</a:t>
            </a:fld>
            <a:endParaRPr lang="en-US" dirty="0"/>
          </a:p>
        </p:txBody>
      </p:sp>
      <p:sp>
        <p:nvSpPr>
          <p:cNvPr id="7" name="Slide Number">
            <a:extLst>
              <a:ext uri="{FF2B5EF4-FFF2-40B4-BE49-F238E27FC236}">
                <a16:creationId xmlns:a16="http://schemas.microsoft.com/office/drawing/2014/main" id="{361A6DE1-C3E0-2141-AA64-FC84F35B0648}"/>
              </a:ext>
            </a:extLst>
          </p:cNvPr>
          <p:cNvSpPr>
            <a:spLocks noGrp="1"/>
          </p:cNvSpPr>
          <p:nvPr>
            <p:ph type="sldNum" sz="quarter" idx="4"/>
          </p:nvPr>
        </p:nvSpPr>
        <p:spPr/>
        <p:txBody>
          <a:bodyPr/>
          <a:lstStyle/>
          <a:p>
            <a:fld id="{8A7A6979-0714-4377-B894-6BE4C2D6E202}" type="slidenum">
              <a:rPr lang="en-US" smtClean="0"/>
              <a:pPr/>
              <a:t>37</a:t>
            </a:fld>
            <a:endParaRPr lang="en-US" dirty="0"/>
          </a:p>
        </p:txBody>
      </p:sp>
      <p:sp>
        <p:nvSpPr>
          <p:cNvPr id="11" name="Title">
            <a:extLst>
              <a:ext uri="{FF2B5EF4-FFF2-40B4-BE49-F238E27FC236}">
                <a16:creationId xmlns:a16="http://schemas.microsoft.com/office/drawing/2014/main" id="{DBD665D1-EF7B-4A07-8AEE-0183E565990B}"/>
              </a:ext>
            </a:extLst>
          </p:cNvPr>
          <p:cNvSpPr>
            <a:spLocks noGrp="1"/>
          </p:cNvSpPr>
          <p:nvPr>
            <p:ph type="ctrTitle"/>
          </p:nvPr>
        </p:nvSpPr>
        <p:spPr>
          <a:xfrm>
            <a:off x="1043553" y="345724"/>
            <a:ext cx="9234309" cy="609398"/>
          </a:xfrm>
        </p:spPr>
        <p:txBody>
          <a:bodyPr/>
          <a:lstStyle/>
          <a:p>
            <a:r>
              <a:rPr lang="en-US" sz="4400" dirty="0"/>
              <a:t>Sources</a:t>
            </a:r>
          </a:p>
        </p:txBody>
      </p:sp>
      <p:sp>
        <p:nvSpPr>
          <p:cNvPr id="2" name="Rectangle 2"/>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304704" rIns="0" bIns="0" numCol="1" anchor="ctr" anchorCtr="0" compatLnSpc="1">
            <a:prstTxWarp prst="textNoShape">
              <a:avLst/>
            </a:prstTxWarp>
            <a:spAutoFit/>
          </a:bodyPr>
          <a:lstStyle/>
          <a:p>
            <a:endParaRPr lang="en-US"/>
          </a:p>
        </p:txBody>
      </p:sp>
      <p:sp>
        <p:nvSpPr>
          <p:cNvPr id="3" name="Rectangle 3"/>
          <p:cNvSpPr>
            <a:spLocks noChangeArrowheads="1"/>
          </p:cNvSpPr>
          <p:nvPr/>
        </p:nvSpPr>
        <p:spPr bwMode="auto">
          <a:xfrm>
            <a:off x="459680" y="1178138"/>
            <a:ext cx="10288905" cy="16003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304704" rIns="0" bIns="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sz="2800" dirty="0" err="1"/>
              <a:t>LifeSmarts</a:t>
            </a:r>
            <a:r>
              <a:rPr lang="en-US" sz="2800" dirty="0"/>
              <a:t> is a program of the National Consumers League:</a:t>
            </a:r>
          </a:p>
          <a:p>
            <a:endParaRPr lang="en-US" sz="2800" dirty="0"/>
          </a:p>
          <a:p>
            <a:r>
              <a:rPr lang="en-US" sz="2800" dirty="0"/>
              <a:t> </a:t>
            </a:r>
            <a:r>
              <a:rPr lang="en-US" sz="2800" u="sng" dirty="0">
                <a:hlinkClick r:id="rId3"/>
              </a:rPr>
              <a:t>https://lifesmarts.org/resources/lifesmarts-powerpoints/</a:t>
            </a:r>
            <a:endParaRPr lang="en-US" sz="2400" dirty="0"/>
          </a:p>
        </p:txBody>
      </p:sp>
      <p:pic>
        <p:nvPicPr>
          <p:cNvPr id="9" name="Picture 5" descr="C:\Users\Emily\Pictures\LS Logo.jpg"/>
          <p:cNvPicPr>
            <a:picLocks noChangeAspect="1" noChangeArrowheads="1"/>
          </p:cNvPicPr>
          <p:nvPr/>
        </p:nvPicPr>
        <p:blipFill>
          <a:blip r:embed="rId4" cstate="email"/>
          <a:srcRect/>
          <a:stretch>
            <a:fillRect/>
          </a:stretch>
        </p:blipFill>
        <p:spPr bwMode="auto">
          <a:xfrm>
            <a:off x="3831907" y="2908813"/>
            <a:ext cx="3657600" cy="908304"/>
          </a:xfrm>
          <a:prstGeom prst="rect">
            <a:avLst/>
          </a:prstGeom>
          <a:noFill/>
        </p:spPr>
      </p:pic>
      <p:sp>
        <p:nvSpPr>
          <p:cNvPr id="4" name="Rectangle 3"/>
          <p:cNvSpPr/>
          <p:nvPr/>
        </p:nvSpPr>
        <p:spPr>
          <a:xfrm>
            <a:off x="459679" y="4169189"/>
            <a:ext cx="6662337" cy="646331"/>
          </a:xfrm>
          <a:prstGeom prst="rect">
            <a:avLst/>
          </a:prstGeom>
        </p:spPr>
        <p:txBody>
          <a:bodyPr wrap="square">
            <a:spAutoFit/>
          </a:bodyPr>
          <a:lstStyle/>
          <a:p>
            <a:r>
              <a:rPr lang="en-US" dirty="0"/>
              <a:t>NCL would like to thank Western Union for an unrestricted educational grant that helped produce these materials.</a:t>
            </a:r>
          </a:p>
        </p:txBody>
      </p:sp>
      <p:pic>
        <p:nvPicPr>
          <p:cNvPr id="12" name="Picture 2"/>
          <p:cNvPicPr>
            <a:picLocks noChangeAspect="1" noChangeArrowheads="1"/>
          </p:cNvPicPr>
          <p:nvPr/>
        </p:nvPicPr>
        <p:blipFill>
          <a:blip r:embed="rId5" cstate="email"/>
          <a:srcRect/>
          <a:stretch>
            <a:fillRect/>
          </a:stretch>
        </p:blipFill>
        <p:spPr bwMode="auto">
          <a:xfrm>
            <a:off x="7489507" y="3993035"/>
            <a:ext cx="3429000" cy="838200"/>
          </a:xfrm>
          <a:prstGeom prst="rect">
            <a:avLst/>
          </a:prstGeom>
          <a:noFill/>
          <a:ln w="9525">
            <a:noFill/>
            <a:miter lim="800000"/>
            <a:headEnd/>
            <a:tailEnd/>
          </a:ln>
        </p:spPr>
      </p:pic>
    </p:spTree>
    <p:extLst>
      <p:ext uri="{BB962C8B-B14F-4D97-AF65-F5344CB8AC3E}">
        <p14:creationId xmlns:p14="http://schemas.microsoft.com/office/powerpoint/2010/main" val="426446843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a:extLst>
              <a:ext uri="{FF2B5EF4-FFF2-40B4-BE49-F238E27FC236}">
                <a16:creationId xmlns:a16="http://schemas.microsoft.com/office/drawing/2014/main" id="{4CA2D7D9-A500-2A47-82CF-D26789F6ABE1}"/>
              </a:ext>
            </a:extLst>
          </p:cNvPr>
          <p:cNvSpPr>
            <a:spLocks noGrp="1"/>
          </p:cNvSpPr>
          <p:nvPr>
            <p:ph type="ctrTitle"/>
          </p:nvPr>
        </p:nvSpPr>
        <p:spPr/>
        <p:txBody>
          <a:bodyPr/>
          <a:lstStyle/>
          <a:p>
            <a:r>
              <a:rPr lang="en-US" dirty="0"/>
              <a:t>Act One: Make Contact with the Victim</a:t>
            </a:r>
          </a:p>
        </p:txBody>
      </p:sp>
      <p:sp>
        <p:nvSpPr>
          <p:cNvPr id="4" name="Body Text">
            <a:extLst>
              <a:ext uri="{FF2B5EF4-FFF2-40B4-BE49-F238E27FC236}">
                <a16:creationId xmlns:a16="http://schemas.microsoft.com/office/drawing/2014/main" id="{DC145CD9-0814-B14D-AC00-49E2D2CE7D96}"/>
              </a:ext>
            </a:extLst>
          </p:cNvPr>
          <p:cNvSpPr>
            <a:spLocks noGrp="1"/>
          </p:cNvSpPr>
          <p:nvPr>
            <p:ph type="body" sz="quarter" idx="14"/>
          </p:nvPr>
        </p:nvSpPr>
        <p:spPr>
          <a:xfrm>
            <a:off x="1043553" y="1347168"/>
            <a:ext cx="7680820" cy="5048524"/>
          </a:xfrm>
        </p:spPr>
        <p:txBody>
          <a:bodyPr>
            <a:normAutofit/>
          </a:bodyPr>
          <a:lstStyle/>
          <a:p>
            <a:pPr>
              <a:lnSpc>
                <a:spcPct val="150000"/>
              </a:lnSpc>
              <a:buFont typeface="Wingdings" panose="05000000000000000000" pitchFamily="2" charset="2"/>
              <a:buChar char="q"/>
            </a:pPr>
            <a:r>
              <a:rPr lang="en-US" sz="2400" dirty="0"/>
              <a:t>Mail and email</a:t>
            </a:r>
          </a:p>
          <a:p>
            <a:pPr>
              <a:lnSpc>
                <a:spcPct val="150000"/>
              </a:lnSpc>
              <a:buFont typeface="Wingdings" panose="05000000000000000000" pitchFamily="2" charset="2"/>
              <a:buChar char="q"/>
            </a:pPr>
            <a:r>
              <a:rPr lang="en-US" sz="2400" dirty="0"/>
              <a:t>Phone</a:t>
            </a:r>
          </a:p>
          <a:p>
            <a:pPr>
              <a:lnSpc>
                <a:spcPct val="150000"/>
              </a:lnSpc>
              <a:buFont typeface="Wingdings" panose="05000000000000000000" pitchFamily="2" charset="2"/>
              <a:buChar char="q"/>
            </a:pPr>
            <a:r>
              <a:rPr lang="en-US" sz="2400" dirty="0"/>
              <a:t>Web sites</a:t>
            </a:r>
          </a:p>
          <a:p>
            <a:pPr>
              <a:lnSpc>
                <a:spcPct val="150000"/>
              </a:lnSpc>
              <a:buFont typeface="Wingdings" panose="05000000000000000000" pitchFamily="2" charset="2"/>
              <a:buChar char="q"/>
            </a:pPr>
            <a:r>
              <a:rPr lang="en-US" sz="2400" dirty="0"/>
              <a:t>Social networking sites</a:t>
            </a:r>
          </a:p>
          <a:p>
            <a:pPr>
              <a:lnSpc>
                <a:spcPct val="150000"/>
              </a:lnSpc>
              <a:buFont typeface="Wingdings" panose="05000000000000000000" pitchFamily="2" charset="2"/>
              <a:buChar char="q"/>
            </a:pPr>
            <a:r>
              <a:rPr lang="en-US" sz="2400" dirty="0"/>
              <a:t>Advertising</a:t>
            </a:r>
          </a:p>
          <a:p>
            <a:pPr>
              <a:lnSpc>
                <a:spcPct val="150000"/>
              </a:lnSpc>
              <a:buFont typeface="Wingdings" panose="05000000000000000000" pitchFamily="2" charset="2"/>
              <a:buChar char="q"/>
            </a:pPr>
            <a:r>
              <a:rPr lang="en-US" sz="2400" dirty="0"/>
              <a:t>Want ads</a:t>
            </a:r>
          </a:p>
        </p:txBody>
      </p:sp>
      <p:sp>
        <p:nvSpPr>
          <p:cNvPr id="6" name="Date">
            <a:extLst>
              <a:ext uri="{FF2B5EF4-FFF2-40B4-BE49-F238E27FC236}">
                <a16:creationId xmlns:a16="http://schemas.microsoft.com/office/drawing/2014/main" id="{21019431-9B99-5843-A9A4-0370000D39E2}"/>
              </a:ext>
            </a:extLst>
          </p:cNvPr>
          <p:cNvSpPr>
            <a:spLocks noGrp="1"/>
          </p:cNvSpPr>
          <p:nvPr>
            <p:ph type="dt" sz="half" idx="2"/>
          </p:nvPr>
        </p:nvSpPr>
        <p:spPr/>
        <p:txBody>
          <a:bodyPr/>
          <a:lstStyle/>
          <a:p>
            <a:fld id="{E0C8DACD-4E35-4E4C-AC75-C3DE50F04E7E}" type="datetime1">
              <a:rPr lang="en-US" smtClean="0"/>
              <a:pPr/>
              <a:t>4/18/2022</a:t>
            </a:fld>
            <a:endParaRPr lang="en-US" dirty="0"/>
          </a:p>
        </p:txBody>
      </p:sp>
      <p:sp>
        <p:nvSpPr>
          <p:cNvPr id="7" name="Slide Number">
            <a:extLst>
              <a:ext uri="{FF2B5EF4-FFF2-40B4-BE49-F238E27FC236}">
                <a16:creationId xmlns:a16="http://schemas.microsoft.com/office/drawing/2014/main" id="{361A6DE1-C3E0-2141-AA64-FC84F35B0648}"/>
              </a:ext>
            </a:extLst>
          </p:cNvPr>
          <p:cNvSpPr>
            <a:spLocks noGrp="1"/>
          </p:cNvSpPr>
          <p:nvPr>
            <p:ph type="sldNum" sz="quarter" idx="4"/>
          </p:nvPr>
        </p:nvSpPr>
        <p:spPr/>
        <p:txBody>
          <a:bodyPr/>
          <a:lstStyle/>
          <a:p>
            <a:fld id="{8A7A6979-0714-4377-B894-6BE4C2D6E202}" type="slidenum">
              <a:rPr lang="en-US" smtClean="0"/>
              <a:pPr/>
              <a:t>4</a:t>
            </a:fld>
            <a:endParaRPr lang="en-US" dirty="0"/>
          </a:p>
        </p:txBody>
      </p:sp>
      <p:pic>
        <p:nvPicPr>
          <p:cNvPr id="9" name="Picture 3" descr="C:\Users\Emily\AppData\Local\Microsoft\Windows\Temporary Internet Files\Content.IE5\YA205WZO\MPj03879340000[1].jpg"/>
          <p:cNvPicPr>
            <a:picLocks noChangeAspect="1" noChangeArrowheads="1"/>
          </p:cNvPicPr>
          <p:nvPr/>
        </p:nvPicPr>
        <p:blipFill>
          <a:blip r:embed="rId3" cstate="email"/>
          <a:srcRect/>
          <a:stretch>
            <a:fillRect/>
          </a:stretch>
        </p:blipFill>
        <p:spPr bwMode="auto">
          <a:xfrm>
            <a:off x="6900333" y="1981200"/>
            <a:ext cx="2609088" cy="3657600"/>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spTree>
    <p:extLst>
      <p:ext uri="{BB962C8B-B14F-4D97-AF65-F5344CB8AC3E}">
        <p14:creationId xmlns:p14="http://schemas.microsoft.com/office/powerpoint/2010/main" val="75744251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a:extLst>
              <a:ext uri="{FF2B5EF4-FFF2-40B4-BE49-F238E27FC236}">
                <a16:creationId xmlns:a16="http://schemas.microsoft.com/office/drawing/2014/main" id="{4CA2D7D9-A500-2A47-82CF-D26789F6ABE1}"/>
              </a:ext>
            </a:extLst>
          </p:cNvPr>
          <p:cNvSpPr>
            <a:spLocks noGrp="1"/>
          </p:cNvSpPr>
          <p:nvPr>
            <p:ph type="ctrTitle"/>
          </p:nvPr>
        </p:nvSpPr>
        <p:spPr/>
        <p:txBody>
          <a:bodyPr/>
          <a:lstStyle/>
          <a:p>
            <a:r>
              <a:rPr lang="en-US" b="0" dirty="0">
                <a:solidFill>
                  <a:schemeClr val="accent3"/>
                </a:solidFill>
                <a:latin typeface="+mj-lt"/>
                <a:cs typeface="Impact"/>
              </a:rPr>
              <a:t>Physical Health Activity</a:t>
            </a:r>
          </a:p>
        </p:txBody>
      </p:sp>
      <p:sp>
        <p:nvSpPr>
          <p:cNvPr id="4" name="Body Text">
            <a:extLst>
              <a:ext uri="{FF2B5EF4-FFF2-40B4-BE49-F238E27FC236}">
                <a16:creationId xmlns:a16="http://schemas.microsoft.com/office/drawing/2014/main" id="{DC145CD9-0814-B14D-AC00-49E2D2CE7D96}"/>
              </a:ext>
            </a:extLst>
          </p:cNvPr>
          <p:cNvSpPr>
            <a:spLocks noGrp="1"/>
          </p:cNvSpPr>
          <p:nvPr>
            <p:ph type="body" sz="quarter" idx="14"/>
          </p:nvPr>
        </p:nvSpPr>
        <p:spPr>
          <a:xfrm>
            <a:off x="388883" y="1286017"/>
            <a:ext cx="11577145" cy="4004440"/>
          </a:xfrm>
        </p:spPr>
        <p:txBody>
          <a:bodyPr>
            <a:normAutofit/>
          </a:bodyPr>
          <a:lstStyle/>
          <a:p>
            <a:pPr>
              <a:lnSpc>
                <a:spcPct val="200000"/>
              </a:lnSpc>
              <a:buFont typeface="Wingdings" panose="05000000000000000000" pitchFamily="2" charset="2"/>
              <a:buChar char="q"/>
            </a:pPr>
            <a:r>
              <a:rPr lang="en-US" sz="3200" dirty="0"/>
              <a:t>Introduce and develop the scam</a:t>
            </a:r>
          </a:p>
          <a:p>
            <a:pPr>
              <a:lnSpc>
                <a:spcPct val="200000"/>
              </a:lnSpc>
              <a:buFont typeface="Wingdings" panose="05000000000000000000" pitchFamily="2" charset="2"/>
              <a:buChar char="q"/>
            </a:pPr>
            <a:r>
              <a:rPr lang="en-US" sz="3200" dirty="0"/>
              <a:t>Answer the victim’s questions</a:t>
            </a:r>
          </a:p>
          <a:p>
            <a:pPr>
              <a:lnSpc>
                <a:spcPct val="200000"/>
              </a:lnSpc>
              <a:buFont typeface="Wingdings" panose="05000000000000000000" pitchFamily="2" charset="2"/>
              <a:buChar char="q"/>
            </a:pPr>
            <a:r>
              <a:rPr lang="en-US" sz="3200" dirty="0"/>
              <a:t>Appeal to the victim’s desire to believe</a:t>
            </a:r>
          </a:p>
          <a:p>
            <a:pPr marL="0" indent="0">
              <a:buNone/>
            </a:pPr>
            <a:endParaRPr lang="en-US" sz="2400" dirty="0">
              <a:hlinkClick r:id="rId3"/>
            </a:endParaRPr>
          </a:p>
          <a:p>
            <a:pPr marL="0" indent="0">
              <a:buNone/>
            </a:pPr>
            <a:endParaRPr lang="en-US" sz="2400" dirty="0">
              <a:hlinkClick r:id="rId3"/>
            </a:endParaRPr>
          </a:p>
          <a:p>
            <a:pPr marL="0" indent="0">
              <a:buNone/>
            </a:pPr>
            <a:endParaRPr lang="en-US" sz="2400" dirty="0">
              <a:hlinkClick r:id="rId3"/>
            </a:endParaRPr>
          </a:p>
          <a:p>
            <a:pPr marL="0" indent="0">
              <a:buNone/>
            </a:pPr>
            <a:endParaRPr lang="en-US" sz="2400" dirty="0">
              <a:hlinkClick r:id="rId3"/>
            </a:endParaRPr>
          </a:p>
        </p:txBody>
      </p:sp>
      <p:sp>
        <p:nvSpPr>
          <p:cNvPr id="6" name="Date">
            <a:extLst>
              <a:ext uri="{FF2B5EF4-FFF2-40B4-BE49-F238E27FC236}">
                <a16:creationId xmlns:a16="http://schemas.microsoft.com/office/drawing/2014/main" id="{21019431-9B99-5843-A9A4-0370000D39E2}"/>
              </a:ext>
            </a:extLst>
          </p:cNvPr>
          <p:cNvSpPr>
            <a:spLocks noGrp="1"/>
          </p:cNvSpPr>
          <p:nvPr>
            <p:ph type="dt" sz="half" idx="2"/>
          </p:nvPr>
        </p:nvSpPr>
        <p:spPr/>
        <p:txBody>
          <a:bodyPr/>
          <a:lstStyle/>
          <a:p>
            <a:fld id="{E0C8DACD-4E35-4E4C-AC75-C3DE50F04E7E}" type="datetime1">
              <a:rPr lang="en-US" smtClean="0"/>
              <a:pPr/>
              <a:t>4/18/2022</a:t>
            </a:fld>
            <a:endParaRPr lang="en-US" dirty="0"/>
          </a:p>
        </p:txBody>
      </p:sp>
      <p:sp>
        <p:nvSpPr>
          <p:cNvPr id="7" name="Slide Number">
            <a:extLst>
              <a:ext uri="{FF2B5EF4-FFF2-40B4-BE49-F238E27FC236}">
                <a16:creationId xmlns:a16="http://schemas.microsoft.com/office/drawing/2014/main" id="{361A6DE1-C3E0-2141-AA64-FC84F35B0648}"/>
              </a:ext>
            </a:extLst>
          </p:cNvPr>
          <p:cNvSpPr>
            <a:spLocks noGrp="1"/>
          </p:cNvSpPr>
          <p:nvPr>
            <p:ph type="sldNum" sz="quarter" idx="4"/>
          </p:nvPr>
        </p:nvSpPr>
        <p:spPr/>
        <p:txBody>
          <a:bodyPr/>
          <a:lstStyle/>
          <a:p>
            <a:fld id="{8A7A6979-0714-4377-B894-6BE4C2D6E202}" type="slidenum">
              <a:rPr lang="en-US" smtClean="0"/>
              <a:pPr/>
              <a:t>5</a:t>
            </a:fld>
            <a:endParaRPr lang="en-US" dirty="0"/>
          </a:p>
        </p:txBody>
      </p:sp>
      <p:pic>
        <p:nvPicPr>
          <p:cNvPr id="8" name="Picture 2" descr="C:\Users\Emily\AppData\Local\Microsoft\Windows\Temporary Internet Files\Content.IE5\YA205WZO\MPj04331650000[1].jpg"/>
          <p:cNvPicPr>
            <a:picLocks noChangeAspect="1" noChangeArrowheads="1"/>
          </p:cNvPicPr>
          <p:nvPr/>
        </p:nvPicPr>
        <p:blipFill>
          <a:blip r:embed="rId4" cstate="email"/>
          <a:srcRect/>
          <a:stretch>
            <a:fillRect/>
          </a:stretch>
        </p:blipFill>
        <p:spPr bwMode="auto">
          <a:xfrm>
            <a:off x="7745573" y="1286017"/>
            <a:ext cx="3955979" cy="2968483"/>
          </a:xfrm>
          <a:prstGeom prst="rect">
            <a:avLst/>
          </a:prstGeom>
          <a:noFill/>
          <a:ln w="9525">
            <a:noFill/>
            <a:miter lim="800000"/>
            <a:headEnd/>
            <a:tailEnd/>
          </a:ln>
        </p:spPr>
      </p:pic>
    </p:spTree>
    <p:extLst>
      <p:ext uri="{BB962C8B-B14F-4D97-AF65-F5344CB8AC3E}">
        <p14:creationId xmlns:p14="http://schemas.microsoft.com/office/powerpoint/2010/main" val="234364743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a:extLst>
              <a:ext uri="{FF2B5EF4-FFF2-40B4-BE49-F238E27FC236}">
                <a16:creationId xmlns:a16="http://schemas.microsoft.com/office/drawing/2014/main" id="{4CA2D7D9-A500-2A47-82CF-D26789F6ABE1}"/>
              </a:ext>
            </a:extLst>
          </p:cNvPr>
          <p:cNvSpPr>
            <a:spLocks noGrp="1"/>
          </p:cNvSpPr>
          <p:nvPr>
            <p:ph type="ctrTitle"/>
          </p:nvPr>
        </p:nvSpPr>
        <p:spPr/>
        <p:txBody>
          <a:bodyPr/>
          <a:lstStyle/>
          <a:p>
            <a:r>
              <a:rPr lang="en-US" dirty="0"/>
              <a:t>Act Three:  Play the Con</a:t>
            </a:r>
          </a:p>
        </p:txBody>
      </p:sp>
      <p:sp>
        <p:nvSpPr>
          <p:cNvPr id="6" name="Date">
            <a:extLst>
              <a:ext uri="{FF2B5EF4-FFF2-40B4-BE49-F238E27FC236}">
                <a16:creationId xmlns:a16="http://schemas.microsoft.com/office/drawing/2014/main" id="{21019431-9B99-5843-A9A4-0370000D39E2}"/>
              </a:ext>
            </a:extLst>
          </p:cNvPr>
          <p:cNvSpPr>
            <a:spLocks noGrp="1"/>
          </p:cNvSpPr>
          <p:nvPr>
            <p:ph type="dt" sz="half" idx="2"/>
          </p:nvPr>
        </p:nvSpPr>
        <p:spPr/>
        <p:txBody>
          <a:bodyPr/>
          <a:lstStyle/>
          <a:p>
            <a:fld id="{E0C8DACD-4E35-4E4C-AC75-C3DE50F04E7E}" type="datetime1">
              <a:rPr lang="en-US" smtClean="0"/>
              <a:pPr/>
              <a:t>4/18/2022</a:t>
            </a:fld>
            <a:endParaRPr lang="en-US" dirty="0"/>
          </a:p>
        </p:txBody>
      </p:sp>
      <p:sp>
        <p:nvSpPr>
          <p:cNvPr id="7" name="Slide Number">
            <a:extLst>
              <a:ext uri="{FF2B5EF4-FFF2-40B4-BE49-F238E27FC236}">
                <a16:creationId xmlns:a16="http://schemas.microsoft.com/office/drawing/2014/main" id="{361A6DE1-C3E0-2141-AA64-FC84F35B0648}"/>
              </a:ext>
            </a:extLst>
          </p:cNvPr>
          <p:cNvSpPr>
            <a:spLocks noGrp="1"/>
          </p:cNvSpPr>
          <p:nvPr>
            <p:ph type="sldNum" sz="quarter" idx="4"/>
          </p:nvPr>
        </p:nvSpPr>
        <p:spPr/>
        <p:txBody>
          <a:bodyPr/>
          <a:lstStyle/>
          <a:p>
            <a:fld id="{8A7A6979-0714-4377-B894-6BE4C2D6E202}" type="slidenum">
              <a:rPr lang="en-US" smtClean="0"/>
              <a:pPr/>
              <a:t>6</a:t>
            </a:fld>
            <a:endParaRPr lang="en-US" dirty="0"/>
          </a:p>
        </p:txBody>
      </p:sp>
      <p:sp>
        <p:nvSpPr>
          <p:cNvPr id="4" name="Rectangle 3"/>
          <p:cNvSpPr/>
          <p:nvPr/>
        </p:nvSpPr>
        <p:spPr>
          <a:xfrm>
            <a:off x="643467" y="1524000"/>
            <a:ext cx="5909733" cy="3170099"/>
          </a:xfrm>
          <a:prstGeom prst="rect">
            <a:avLst/>
          </a:prstGeom>
        </p:spPr>
        <p:txBody>
          <a:bodyPr wrap="square">
            <a:spAutoFit/>
          </a:bodyPr>
          <a:lstStyle/>
          <a:p>
            <a:pPr marL="571500" indent="-571500">
              <a:spcAft>
                <a:spcPts val="1200"/>
              </a:spcAft>
              <a:buFont typeface="Wingdings" panose="05000000000000000000" pitchFamily="2" charset="2"/>
              <a:buChar char="q"/>
            </a:pPr>
            <a:r>
              <a:rPr lang="en-US" sz="3600" dirty="0"/>
              <a:t>Use the ploys needed to keep the victim involved</a:t>
            </a:r>
          </a:p>
          <a:p>
            <a:pPr marL="571500" indent="-571500">
              <a:spcAft>
                <a:spcPts val="1200"/>
              </a:spcAft>
              <a:buFont typeface="Wingdings" panose="05000000000000000000" pitchFamily="2" charset="2"/>
              <a:buChar char="q"/>
            </a:pPr>
            <a:r>
              <a:rPr lang="en-US" sz="3600" dirty="0"/>
              <a:t>Keep the sense of urgency in play</a:t>
            </a:r>
          </a:p>
          <a:p>
            <a:pPr marL="571500" indent="-571500">
              <a:spcAft>
                <a:spcPts val="1200"/>
              </a:spcAft>
              <a:buFont typeface="Wingdings" panose="05000000000000000000" pitchFamily="2" charset="2"/>
              <a:buChar char="q"/>
            </a:pPr>
            <a:r>
              <a:rPr lang="en-US" sz="3600" dirty="0"/>
              <a:t>Take the money</a:t>
            </a:r>
          </a:p>
        </p:txBody>
      </p:sp>
      <p:pic>
        <p:nvPicPr>
          <p:cNvPr id="9" name="Picture 3" descr="C:\Users\Emily\AppData\Local\Microsoft\Windows\Temporary Internet Files\Content.IE5\FGYZS52C\MPj04386910000[1].jpg"/>
          <p:cNvPicPr>
            <a:picLocks noChangeAspect="1" noChangeArrowheads="1"/>
          </p:cNvPicPr>
          <p:nvPr/>
        </p:nvPicPr>
        <p:blipFill>
          <a:blip r:embed="rId3" cstate="email"/>
          <a:srcRect/>
          <a:stretch>
            <a:fillRect/>
          </a:stretch>
        </p:blipFill>
        <p:spPr bwMode="auto">
          <a:xfrm>
            <a:off x="7569200" y="1524000"/>
            <a:ext cx="2895600" cy="4355846"/>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spTree>
    <p:extLst>
      <p:ext uri="{BB962C8B-B14F-4D97-AF65-F5344CB8AC3E}">
        <p14:creationId xmlns:p14="http://schemas.microsoft.com/office/powerpoint/2010/main" val="97770729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a:extLst>
              <a:ext uri="{FF2B5EF4-FFF2-40B4-BE49-F238E27FC236}">
                <a16:creationId xmlns:a16="http://schemas.microsoft.com/office/drawing/2014/main" id="{4CA2D7D9-A500-2A47-82CF-D26789F6ABE1}"/>
              </a:ext>
            </a:extLst>
          </p:cNvPr>
          <p:cNvSpPr>
            <a:spLocks noGrp="1"/>
          </p:cNvSpPr>
          <p:nvPr>
            <p:ph type="ctrTitle"/>
          </p:nvPr>
        </p:nvSpPr>
        <p:spPr/>
        <p:txBody>
          <a:bodyPr/>
          <a:lstStyle/>
          <a:p>
            <a:r>
              <a:rPr lang="en-US" dirty="0"/>
              <a:t>Act Four: Take the Money &amp; Run</a:t>
            </a:r>
          </a:p>
        </p:txBody>
      </p:sp>
      <p:sp>
        <p:nvSpPr>
          <p:cNvPr id="6" name="Date">
            <a:extLst>
              <a:ext uri="{FF2B5EF4-FFF2-40B4-BE49-F238E27FC236}">
                <a16:creationId xmlns:a16="http://schemas.microsoft.com/office/drawing/2014/main" id="{21019431-9B99-5843-A9A4-0370000D39E2}"/>
              </a:ext>
            </a:extLst>
          </p:cNvPr>
          <p:cNvSpPr>
            <a:spLocks noGrp="1"/>
          </p:cNvSpPr>
          <p:nvPr>
            <p:ph type="dt" sz="half" idx="2"/>
          </p:nvPr>
        </p:nvSpPr>
        <p:spPr/>
        <p:txBody>
          <a:bodyPr/>
          <a:lstStyle/>
          <a:p>
            <a:fld id="{E0C8DACD-4E35-4E4C-AC75-C3DE50F04E7E}" type="datetime1">
              <a:rPr lang="en-US" smtClean="0"/>
              <a:pPr/>
              <a:t>4/18/2022</a:t>
            </a:fld>
            <a:endParaRPr lang="en-US" dirty="0"/>
          </a:p>
        </p:txBody>
      </p:sp>
      <p:sp>
        <p:nvSpPr>
          <p:cNvPr id="7" name="Slide Number">
            <a:extLst>
              <a:ext uri="{FF2B5EF4-FFF2-40B4-BE49-F238E27FC236}">
                <a16:creationId xmlns:a16="http://schemas.microsoft.com/office/drawing/2014/main" id="{361A6DE1-C3E0-2141-AA64-FC84F35B0648}"/>
              </a:ext>
            </a:extLst>
          </p:cNvPr>
          <p:cNvSpPr>
            <a:spLocks noGrp="1"/>
          </p:cNvSpPr>
          <p:nvPr>
            <p:ph type="sldNum" sz="quarter" idx="4"/>
          </p:nvPr>
        </p:nvSpPr>
        <p:spPr/>
        <p:txBody>
          <a:bodyPr/>
          <a:lstStyle/>
          <a:p>
            <a:fld id="{8A7A6979-0714-4377-B894-6BE4C2D6E202}" type="slidenum">
              <a:rPr lang="en-US" smtClean="0"/>
              <a:pPr/>
              <a:t>7</a:t>
            </a:fld>
            <a:endParaRPr lang="en-US" dirty="0"/>
          </a:p>
        </p:txBody>
      </p:sp>
      <p:sp>
        <p:nvSpPr>
          <p:cNvPr id="8" name="Rectangle 7"/>
          <p:cNvSpPr/>
          <p:nvPr/>
        </p:nvSpPr>
        <p:spPr>
          <a:xfrm>
            <a:off x="5317068" y="1371600"/>
            <a:ext cx="5783902" cy="3731791"/>
          </a:xfrm>
          <a:prstGeom prst="rect">
            <a:avLst/>
          </a:prstGeom>
        </p:spPr>
        <p:txBody>
          <a:bodyPr wrap="square">
            <a:spAutoFit/>
          </a:bodyPr>
          <a:lstStyle/>
          <a:p>
            <a:pPr marL="319088" lvl="2" indent="-319088">
              <a:spcBef>
                <a:spcPts val="700"/>
              </a:spcBef>
              <a:spcAft>
                <a:spcPts val="1800"/>
              </a:spcAft>
              <a:buSzPct val="60000"/>
              <a:buFont typeface="Wingdings" pitchFamily="2" charset="2"/>
              <a:buChar char=""/>
            </a:pPr>
            <a:r>
              <a:rPr lang="en-US" sz="2900" dirty="0"/>
              <a:t>Use a disposable phone</a:t>
            </a:r>
          </a:p>
          <a:p>
            <a:pPr marL="319088" lvl="2" indent="-319088">
              <a:spcBef>
                <a:spcPts val="700"/>
              </a:spcBef>
              <a:spcAft>
                <a:spcPts val="1800"/>
              </a:spcAft>
              <a:buSzPct val="60000"/>
              <a:buFont typeface="Wingdings" pitchFamily="2" charset="2"/>
              <a:buChar char=""/>
            </a:pPr>
            <a:r>
              <a:rPr lang="en-US" sz="2900" dirty="0"/>
              <a:t>Create a fake identity</a:t>
            </a:r>
          </a:p>
          <a:p>
            <a:pPr marL="319088" lvl="2" indent="-319088">
              <a:spcBef>
                <a:spcPts val="700"/>
              </a:spcBef>
              <a:spcAft>
                <a:spcPts val="1800"/>
              </a:spcAft>
              <a:buSzPct val="60000"/>
              <a:buFont typeface="Wingdings" pitchFamily="2" charset="2"/>
              <a:buChar char=""/>
            </a:pPr>
            <a:r>
              <a:rPr lang="en-US" sz="2900" dirty="0"/>
              <a:t>Leave no real contact information behind</a:t>
            </a:r>
          </a:p>
          <a:p>
            <a:pPr marL="319088" lvl="2" indent="-319088">
              <a:spcBef>
                <a:spcPts val="700"/>
              </a:spcBef>
              <a:spcAft>
                <a:spcPts val="1800"/>
              </a:spcAft>
              <a:buSzPct val="60000"/>
              <a:buFont typeface="Wingdings" pitchFamily="2" charset="2"/>
              <a:buChar char=""/>
            </a:pPr>
            <a:r>
              <a:rPr lang="en-US" sz="2900" dirty="0"/>
              <a:t>Change address or email account</a:t>
            </a:r>
          </a:p>
        </p:txBody>
      </p:sp>
      <p:pic>
        <p:nvPicPr>
          <p:cNvPr id="9" name="Picture 2" descr="C:\Users\Emily\AppData\Local\Microsoft\Windows\Temporary Internet Files\Content.IE5\12575VBY\MPj04022140000[1].jpg"/>
          <p:cNvPicPr>
            <a:picLocks noGrp="1" noChangeAspect="1" noChangeArrowheads="1"/>
          </p:cNvPicPr>
          <p:nvPr>
            <p:ph sz="quarter" idx="2"/>
          </p:nvPr>
        </p:nvPicPr>
        <p:blipFill>
          <a:blip r:embed="rId3" cstate="email"/>
          <a:srcRect/>
          <a:stretch>
            <a:fillRect/>
          </a:stretch>
        </p:blipFill>
        <p:spPr>
          <a:xfrm>
            <a:off x="739564" y="1183049"/>
            <a:ext cx="3070435" cy="3838981"/>
          </a:xfrm>
          <a:prstGeom prst="round2DiagRect">
            <a:avLst>
              <a:gd name="adj1" fmla="val 16667"/>
              <a:gd name="adj2" fmla="val 0"/>
            </a:avLst>
          </a:prstGeom>
          <a:ln w="88900" cap="sq">
            <a:solidFill>
              <a:srgbClr val="FFFFFF"/>
            </a:solidFill>
          </a:ln>
          <a:effectLst>
            <a:outerShdw blurRad="254000" algn="tl" rotWithShape="0">
              <a:srgbClr val="000000">
                <a:alpha val="43000"/>
              </a:srgbClr>
            </a:outerShdw>
          </a:effectLst>
        </p:spPr>
      </p:pic>
    </p:spTree>
    <p:extLst>
      <p:ext uri="{BB962C8B-B14F-4D97-AF65-F5344CB8AC3E}">
        <p14:creationId xmlns:p14="http://schemas.microsoft.com/office/powerpoint/2010/main" val="426655916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a:extLst>
              <a:ext uri="{FF2B5EF4-FFF2-40B4-BE49-F238E27FC236}">
                <a16:creationId xmlns:a16="http://schemas.microsoft.com/office/drawing/2014/main" id="{4CA2D7D9-A500-2A47-82CF-D26789F6ABE1}"/>
              </a:ext>
            </a:extLst>
          </p:cNvPr>
          <p:cNvSpPr>
            <a:spLocks noGrp="1"/>
          </p:cNvSpPr>
          <p:nvPr>
            <p:ph type="ctrTitle"/>
          </p:nvPr>
        </p:nvSpPr>
        <p:spPr/>
        <p:txBody>
          <a:bodyPr/>
          <a:lstStyle/>
          <a:p>
            <a:r>
              <a:rPr lang="en-US" dirty="0"/>
              <a:t>Group Brainstorming</a:t>
            </a:r>
          </a:p>
        </p:txBody>
      </p:sp>
      <p:sp>
        <p:nvSpPr>
          <p:cNvPr id="4" name="Body Text">
            <a:extLst>
              <a:ext uri="{FF2B5EF4-FFF2-40B4-BE49-F238E27FC236}">
                <a16:creationId xmlns:a16="http://schemas.microsoft.com/office/drawing/2014/main" id="{DC145CD9-0814-B14D-AC00-49E2D2CE7D96}"/>
              </a:ext>
            </a:extLst>
          </p:cNvPr>
          <p:cNvSpPr>
            <a:spLocks noGrp="1"/>
          </p:cNvSpPr>
          <p:nvPr>
            <p:ph type="body" sz="quarter" idx="14"/>
          </p:nvPr>
        </p:nvSpPr>
        <p:spPr>
          <a:xfrm>
            <a:off x="767441" y="1328948"/>
            <a:ext cx="5819625" cy="4004440"/>
          </a:xfrm>
        </p:spPr>
        <p:txBody>
          <a:bodyPr>
            <a:normAutofit/>
          </a:bodyPr>
          <a:lstStyle/>
          <a:p>
            <a:pPr>
              <a:buNone/>
            </a:pPr>
            <a:r>
              <a:rPr lang="en-US" sz="3200" dirty="0"/>
              <a:t>The scheme is like a soap opera; a plot that can take days, weeks, or months to unfold. </a:t>
            </a:r>
          </a:p>
          <a:p>
            <a:pPr>
              <a:buNone/>
            </a:pPr>
            <a:endParaRPr lang="en-US" sz="3200" dirty="0"/>
          </a:p>
          <a:p>
            <a:pPr>
              <a:buNone/>
            </a:pPr>
            <a:r>
              <a:rPr lang="en-US" sz="3200" dirty="0"/>
              <a:t>Just like any drama, it is well planned and the actors are convincing.</a:t>
            </a:r>
          </a:p>
        </p:txBody>
      </p:sp>
      <p:sp>
        <p:nvSpPr>
          <p:cNvPr id="6" name="Date">
            <a:extLst>
              <a:ext uri="{FF2B5EF4-FFF2-40B4-BE49-F238E27FC236}">
                <a16:creationId xmlns:a16="http://schemas.microsoft.com/office/drawing/2014/main" id="{21019431-9B99-5843-A9A4-0370000D39E2}"/>
              </a:ext>
            </a:extLst>
          </p:cNvPr>
          <p:cNvSpPr>
            <a:spLocks noGrp="1"/>
          </p:cNvSpPr>
          <p:nvPr>
            <p:ph type="dt" sz="half" idx="2"/>
          </p:nvPr>
        </p:nvSpPr>
        <p:spPr/>
        <p:txBody>
          <a:bodyPr/>
          <a:lstStyle/>
          <a:p>
            <a:fld id="{E0C8DACD-4E35-4E4C-AC75-C3DE50F04E7E}" type="datetime1">
              <a:rPr lang="en-US" smtClean="0"/>
              <a:pPr/>
              <a:t>4/18/2022</a:t>
            </a:fld>
            <a:endParaRPr lang="en-US" dirty="0"/>
          </a:p>
        </p:txBody>
      </p:sp>
      <p:sp>
        <p:nvSpPr>
          <p:cNvPr id="7" name="Slide Number">
            <a:extLst>
              <a:ext uri="{FF2B5EF4-FFF2-40B4-BE49-F238E27FC236}">
                <a16:creationId xmlns:a16="http://schemas.microsoft.com/office/drawing/2014/main" id="{361A6DE1-C3E0-2141-AA64-FC84F35B0648}"/>
              </a:ext>
            </a:extLst>
          </p:cNvPr>
          <p:cNvSpPr>
            <a:spLocks noGrp="1"/>
          </p:cNvSpPr>
          <p:nvPr>
            <p:ph type="sldNum" sz="quarter" idx="4"/>
          </p:nvPr>
        </p:nvSpPr>
        <p:spPr/>
        <p:txBody>
          <a:bodyPr/>
          <a:lstStyle/>
          <a:p>
            <a:fld id="{8A7A6979-0714-4377-B894-6BE4C2D6E202}" type="slidenum">
              <a:rPr lang="en-US" smtClean="0"/>
              <a:pPr/>
              <a:t>8</a:t>
            </a:fld>
            <a:endParaRPr lang="en-US" dirty="0"/>
          </a:p>
        </p:txBody>
      </p:sp>
      <p:pic>
        <p:nvPicPr>
          <p:cNvPr id="8" name="Picture 3" descr="C:\Users\Emily\AppData\Local\Microsoft\Windows\Temporary Internet Files\Content.IE5\00RSO647\MPj04441880000[1].jpg"/>
          <p:cNvPicPr>
            <a:picLocks noChangeAspect="1" noChangeArrowheads="1"/>
          </p:cNvPicPr>
          <p:nvPr/>
        </p:nvPicPr>
        <p:blipFill>
          <a:blip r:embed="rId3" cstate="email"/>
          <a:srcRect/>
          <a:stretch>
            <a:fillRect/>
          </a:stretch>
        </p:blipFill>
        <p:spPr bwMode="auto">
          <a:xfrm>
            <a:off x="7846634" y="1502368"/>
            <a:ext cx="2431228" cy="3657600"/>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spTree>
    <p:extLst>
      <p:ext uri="{BB962C8B-B14F-4D97-AF65-F5344CB8AC3E}">
        <p14:creationId xmlns:p14="http://schemas.microsoft.com/office/powerpoint/2010/main" val="282318216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a:extLst>
              <a:ext uri="{FF2B5EF4-FFF2-40B4-BE49-F238E27FC236}">
                <a16:creationId xmlns:a16="http://schemas.microsoft.com/office/drawing/2014/main" id="{1C6DAED2-C73D-2443-84E6-FD89A1066655}"/>
              </a:ext>
            </a:extLst>
          </p:cNvPr>
          <p:cNvSpPr>
            <a:spLocks noGrp="1"/>
          </p:cNvSpPr>
          <p:nvPr>
            <p:ph type="ctrTitle"/>
          </p:nvPr>
        </p:nvSpPr>
        <p:spPr>
          <a:xfrm>
            <a:off x="1397848" y="643526"/>
            <a:ext cx="8389620" cy="752835"/>
          </a:xfrm>
        </p:spPr>
        <p:txBody>
          <a:bodyPr/>
          <a:lstStyle/>
          <a:p>
            <a:r>
              <a:rPr lang="en-US" dirty="0"/>
              <a:t>Scam</a:t>
            </a:r>
          </a:p>
        </p:txBody>
      </p:sp>
      <p:sp>
        <p:nvSpPr>
          <p:cNvPr id="4" name="Date">
            <a:extLst>
              <a:ext uri="{FF2B5EF4-FFF2-40B4-BE49-F238E27FC236}">
                <a16:creationId xmlns:a16="http://schemas.microsoft.com/office/drawing/2014/main" id="{4EEC893F-2E6E-8648-8011-345CAE3441CC}"/>
              </a:ext>
            </a:extLst>
          </p:cNvPr>
          <p:cNvSpPr>
            <a:spLocks noGrp="1"/>
          </p:cNvSpPr>
          <p:nvPr>
            <p:ph type="dt" sz="half" idx="10"/>
          </p:nvPr>
        </p:nvSpPr>
        <p:spPr/>
        <p:txBody>
          <a:bodyPr/>
          <a:lstStyle/>
          <a:p>
            <a:fld id="{049DC8E1-D369-0F48-9062-BB068AFD07CE}" type="datetime1">
              <a:rPr lang="en-US" smtClean="0"/>
              <a:pPr/>
              <a:t>4/18/2022</a:t>
            </a:fld>
            <a:endParaRPr lang="en-US" dirty="0"/>
          </a:p>
        </p:txBody>
      </p:sp>
      <p:sp>
        <p:nvSpPr>
          <p:cNvPr id="5" name="Slide Number">
            <a:extLst>
              <a:ext uri="{FF2B5EF4-FFF2-40B4-BE49-F238E27FC236}">
                <a16:creationId xmlns:a16="http://schemas.microsoft.com/office/drawing/2014/main" id="{BC6C36F4-D49A-904E-968D-C3A9784ABFE4}"/>
              </a:ext>
            </a:extLst>
          </p:cNvPr>
          <p:cNvSpPr>
            <a:spLocks noGrp="1"/>
          </p:cNvSpPr>
          <p:nvPr>
            <p:ph type="sldNum" sz="quarter" idx="12"/>
          </p:nvPr>
        </p:nvSpPr>
        <p:spPr>
          <a:xfrm>
            <a:off x="11213873" y="6181281"/>
            <a:ext cx="487680" cy="365760"/>
          </a:xfrm>
        </p:spPr>
        <p:txBody>
          <a:bodyPr/>
          <a:lstStyle/>
          <a:p>
            <a:fld id="{8A7A6979-0714-4377-B894-6BE4C2D6E202}" type="slidenum">
              <a:rPr lang="en-US" smtClean="0"/>
              <a:pPr/>
              <a:t>9</a:t>
            </a:fld>
            <a:endParaRPr lang="en-US" dirty="0"/>
          </a:p>
        </p:txBody>
      </p:sp>
      <p:sp>
        <p:nvSpPr>
          <p:cNvPr id="6" name="Subtitle">
            <a:extLst>
              <a:ext uri="{FF2B5EF4-FFF2-40B4-BE49-F238E27FC236}">
                <a16:creationId xmlns:a16="http://schemas.microsoft.com/office/drawing/2014/main" id="{4021E30B-3F73-3D4B-B22E-DFCD13F0982C}"/>
              </a:ext>
            </a:extLst>
          </p:cNvPr>
          <p:cNvSpPr>
            <a:spLocks noGrp="1"/>
          </p:cNvSpPr>
          <p:nvPr>
            <p:ph type="subTitle" idx="1"/>
          </p:nvPr>
        </p:nvSpPr>
        <p:spPr>
          <a:xfrm>
            <a:off x="1909613" y="1489972"/>
            <a:ext cx="7182396" cy="3831818"/>
          </a:xfrm>
        </p:spPr>
        <p:txBody>
          <a:bodyPr/>
          <a:lstStyle/>
          <a:p>
            <a:pPr>
              <a:defRPr/>
            </a:pPr>
            <a:r>
              <a:rPr lang="en-US" sz="2800" dirty="0"/>
              <a:t>scam (</a:t>
            </a:r>
            <a:r>
              <a:rPr lang="en-US" sz="2800" dirty="0" err="1"/>
              <a:t>sk</a:t>
            </a:r>
            <a:r>
              <a:rPr lang="vi-VN" sz="2800" dirty="0"/>
              <a:t>ă</a:t>
            </a:r>
            <a:r>
              <a:rPr lang="en-US" sz="2800" dirty="0"/>
              <a:t>m)</a:t>
            </a:r>
          </a:p>
          <a:p>
            <a:pPr marL="514350" indent="-514350">
              <a:buAutoNum type="alphaLcPeriod" startAt="14"/>
              <a:defRPr/>
            </a:pPr>
            <a:r>
              <a:rPr lang="en-US" sz="2800" dirty="0"/>
              <a:t>a confidence game or other fraudulent scheme, esp. for making a quick profit; swindle</a:t>
            </a:r>
          </a:p>
          <a:p>
            <a:pPr marL="514350" indent="-514350">
              <a:defRPr/>
            </a:pPr>
            <a:endParaRPr lang="en-US" sz="2800" dirty="0"/>
          </a:p>
          <a:p>
            <a:pPr>
              <a:defRPr/>
            </a:pPr>
            <a:r>
              <a:rPr lang="en-US" sz="2800" i="1" dirty="0"/>
              <a:t>v.  </a:t>
            </a:r>
            <a:r>
              <a:rPr lang="en-US" sz="2800" dirty="0"/>
              <a:t>cheat or defraud with a scam</a:t>
            </a:r>
          </a:p>
          <a:p>
            <a:pPr marL="800100" lvl="2">
              <a:spcBef>
                <a:spcPts val="0"/>
              </a:spcBef>
              <a:defRPr/>
            </a:pPr>
            <a:r>
              <a:rPr lang="en-US" sz="2800" dirty="0"/>
              <a:t>	</a:t>
            </a:r>
          </a:p>
          <a:p>
            <a:pPr marL="800100" lvl="2">
              <a:spcBef>
                <a:spcPts val="0"/>
              </a:spcBef>
              <a:defRPr/>
            </a:pPr>
            <a:r>
              <a:rPr lang="en-US" sz="2800" dirty="0"/>
              <a:t> </a:t>
            </a:r>
            <a:r>
              <a:rPr lang="en-US" dirty="0">
                <a:hlinkClick r:id="rId3"/>
              </a:rPr>
              <a:t>http://dictionary.reference.com</a:t>
            </a:r>
            <a:endParaRPr lang="en-US" dirty="0"/>
          </a:p>
        </p:txBody>
      </p:sp>
    </p:spTree>
    <p:extLst>
      <p:ext uri="{BB962C8B-B14F-4D97-AF65-F5344CB8AC3E}">
        <p14:creationId xmlns:p14="http://schemas.microsoft.com/office/powerpoint/2010/main" val="715705683"/>
      </p:ext>
    </p:extLst>
  </p:cSld>
  <p:clrMapOvr>
    <a:masterClrMapping/>
  </p:clrMapOvr>
</p:sld>
</file>

<file path=ppt/theme/theme1.xml><?xml version="1.0" encoding="utf-8"?>
<a:theme xmlns:a="http://schemas.openxmlformats.org/drawingml/2006/main" name="Purdue1">
  <a:themeElements>
    <a:clrScheme name="PurdueColors">
      <a:dk1>
        <a:srgbClr val="000000"/>
      </a:dk1>
      <a:lt1>
        <a:srgbClr val="000000"/>
      </a:lt1>
      <a:dk2>
        <a:srgbClr val="C4BFC0"/>
      </a:dk2>
      <a:lt2>
        <a:srgbClr val="C9B991"/>
      </a:lt2>
      <a:accent1>
        <a:srgbClr val="8E6F3E"/>
      </a:accent1>
      <a:accent2>
        <a:srgbClr val="555960"/>
      </a:accent2>
      <a:accent3>
        <a:srgbClr val="C9B991"/>
      </a:accent3>
      <a:accent4>
        <a:srgbClr val="FFFFFF"/>
      </a:accent4>
      <a:accent5>
        <a:srgbClr val="000000"/>
      </a:accent5>
      <a:accent6>
        <a:srgbClr val="555960"/>
      </a:accent6>
      <a:hlink>
        <a:srgbClr val="000000"/>
      </a:hlink>
      <a:folHlink>
        <a:srgbClr val="555960"/>
      </a:folHlink>
    </a:clrScheme>
    <a:fontScheme name="PurdueBrand">
      <a:majorFont>
        <a:latin typeface="Acumin Pro ExtraCondensed Smbd"/>
        <a:ea typeface=""/>
        <a:cs typeface=""/>
      </a:majorFont>
      <a:minorFont>
        <a:latin typeface="Acumin Pro"/>
        <a:ea typeface=""/>
        <a:cs typeface=""/>
      </a:minorFont>
    </a:fontScheme>
    <a:fmtScheme name="Parcel">
      <a:fillStyleLst>
        <a:solidFill>
          <a:schemeClr val="phClr"/>
        </a:solidFill>
        <a:gradFill rotWithShape="1">
          <a:gsLst>
            <a:gs pos="0">
              <a:schemeClr val="phClr">
                <a:tint val="80000"/>
                <a:satMod val="107000"/>
                <a:lumMod val="103000"/>
              </a:schemeClr>
            </a:gs>
            <a:gs pos="100000">
              <a:schemeClr val="phClr">
                <a:tint val="82000"/>
                <a:satMod val="109000"/>
                <a:lumMod val="103000"/>
              </a:schemeClr>
            </a:gs>
          </a:gsLst>
          <a:lin ang="5400000" scaled="0"/>
        </a:gradFill>
        <a:gradFill rotWithShape="1">
          <a:gsLst>
            <a:gs pos="0">
              <a:schemeClr val="phClr">
                <a:tint val="97000"/>
                <a:satMod val="100000"/>
                <a:lumMod val="102000"/>
              </a:schemeClr>
            </a:gs>
            <a:gs pos="50000">
              <a:schemeClr val="phClr">
                <a:shade val="100000"/>
                <a:satMod val="103000"/>
                <a:lumMod val="100000"/>
              </a:schemeClr>
            </a:gs>
            <a:gs pos="100000">
              <a:schemeClr val="phClr">
                <a:shade val="93000"/>
                <a:satMod val="110000"/>
                <a:lumMod val="99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31750" cap="flat" cmpd="sng" algn="ctr">
          <a:solidFill>
            <a:schemeClr val="phClr"/>
          </a:solidFill>
          <a:prstDash val="solid"/>
        </a:ln>
      </a:lnStyleLst>
      <a:effectStyleLst>
        <a:effectStyle>
          <a:effectLst/>
        </a:effectStyle>
        <a:effectStyle>
          <a:effectLst/>
        </a:effectStyle>
        <a:effectStyle>
          <a:effectLst>
            <a:outerShdw blurRad="55880" dist="15240" dir="5400000" algn="ctr" rotWithShape="0">
              <a:srgbClr val="000000">
                <a:alpha val="45000"/>
              </a:srgbClr>
            </a:outerShdw>
          </a:effectLst>
          <a:scene3d>
            <a:camera prst="orthographicFront">
              <a:rot lat="0" lon="0" rev="0"/>
            </a:camera>
            <a:lightRig rig="brightRoom" dir="tl"/>
          </a:scene3d>
          <a:sp3d prstMaterial="dkEdge">
            <a:bevelT w="0" h="0"/>
          </a:sp3d>
        </a:effectStyle>
      </a:effectStyleLst>
      <a:bgFillStyleLst>
        <a:solidFill>
          <a:schemeClr val="phClr"/>
        </a:solidFill>
        <a:solidFill>
          <a:schemeClr val="phClr">
            <a:tint val="95000"/>
            <a:satMod val="170000"/>
          </a:schemeClr>
        </a:solidFill>
        <a:gradFill rotWithShape="1">
          <a:gsLst>
            <a:gs pos="0">
              <a:schemeClr val="phClr">
                <a:tint val="97000"/>
                <a:shade val="100000"/>
                <a:satMod val="185000"/>
                <a:lumMod val="120000"/>
              </a:schemeClr>
            </a:gs>
            <a:gs pos="100000">
              <a:schemeClr val="phClr">
                <a:tint val="96000"/>
                <a:shade val="95000"/>
                <a:satMod val="215000"/>
                <a:lumMod val="80000"/>
              </a:schemeClr>
            </a:gs>
          </a:gsLst>
          <a:path path="circle">
            <a:fillToRect l="50000" t="55000" r="125000" b="100000"/>
          </a:path>
        </a:gradFill>
      </a:bgFillStyleLst>
    </a:fmtScheme>
  </a:themeElements>
  <a:objectDefaults/>
  <a:extraClrSchemeLst/>
  <a:extLst>
    <a:ext uri="{05A4C25C-085E-4340-85A3-A5531E510DB2}">
      <thm15:themeFamily xmlns:thm15="http://schemas.microsoft.com/office/thememl/2012/main" name="PU-CoBrand_Template_Gold_Theme_Wide_Screen_2.pptx" id="{9FA7C9AB-B281-9E40-B776-4AAA9F4002B1}" vid="{3D7B84CB-AF32-7042-9C64-3B39CAFDD53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PU-CoBrand_Template_Gold_Theme_Wide_Screen_2</Template>
  <TotalTime>2803</TotalTime>
  <Words>2999</Words>
  <Application>Microsoft Office PowerPoint</Application>
  <PresentationFormat>Widescreen</PresentationFormat>
  <Paragraphs>318</Paragraphs>
  <Slides>37</Slides>
  <Notes>36</Notes>
  <HiddenSlides>0</HiddenSlides>
  <MMClips>0</MMClips>
  <ScaleCrop>false</ScaleCrop>
  <HeadingPairs>
    <vt:vector size="6" baseType="variant">
      <vt:variant>
        <vt:lpstr>Fonts Used</vt:lpstr>
      </vt:variant>
      <vt:variant>
        <vt:i4>12</vt:i4>
      </vt:variant>
      <vt:variant>
        <vt:lpstr>Theme</vt:lpstr>
      </vt:variant>
      <vt:variant>
        <vt:i4>1</vt:i4>
      </vt:variant>
      <vt:variant>
        <vt:lpstr>Slide Titles</vt:lpstr>
      </vt:variant>
      <vt:variant>
        <vt:i4>37</vt:i4>
      </vt:variant>
    </vt:vector>
  </HeadingPairs>
  <TitlesOfParts>
    <vt:vector size="50" baseType="lpstr">
      <vt:lpstr>Calibri</vt:lpstr>
      <vt:lpstr>Arial</vt:lpstr>
      <vt:lpstr>United Sans Reg Medium</vt:lpstr>
      <vt:lpstr>Acumin Pro</vt:lpstr>
      <vt:lpstr>Tw Cen MT</vt:lpstr>
      <vt:lpstr>Acumin Pro Semibold</vt:lpstr>
      <vt:lpstr>Acumin Pro ExtraCondensed Smbd</vt:lpstr>
      <vt:lpstr>Acumin Pro SemiCondensed</vt:lpstr>
      <vt:lpstr>Acumin Pro Medium</vt:lpstr>
      <vt:lpstr>Acumin Pro ExtraCondensed</vt:lpstr>
      <vt:lpstr>Wingdings</vt:lpstr>
      <vt:lpstr>United Sans Cd Md</vt:lpstr>
      <vt:lpstr>Purdue1</vt:lpstr>
      <vt:lpstr>Schemes, Scams, and Ploys Deconstructing the Hoax</vt:lpstr>
      <vt:lpstr>First Comes the Scheme</vt:lpstr>
      <vt:lpstr>PowerPoint Presentation</vt:lpstr>
      <vt:lpstr>Act One: Make Contact with the Victim</vt:lpstr>
      <vt:lpstr>Physical Health Activity</vt:lpstr>
      <vt:lpstr>Act Three:  Play the Con</vt:lpstr>
      <vt:lpstr>Act Four: Take the Money &amp; Run</vt:lpstr>
      <vt:lpstr>Group Brainstorming</vt:lpstr>
      <vt:lpstr>Scam</vt:lpstr>
      <vt:lpstr>Scam Basics</vt:lpstr>
      <vt:lpstr>Ploys—Tricks of the Trade</vt:lpstr>
      <vt:lpstr>Points of Contact</vt:lpstr>
      <vt:lpstr>Actors</vt:lpstr>
      <vt:lpstr>Working the Internet</vt:lpstr>
      <vt:lpstr>Paper and Paperless Ploys</vt:lpstr>
      <vt:lpstr>RSOT – Real Seal of Truth</vt:lpstr>
      <vt:lpstr>Tip-Off Phrases</vt:lpstr>
      <vt:lpstr>Putting it all together…</vt:lpstr>
      <vt:lpstr>It’s Showtime…</vt:lpstr>
      <vt:lpstr>You’ve Won the Lottery</vt:lpstr>
      <vt:lpstr>Grandparent Fraud</vt:lpstr>
      <vt:lpstr>Be a Mystery Shopper</vt:lpstr>
      <vt:lpstr>Romance</vt:lpstr>
      <vt:lpstr>Emergency</vt:lpstr>
      <vt:lpstr>Government Grant</vt:lpstr>
      <vt:lpstr>Overpayment</vt:lpstr>
      <vt:lpstr>Work From Home</vt:lpstr>
      <vt:lpstr>We Found Your Dog</vt:lpstr>
      <vt:lpstr>The Best Apartment </vt:lpstr>
      <vt:lpstr>The Lost Inheritance</vt:lpstr>
      <vt:lpstr>Online Auction </vt:lpstr>
      <vt:lpstr>Remember…</vt:lpstr>
      <vt:lpstr>Student Activity</vt:lpstr>
      <vt:lpstr>Student Activity</vt:lpstr>
      <vt:lpstr>PowerPoint Presentation</vt:lpstr>
      <vt:lpstr>PowerPoint Presentation</vt:lpstr>
      <vt:lpstr>Sources</vt:lpstr>
    </vt:vector>
  </TitlesOfParts>
  <Company>Purdue University - AgIT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Purdue University &amp;  4-H Youth Development</dc:title>
  <dc:creator>Clark, Jennifer L</dc:creator>
  <cp:lastModifiedBy>Burrow, Debra S</cp:lastModifiedBy>
  <cp:revision>83</cp:revision>
  <dcterms:created xsi:type="dcterms:W3CDTF">2020-03-06T15:02:12Z</dcterms:created>
  <dcterms:modified xsi:type="dcterms:W3CDTF">2022-04-18T19:29:57Z</dcterms:modified>
</cp:coreProperties>
</file>