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4"/>
  </p:sldMasterIdLst>
  <p:notesMasterIdLst>
    <p:notesMasterId r:id="rId19"/>
  </p:notesMasterIdLst>
  <p:handoutMasterIdLst>
    <p:handoutMasterId r:id="rId20"/>
  </p:handoutMasterIdLst>
  <p:sldIdLst>
    <p:sldId id="259" r:id="rId5"/>
    <p:sldId id="258" r:id="rId6"/>
    <p:sldId id="273" r:id="rId7"/>
    <p:sldId id="283" r:id="rId8"/>
    <p:sldId id="270" r:id="rId9"/>
    <p:sldId id="271" r:id="rId10"/>
    <p:sldId id="267" r:id="rId11"/>
    <p:sldId id="276" r:id="rId12"/>
    <p:sldId id="277" r:id="rId13"/>
    <p:sldId id="278" r:id="rId14"/>
    <p:sldId id="279" r:id="rId15"/>
    <p:sldId id="274" r:id="rId16"/>
    <p:sldId id="266" r:id="rId17"/>
    <p:sldId id="264" r:id="rId18"/>
  </p:sldIdLst>
  <p:sldSz cx="12192000" cy="6858000"/>
  <p:notesSz cx="6858000" cy="9144000"/>
  <p:embeddedFontLst>
    <p:embeddedFont>
      <p:font typeface="Acumin Pro" panose="020B0604020202020204" charset="0"/>
      <p:regular r:id="rId21"/>
      <p:bold r:id="rId22"/>
      <p:italic r:id="rId23"/>
      <p:boldItalic r:id="rId24"/>
    </p:embeddedFont>
    <p:embeddedFont>
      <p:font typeface="Acumin Pro Semibold" panose="020B0604020202020204" charset="0"/>
      <p:regular r:id="rId25"/>
      <p:bold r:id="rId26"/>
      <p:italic r:id="rId27"/>
      <p:boldItalic r:id="rId28"/>
    </p:embeddedFont>
    <p:embeddedFont>
      <p:font typeface="Verdana" panose="020B0604030504040204" pitchFamily="34" charset="0"/>
      <p:regular r:id="rId29"/>
      <p:bold r:id="rId30"/>
      <p:italic r:id="rId31"/>
      <p:boldItalic r:id="rId3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1F8304-68E0-7E26-B406-0BDD1145E7EA}" v="2" dt="2025-01-24T18:43:04.7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2" autoAdjust="0"/>
    <p:restoredTop sz="91628" autoAdjust="0"/>
  </p:normalViewPr>
  <p:slideViewPr>
    <p:cSldViewPr snapToGrid="0" snapToObjects="1">
      <p:cViewPr>
        <p:scale>
          <a:sx n="71" d="100"/>
          <a:sy n="71" d="100"/>
        </p:scale>
        <p:origin x="696" y="-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69" d="100"/>
          <a:sy n="169" d="100"/>
        </p:scale>
        <p:origin x="4032"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e Lee Morris" userId="S::morri688@purdue.edu::110bdbf6-dcf4-48d0-95b1-47511869d398" providerId="AD" clId="Web-{D993422D-5E45-E917-769C-B7DE55DA5C50}"/>
    <pc:docChg chg="delSld modSld">
      <pc:chgData name="Jamie Lee Morris" userId="S::morri688@purdue.edu::110bdbf6-dcf4-48d0-95b1-47511869d398" providerId="AD" clId="Web-{D993422D-5E45-E917-769C-B7DE55DA5C50}" dt="2024-11-14T15:43:25.423" v="88"/>
      <pc:docMkLst>
        <pc:docMk/>
      </pc:docMkLst>
      <pc:sldChg chg="del">
        <pc:chgData name="Jamie Lee Morris" userId="S::morri688@purdue.edu::110bdbf6-dcf4-48d0-95b1-47511869d398" providerId="AD" clId="Web-{D993422D-5E45-E917-769C-B7DE55DA5C50}" dt="2024-11-14T15:42:19.138" v="46"/>
        <pc:sldMkLst>
          <pc:docMk/>
          <pc:sldMk cId="961992170" sldId="261"/>
        </pc:sldMkLst>
      </pc:sldChg>
      <pc:sldChg chg="del">
        <pc:chgData name="Jamie Lee Morris" userId="S::morri688@purdue.edu::110bdbf6-dcf4-48d0-95b1-47511869d398" providerId="AD" clId="Web-{D993422D-5E45-E917-769C-B7DE55DA5C50}" dt="2024-11-14T15:42:19.138" v="45"/>
        <pc:sldMkLst>
          <pc:docMk/>
          <pc:sldMk cId="2927518600" sldId="262"/>
        </pc:sldMkLst>
      </pc:sldChg>
      <pc:sldChg chg="del">
        <pc:chgData name="Jamie Lee Morris" userId="S::morri688@purdue.edu::110bdbf6-dcf4-48d0-95b1-47511869d398" providerId="AD" clId="Web-{D993422D-5E45-E917-769C-B7DE55DA5C50}" dt="2024-11-14T15:42:19.107" v="44"/>
        <pc:sldMkLst>
          <pc:docMk/>
          <pc:sldMk cId="1516717006" sldId="263"/>
        </pc:sldMkLst>
      </pc:sldChg>
      <pc:sldChg chg="modNotes">
        <pc:chgData name="Jamie Lee Morris" userId="S::morri688@purdue.edu::110bdbf6-dcf4-48d0-95b1-47511869d398" providerId="AD" clId="Web-{D993422D-5E45-E917-769C-B7DE55DA5C50}" dt="2024-11-14T15:43:25.423" v="88"/>
        <pc:sldMkLst>
          <pc:docMk/>
          <pc:sldMk cId="2982481132" sldId="266"/>
        </pc:sldMkLst>
      </pc:sldChg>
      <pc:sldChg chg="modNotes">
        <pc:chgData name="Jamie Lee Morris" userId="S::morri688@purdue.edu::110bdbf6-dcf4-48d0-95b1-47511869d398" providerId="AD" clId="Web-{D993422D-5E45-E917-769C-B7DE55DA5C50}" dt="2024-11-14T15:14:18.169" v="16"/>
        <pc:sldMkLst>
          <pc:docMk/>
          <pc:sldMk cId="551104405" sldId="270"/>
        </pc:sldMkLst>
      </pc:sldChg>
      <pc:sldChg chg="modSp">
        <pc:chgData name="Jamie Lee Morris" userId="S::morri688@purdue.edu::110bdbf6-dcf4-48d0-95b1-47511869d398" providerId="AD" clId="Web-{D993422D-5E45-E917-769C-B7DE55DA5C50}" dt="2024-11-14T15:41:45.370" v="43" actId="20577"/>
        <pc:sldMkLst>
          <pc:docMk/>
          <pc:sldMk cId="1464197972" sldId="272"/>
        </pc:sldMkLst>
        <pc:spChg chg="mod">
          <ac:chgData name="Jamie Lee Morris" userId="S::morri688@purdue.edu::110bdbf6-dcf4-48d0-95b1-47511869d398" providerId="AD" clId="Web-{D993422D-5E45-E917-769C-B7DE55DA5C50}" dt="2024-11-14T15:41:45.370" v="43" actId="20577"/>
          <ac:spMkLst>
            <pc:docMk/>
            <pc:sldMk cId="1464197972" sldId="272"/>
            <ac:spMk id="2" creationId="{29AE374C-239A-A159-6349-E85D1DD9D383}"/>
          </ac:spMkLst>
        </pc:spChg>
      </pc:sldChg>
      <pc:sldChg chg="addSp delSp modSp">
        <pc:chgData name="Jamie Lee Morris" userId="S::morri688@purdue.edu::110bdbf6-dcf4-48d0-95b1-47511869d398" providerId="AD" clId="Web-{D993422D-5E45-E917-769C-B7DE55DA5C50}" dt="2024-11-14T15:41:26.494" v="36" actId="1076"/>
        <pc:sldMkLst>
          <pc:docMk/>
          <pc:sldMk cId="1250619361" sldId="273"/>
        </pc:sldMkLst>
        <pc:spChg chg="del">
          <ac:chgData name="Jamie Lee Morris" userId="S::morri688@purdue.edu::110bdbf6-dcf4-48d0-95b1-47511869d398" providerId="AD" clId="Web-{D993422D-5E45-E917-769C-B7DE55DA5C50}" dt="2024-11-14T15:41:04.805" v="30"/>
          <ac:spMkLst>
            <pc:docMk/>
            <pc:sldMk cId="1250619361" sldId="273"/>
            <ac:spMk id="3" creationId="{6F6A2247-B14B-3128-373E-E7FC8A740FC5}"/>
          </ac:spMkLst>
        </pc:spChg>
        <pc:spChg chg="mod">
          <ac:chgData name="Jamie Lee Morris" userId="S::morri688@purdue.edu::110bdbf6-dcf4-48d0-95b1-47511869d398" providerId="AD" clId="Web-{D993422D-5E45-E917-769C-B7DE55DA5C50}" dt="2024-11-14T15:41:26.494" v="36" actId="1076"/>
          <ac:spMkLst>
            <pc:docMk/>
            <pc:sldMk cId="1250619361" sldId="273"/>
            <ac:spMk id="8" creationId="{AB8BFCB9-0847-6643-A368-6349F44748E7}"/>
          </ac:spMkLst>
        </pc:spChg>
        <pc:spChg chg="add del mod">
          <ac:chgData name="Jamie Lee Morris" userId="S::morri688@purdue.edu::110bdbf6-dcf4-48d0-95b1-47511869d398" providerId="AD" clId="Web-{D993422D-5E45-E917-769C-B7DE55DA5C50}" dt="2024-11-14T15:41:19.353" v="34"/>
          <ac:spMkLst>
            <pc:docMk/>
            <pc:sldMk cId="1250619361" sldId="273"/>
            <ac:spMk id="10" creationId="{AF1CD613-81E6-E58D-E10E-AA1B645AA27E}"/>
          </ac:spMkLst>
        </pc:spChg>
        <pc:picChg chg="mod">
          <ac:chgData name="Jamie Lee Morris" userId="S::morri688@purdue.edu::110bdbf6-dcf4-48d0-95b1-47511869d398" providerId="AD" clId="Web-{D993422D-5E45-E917-769C-B7DE55DA5C50}" dt="2024-11-14T15:41:20.759" v="35" actId="1076"/>
          <ac:picMkLst>
            <pc:docMk/>
            <pc:sldMk cId="1250619361" sldId="273"/>
            <ac:picMk id="4" creationId="{9230F4FA-28E0-264E-0413-146A0490B823}"/>
          </ac:picMkLst>
        </pc:picChg>
        <pc:picChg chg="del">
          <ac:chgData name="Jamie Lee Morris" userId="S::morri688@purdue.edu::110bdbf6-dcf4-48d0-95b1-47511869d398" providerId="AD" clId="Web-{D993422D-5E45-E917-769C-B7DE55DA5C50}" dt="2024-11-14T15:41:03.055" v="29"/>
          <ac:picMkLst>
            <pc:docMk/>
            <pc:sldMk cId="1250619361" sldId="273"/>
            <ac:picMk id="7" creationId="{62FFD2C6-9845-1C24-D86F-6694201647DC}"/>
          </ac:picMkLst>
        </pc:picChg>
      </pc:sldChg>
      <pc:sldChg chg="del">
        <pc:chgData name="Jamie Lee Morris" userId="S::morri688@purdue.edu::110bdbf6-dcf4-48d0-95b1-47511869d398" providerId="AD" clId="Web-{D993422D-5E45-E917-769C-B7DE55DA5C50}" dt="2024-11-14T15:42:37.842" v="47"/>
        <pc:sldMkLst>
          <pc:docMk/>
          <pc:sldMk cId="36905200" sldId="275"/>
        </pc:sldMkLst>
      </pc:sldChg>
      <pc:sldChg chg="modSp">
        <pc:chgData name="Jamie Lee Morris" userId="S::morri688@purdue.edu::110bdbf6-dcf4-48d0-95b1-47511869d398" providerId="AD" clId="Web-{D993422D-5E45-E917-769C-B7DE55DA5C50}" dt="2024-11-14T15:22:35.186" v="28" actId="20577"/>
        <pc:sldMkLst>
          <pc:docMk/>
          <pc:sldMk cId="2167303678" sldId="278"/>
        </pc:sldMkLst>
        <pc:spChg chg="mod">
          <ac:chgData name="Jamie Lee Morris" userId="S::morri688@purdue.edu::110bdbf6-dcf4-48d0-95b1-47511869d398" providerId="AD" clId="Web-{D993422D-5E45-E917-769C-B7DE55DA5C50}" dt="2024-11-14T15:22:35.186" v="28" actId="20577"/>
          <ac:spMkLst>
            <pc:docMk/>
            <pc:sldMk cId="2167303678" sldId="278"/>
            <ac:spMk id="4" creationId="{DA14F8AA-B1B8-E5EA-6247-2A59F9379A6B}"/>
          </ac:spMkLst>
        </pc:spChg>
      </pc:sldChg>
    </pc:docChg>
  </pc:docChgLst>
  <pc:docChgLst>
    <pc:chgData name="Jamie Lee Morris" userId="S::morri688@purdue.edu::110bdbf6-dcf4-48d0-95b1-47511869d398" providerId="AD" clId="Web-{C67DF4E0-7CCC-8A37-34FF-3114FE30879C}"/>
    <pc:docChg chg="addSld delSld modSld sldOrd">
      <pc:chgData name="Jamie Lee Morris" userId="S::morri688@purdue.edu::110bdbf6-dcf4-48d0-95b1-47511869d398" providerId="AD" clId="Web-{C67DF4E0-7CCC-8A37-34FF-3114FE30879C}" dt="2024-06-06T16:54:16.914" v="672" actId="20577"/>
      <pc:docMkLst>
        <pc:docMk/>
      </pc:docMkLst>
      <pc:sldChg chg="modSp">
        <pc:chgData name="Jamie Lee Morris" userId="S::morri688@purdue.edu::110bdbf6-dcf4-48d0-95b1-47511869d398" providerId="AD" clId="Web-{C67DF4E0-7CCC-8A37-34FF-3114FE30879C}" dt="2024-06-06T16:47:19.962" v="645" actId="20577"/>
        <pc:sldMkLst>
          <pc:docMk/>
          <pc:sldMk cId="2349185076" sldId="258"/>
        </pc:sldMkLst>
        <pc:spChg chg="mod">
          <ac:chgData name="Jamie Lee Morris" userId="S::morri688@purdue.edu::110bdbf6-dcf4-48d0-95b1-47511869d398" providerId="AD" clId="Web-{C67DF4E0-7CCC-8A37-34FF-3114FE30879C}" dt="2024-06-06T15:16:41.325" v="10" actId="20577"/>
          <ac:spMkLst>
            <pc:docMk/>
            <pc:sldMk cId="2349185076" sldId="258"/>
            <ac:spMk id="2" creationId="{00000000-0000-0000-0000-000000000000}"/>
          </ac:spMkLst>
        </pc:spChg>
        <pc:spChg chg="mod">
          <ac:chgData name="Jamie Lee Morris" userId="S::morri688@purdue.edu::110bdbf6-dcf4-48d0-95b1-47511869d398" providerId="AD" clId="Web-{C67DF4E0-7CCC-8A37-34FF-3114FE30879C}" dt="2024-06-06T15:16:57.904" v="30" actId="20577"/>
          <ac:spMkLst>
            <pc:docMk/>
            <pc:sldMk cId="2349185076" sldId="258"/>
            <ac:spMk id="3" creationId="{00000000-0000-0000-0000-000000000000}"/>
          </ac:spMkLst>
        </pc:spChg>
        <pc:spChg chg="mod">
          <ac:chgData name="Jamie Lee Morris" userId="S::morri688@purdue.edu::110bdbf6-dcf4-48d0-95b1-47511869d398" providerId="AD" clId="Web-{C67DF4E0-7CCC-8A37-34FF-3114FE30879C}" dt="2024-06-06T16:47:19.962" v="645" actId="20577"/>
          <ac:spMkLst>
            <pc:docMk/>
            <pc:sldMk cId="2349185076" sldId="258"/>
            <ac:spMk id="4" creationId="{00000000-0000-0000-0000-000000000000}"/>
          </ac:spMkLst>
        </pc:spChg>
      </pc:sldChg>
      <pc:sldChg chg="delSp modSp">
        <pc:chgData name="Jamie Lee Morris" userId="S::morri688@purdue.edu::110bdbf6-dcf4-48d0-95b1-47511869d398" providerId="AD" clId="Web-{C67DF4E0-7CCC-8A37-34FF-3114FE30879C}" dt="2024-06-06T16:54:16.914" v="672" actId="20577"/>
        <pc:sldMkLst>
          <pc:docMk/>
          <pc:sldMk cId="3328609695" sldId="260"/>
        </pc:sldMkLst>
        <pc:spChg chg="mod">
          <ac:chgData name="Jamie Lee Morris" userId="S::morri688@purdue.edu::110bdbf6-dcf4-48d0-95b1-47511869d398" providerId="AD" clId="Web-{C67DF4E0-7CCC-8A37-34FF-3114FE30879C}" dt="2024-06-06T15:19:50.394" v="88" actId="20577"/>
          <ac:spMkLst>
            <pc:docMk/>
            <pc:sldMk cId="3328609695" sldId="260"/>
            <ac:spMk id="2" creationId="{00000000-0000-0000-0000-000000000000}"/>
          </ac:spMkLst>
        </pc:spChg>
        <pc:spChg chg="mod">
          <ac:chgData name="Jamie Lee Morris" userId="S::morri688@purdue.edu::110bdbf6-dcf4-48d0-95b1-47511869d398" providerId="AD" clId="Web-{C67DF4E0-7CCC-8A37-34FF-3114FE30879C}" dt="2024-06-06T15:18:24.110" v="47" actId="20577"/>
          <ac:spMkLst>
            <pc:docMk/>
            <pc:sldMk cId="3328609695" sldId="260"/>
            <ac:spMk id="3" creationId="{00000000-0000-0000-0000-000000000000}"/>
          </ac:spMkLst>
        </pc:spChg>
        <pc:spChg chg="mod">
          <ac:chgData name="Jamie Lee Morris" userId="S::morri688@purdue.edu::110bdbf6-dcf4-48d0-95b1-47511869d398" providerId="AD" clId="Web-{C67DF4E0-7CCC-8A37-34FF-3114FE30879C}" dt="2024-06-06T16:54:16.914" v="672" actId="20577"/>
          <ac:spMkLst>
            <pc:docMk/>
            <pc:sldMk cId="3328609695" sldId="260"/>
            <ac:spMk id="4" creationId="{00000000-0000-0000-0000-000000000000}"/>
          </ac:spMkLst>
        </pc:spChg>
        <pc:spChg chg="del">
          <ac:chgData name="Jamie Lee Morris" userId="S::morri688@purdue.edu::110bdbf6-dcf4-48d0-95b1-47511869d398" providerId="AD" clId="Web-{C67DF4E0-7CCC-8A37-34FF-3114FE30879C}" dt="2024-06-06T15:18:12.516" v="33"/>
          <ac:spMkLst>
            <pc:docMk/>
            <pc:sldMk cId="3328609695" sldId="260"/>
            <ac:spMk id="5" creationId="{00000000-0000-0000-0000-000000000000}"/>
          </ac:spMkLst>
        </pc:spChg>
      </pc:sldChg>
      <pc:sldChg chg="new del">
        <pc:chgData name="Jamie Lee Morris" userId="S::morri688@purdue.edu::110bdbf6-dcf4-48d0-95b1-47511869d398" providerId="AD" clId="Web-{C67DF4E0-7CCC-8A37-34FF-3114FE30879C}" dt="2024-06-06T15:18:39.736" v="50"/>
        <pc:sldMkLst>
          <pc:docMk/>
          <pc:sldMk cId="2508975873" sldId="265"/>
        </pc:sldMkLst>
      </pc:sldChg>
      <pc:sldChg chg="modSp new ord">
        <pc:chgData name="Jamie Lee Morris" userId="S::morri688@purdue.edu::110bdbf6-dcf4-48d0-95b1-47511869d398" providerId="AD" clId="Web-{C67DF4E0-7CCC-8A37-34FF-3114FE30879C}" dt="2024-06-06T15:31:56.904" v="594" actId="20577"/>
        <pc:sldMkLst>
          <pc:docMk/>
          <pc:sldMk cId="2982481132" sldId="266"/>
        </pc:sldMkLst>
        <pc:spChg chg="mod">
          <ac:chgData name="Jamie Lee Morris" userId="S::morri688@purdue.edu::110bdbf6-dcf4-48d0-95b1-47511869d398" providerId="AD" clId="Web-{C67DF4E0-7CCC-8A37-34FF-3114FE30879C}" dt="2024-06-06T15:31:56.904" v="594" actId="20577"/>
          <ac:spMkLst>
            <pc:docMk/>
            <pc:sldMk cId="2982481132" sldId="266"/>
            <ac:spMk id="3" creationId="{049A0425-3638-B934-CD8B-C229AA37EA11}"/>
          </ac:spMkLst>
        </pc:spChg>
        <pc:spChg chg="mod">
          <ac:chgData name="Jamie Lee Morris" userId="S::morri688@purdue.edu::110bdbf6-dcf4-48d0-95b1-47511869d398" providerId="AD" clId="Web-{C67DF4E0-7CCC-8A37-34FF-3114FE30879C}" dt="2024-06-06T15:19:30.409" v="78" actId="20577"/>
          <ac:spMkLst>
            <pc:docMk/>
            <pc:sldMk cId="2982481132" sldId="266"/>
            <ac:spMk id="4" creationId="{95F5C9DD-9052-7BA4-08A9-E5BEF32CB17F}"/>
          </ac:spMkLst>
        </pc:spChg>
      </pc:sldChg>
      <pc:sldChg chg="modSp add replId">
        <pc:chgData name="Jamie Lee Morris" userId="S::morri688@purdue.edu::110bdbf6-dcf4-48d0-95b1-47511869d398" providerId="AD" clId="Web-{C67DF4E0-7CCC-8A37-34FF-3114FE30879C}" dt="2024-06-06T15:31:15.293" v="591" actId="20577"/>
        <pc:sldMkLst>
          <pc:docMk/>
          <pc:sldMk cId="533221901" sldId="267"/>
        </pc:sldMkLst>
        <pc:spChg chg="mod">
          <ac:chgData name="Jamie Lee Morris" userId="S::morri688@purdue.edu::110bdbf6-dcf4-48d0-95b1-47511869d398" providerId="AD" clId="Web-{C67DF4E0-7CCC-8A37-34FF-3114FE30879C}" dt="2024-06-06T15:31:15.293" v="591" actId="20577"/>
          <ac:spMkLst>
            <pc:docMk/>
            <pc:sldMk cId="533221901" sldId="267"/>
            <ac:spMk id="4" creationId="{00000000-0000-0000-0000-000000000000}"/>
          </ac:spMkLst>
        </pc:spChg>
      </pc:sldChg>
      <pc:sldChg chg="modSp new del">
        <pc:chgData name="Jamie Lee Morris" userId="S::morri688@purdue.edu::110bdbf6-dcf4-48d0-95b1-47511869d398" providerId="AD" clId="Web-{C67DF4E0-7CCC-8A37-34FF-3114FE30879C}" dt="2024-06-06T15:21:16.522" v="180"/>
        <pc:sldMkLst>
          <pc:docMk/>
          <pc:sldMk cId="1589727233" sldId="267"/>
        </pc:sldMkLst>
        <pc:spChg chg="mod">
          <ac:chgData name="Jamie Lee Morris" userId="S::morri688@purdue.edu::110bdbf6-dcf4-48d0-95b1-47511869d398" providerId="AD" clId="Web-{C67DF4E0-7CCC-8A37-34FF-3114FE30879C}" dt="2024-06-06T15:21:15.210" v="136" actId="20577"/>
          <ac:spMkLst>
            <pc:docMk/>
            <pc:sldMk cId="1589727233" sldId="267"/>
            <ac:spMk id="4" creationId="{3CA84CAF-0AEE-5BF3-02AA-D959DFF6F0D6}"/>
          </ac:spMkLst>
        </pc:spChg>
      </pc:sldChg>
      <pc:sldChg chg="modSp add replId">
        <pc:chgData name="Jamie Lee Morris" userId="S::morri688@purdue.edu::110bdbf6-dcf4-48d0-95b1-47511869d398" providerId="AD" clId="Web-{C67DF4E0-7CCC-8A37-34FF-3114FE30879C}" dt="2024-06-06T15:30:39.479" v="588" actId="20577"/>
        <pc:sldMkLst>
          <pc:docMk/>
          <pc:sldMk cId="660729089" sldId="268"/>
        </pc:sldMkLst>
        <pc:spChg chg="mod">
          <ac:chgData name="Jamie Lee Morris" userId="S::morri688@purdue.edu::110bdbf6-dcf4-48d0-95b1-47511869d398" providerId="AD" clId="Web-{C67DF4E0-7CCC-8A37-34FF-3114FE30879C}" dt="2024-06-06T15:30:39.479" v="588" actId="20577"/>
          <ac:spMkLst>
            <pc:docMk/>
            <pc:sldMk cId="660729089" sldId="268"/>
            <ac:spMk id="4" creationId="{00000000-0000-0000-0000-000000000000}"/>
          </ac:spMkLst>
        </pc:spChg>
      </pc:sldChg>
      <pc:sldChg chg="modSp add replId">
        <pc:chgData name="Jamie Lee Morris" userId="S::morri688@purdue.edu::110bdbf6-dcf4-48d0-95b1-47511869d398" providerId="AD" clId="Web-{C67DF4E0-7CCC-8A37-34FF-3114FE30879C}" dt="2024-06-06T15:31:43.184" v="592" actId="20577"/>
        <pc:sldMkLst>
          <pc:docMk/>
          <pc:sldMk cId="3037693631" sldId="269"/>
        </pc:sldMkLst>
        <pc:spChg chg="mod">
          <ac:chgData name="Jamie Lee Morris" userId="S::morri688@purdue.edu::110bdbf6-dcf4-48d0-95b1-47511869d398" providerId="AD" clId="Web-{C67DF4E0-7CCC-8A37-34FF-3114FE30879C}" dt="2024-06-06T15:31:43.184" v="592" actId="20577"/>
          <ac:spMkLst>
            <pc:docMk/>
            <pc:sldMk cId="3037693631" sldId="269"/>
            <ac:spMk id="4" creationId="{00000000-0000-0000-0000-000000000000}"/>
          </ac:spMkLst>
        </pc:spChg>
      </pc:sldChg>
      <pc:sldChg chg="addSp delSp modSp new ord">
        <pc:chgData name="Jamie Lee Morris" userId="S::morri688@purdue.edu::110bdbf6-dcf4-48d0-95b1-47511869d398" providerId="AD" clId="Web-{C67DF4E0-7CCC-8A37-34FF-3114FE30879C}" dt="2024-06-06T15:38:07.338" v="605"/>
        <pc:sldMkLst>
          <pc:docMk/>
          <pc:sldMk cId="551104405" sldId="270"/>
        </pc:sldMkLst>
        <pc:spChg chg="del">
          <ac:chgData name="Jamie Lee Morris" userId="S::morri688@purdue.edu::110bdbf6-dcf4-48d0-95b1-47511869d398" providerId="AD" clId="Web-{C67DF4E0-7CCC-8A37-34FF-3114FE30879C}" dt="2024-06-06T15:37:10.727" v="599"/>
          <ac:spMkLst>
            <pc:docMk/>
            <pc:sldMk cId="551104405" sldId="270"/>
            <ac:spMk id="3" creationId="{BCB18D7F-9A6B-5C62-F493-1763979FB627}"/>
          </ac:spMkLst>
        </pc:spChg>
        <pc:spChg chg="del">
          <ac:chgData name="Jamie Lee Morris" userId="S::morri688@purdue.edu::110bdbf6-dcf4-48d0-95b1-47511869d398" providerId="AD" clId="Web-{C67DF4E0-7CCC-8A37-34FF-3114FE30879C}" dt="2024-06-06T15:37:04.195" v="596"/>
          <ac:spMkLst>
            <pc:docMk/>
            <pc:sldMk cId="551104405" sldId="270"/>
            <ac:spMk id="4" creationId="{296FABC3-52EC-A0FC-8308-7D130116A5E5}"/>
          </ac:spMkLst>
        </pc:spChg>
        <pc:spChg chg="del">
          <ac:chgData name="Jamie Lee Morris" userId="S::morri688@purdue.edu::110bdbf6-dcf4-48d0-95b1-47511869d398" providerId="AD" clId="Web-{C67DF4E0-7CCC-8A37-34FF-3114FE30879C}" dt="2024-06-06T15:37:06.774" v="597"/>
          <ac:spMkLst>
            <pc:docMk/>
            <pc:sldMk cId="551104405" sldId="270"/>
            <ac:spMk id="5" creationId="{500C793E-A3B5-F67E-71A7-4EB12961BAB1}"/>
          </ac:spMkLst>
        </pc:spChg>
        <pc:picChg chg="add mod">
          <ac:chgData name="Jamie Lee Morris" userId="S::morri688@purdue.edu::110bdbf6-dcf4-48d0-95b1-47511869d398" providerId="AD" clId="Web-{C67DF4E0-7CCC-8A37-34FF-3114FE30879C}" dt="2024-06-06T15:37:07.602" v="598"/>
          <ac:picMkLst>
            <pc:docMk/>
            <pc:sldMk cId="551104405" sldId="270"/>
            <ac:picMk id="8" creationId="{AA5ED650-FFF9-39F2-4484-0BC3824D90B6}"/>
          </ac:picMkLst>
        </pc:picChg>
      </pc:sldChg>
    </pc:docChg>
  </pc:docChgLst>
  <pc:docChgLst>
    <pc:chgData name="Jamie Lee Morris" userId="S::morri688@purdue.edu::110bdbf6-dcf4-48d0-95b1-47511869d398" providerId="AD" clId="Web-{D6EC0B53-F680-8AC4-8713-9C1DE32BF15E}"/>
    <pc:docChg chg="modSld">
      <pc:chgData name="Jamie Lee Morris" userId="S::morri688@purdue.edu::110bdbf6-dcf4-48d0-95b1-47511869d398" providerId="AD" clId="Web-{D6EC0B53-F680-8AC4-8713-9C1DE32BF15E}" dt="2024-04-22T15:02:42.878" v="28" actId="20577"/>
      <pc:docMkLst>
        <pc:docMk/>
      </pc:docMkLst>
      <pc:sldChg chg="modSp">
        <pc:chgData name="Jamie Lee Morris" userId="S::morri688@purdue.edu::110bdbf6-dcf4-48d0-95b1-47511869d398" providerId="AD" clId="Web-{D6EC0B53-F680-8AC4-8713-9C1DE32BF15E}" dt="2024-04-22T15:02:42.878" v="28" actId="20577"/>
        <pc:sldMkLst>
          <pc:docMk/>
          <pc:sldMk cId="1746264437" sldId="259"/>
        </pc:sldMkLst>
        <pc:spChg chg="mod">
          <ac:chgData name="Jamie Lee Morris" userId="S::morri688@purdue.edu::110bdbf6-dcf4-48d0-95b1-47511869d398" providerId="AD" clId="Web-{D6EC0B53-F680-8AC4-8713-9C1DE32BF15E}" dt="2024-04-22T15:02:37.065" v="24" actId="20577"/>
          <ac:spMkLst>
            <pc:docMk/>
            <pc:sldMk cId="1746264437" sldId="259"/>
            <ac:spMk id="2" creationId="{00000000-0000-0000-0000-000000000000}"/>
          </ac:spMkLst>
        </pc:spChg>
        <pc:spChg chg="mod">
          <ac:chgData name="Jamie Lee Morris" userId="S::morri688@purdue.edu::110bdbf6-dcf4-48d0-95b1-47511869d398" providerId="AD" clId="Web-{D6EC0B53-F680-8AC4-8713-9C1DE32BF15E}" dt="2024-04-22T15:02:42.878" v="28" actId="20577"/>
          <ac:spMkLst>
            <pc:docMk/>
            <pc:sldMk cId="1746264437" sldId="259"/>
            <ac:spMk id="3" creationId="{00000000-0000-0000-0000-000000000000}"/>
          </ac:spMkLst>
        </pc:spChg>
      </pc:sldChg>
    </pc:docChg>
  </pc:docChgLst>
  <pc:docChgLst>
    <pc:chgData name="Jamie Lee Morris" userId="S::morri688@purdue.edu::110bdbf6-dcf4-48d0-95b1-47511869d398" providerId="AD" clId="Web-{371E03EF-9F5E-B739-1D41-1D9FFE154047}"/>
    <pc:docChg chg="mod">
      <pc:chgData name="Jamie Lee Morris" userId="S::morri688@purdue.edu::110bdbf6-dcf4-48d0-95b1-47511869d398" providerId="AD" clId="Web-{371E03EF-9F5E-B739-1D41-1D9FFE154047}" dt="2024-02-22T04:30:00.910" v="0" actId="33475"/>
      <pc:docMkLst>
        <pc:docMk/>
      </pc:docMkLst>
    </pc:docChg>
  </pc:docChgLst>
  <pc:docChgLst>
    <pc:chgData name="Jamie Lee Morris" userId="S::morri688@purdue.edu::110bdbf6-dcf4-48d0-95b1-47511869d398" providerId="AD" clId="Web-{9ED6FF48-96D1-820A-29C3-83E69BA46ECB}"/>
    <pc:docChg chg="addSld modSld sldOrd">
      <pc:chgData name="Jamie Lee Morris" userId="S::morri688@purdue.edu::110bdbf6-dcf4-48d0-95b1-47511869d398" providerId="AD" clId="Web-{9ED6FF48-96D1-820A-29C3-83E69BA46ECB}" dt="2024-11-13T21:15:29.409" v="4030"/>
      <pc:docMkLst>
        <pc:docMk/>
      </pc:docMkLst>
      <pc:sldChg chg="addSp delSp modSp modNotes">
        <pc:chgData name="Jamie Lee Morris" userId="S::morri688@purdue.edu::110bdbf6-dcf4-48d0-95b1-47511869d398" providerId="AD" clId="Web-{9ED6FF48-96D1-820A-29C3-83E69BA46ECB}" dt="2024-11-13T20:21:15.312" v="3118" actId="14100"/>
        <pc:sldMkLst>
          <pc:docMk/>
          <pc:sldMk cId="2349185076" sldId="258"/>
        </pc:sldMkLst>
        <pc:spChg chg="mod">
          <ac:chgData name="Jamie Lee Morris" userId="S::morri688@purdue.edu::110bdbf6-dcf4-48d0-95b1-47511869d398" providerId="AD" clId="Web-{9ED6FF48-96D1-820A-29C3-83E69BA46ECB}" dt="2024-11-13T20:16:35.802" v="2903" actId="20577"/>
          <ac:spMkLst>
            <pc:docMk/>
            <pc:sldMk cId="2349185076" sldId="258"/>
            <ac:spMk id="2" creationId="{00000000-0000-0000-0000-000000000000}"/>
          </ac:spMkLst>
        </pc:spChg>
        <pc:spChg chg="mod">
          <ac:chgData name="Jamie Lee Morris" userId="S::morri688@purdue.edu::110bdbf6-dcf4-48d0-95b1-47511869d398" providerId="AD" clId="Web-{9ED6FF48-96D1-820A-29C3-83E69BA46ECB}" dt="2024-11-13T20:21:15.312" v="3118" actId="14100"/>
          <ac:spMkLst>
            <pc:docMk/>
            <pc:sldMk cId="2349185076" sldId="258"/>
            <ac:spMk id="3" creationId="{00000000-0000-0000-0000-000000000000}"/>
          </ac:spMkLst>
        </pc:spChg>
        <pc:spChg chg="mod">
          <ac:chgData name="Jamie Lee Morris" userId="S::morri688@purdue.edu::110bdbf6-dcf4-48d0-95b1-47511869d398" providerId="AD" clId="Web-{9ED6FF48-96D1-820A-29C3-83E69BA46ECB}" dt="2024-11-13T20:16:45.880" v="2905" actId="20577"/>
          <ac:spMkLst>
            <pc:docMk/>
            <pc:sldMk cId="2349185076" sldId="258"/>
            <ac:spMk id="4" creationId="{00000000-0000-0000-0000-000000000000}"/>
          </ac:spMkLst>
        </pc:spChg>
        <pc:spChg chg="add del">
          <ac:chgData name="Jamie Lee Morris" userId="S::morri688@purdue.edu::110bdbf6-dcf4-48d0-95b1-47511869d398" providerId="AD" clId="Web-{9ED6FF48-96D1-820A-29C3-83E69BA46ECB}" dt="2024-11-13T20:18:25.306" v="2908"/>
          <ac:spMkLst>
            <pc:docMk/>
            <pc:sldMk cId="2349185076" sldId="258"/>
            <ac:spMk id="7" creationId="{111F3C9B-0FF2-9DDA-63E8-4EA3CA5EFCBE}"/>
          </ac:spMkLst>
        </pc:spChg>
        <pc:spChg chg="add mod">
          <ac:chgData name="Jamie Lee Morris" userId="S::morri688@purdue.edu::110bdbf6-dcf4-48d0-95b1-47511869d398" providerId="AD" clId="Web-{9ED6FF48-96D1-820A-29C3-83E69BA46ECB}" dt="2024-11-13T20:19:49.262" v="3015"/>
          <ac:spMkLst>
            <pc:docMk/>
            <pc:sldMk cId="2349185076" sldId="258"/>
            <ac:spMk id="9" creationId="{53A4C778-242D-6549-B576-7A269D83F2F4}"/>
          </ac:spMkLst>
        </pc:spChg>
        <pc:spChg chg="add mod">
          <ac:chgData name="Jamie Lee Morris" userId="S::morri688@purdue.edu::110bdbf6-dcf4-48d0-95b1-47511869d398" providerId="AD" clId="Web-{9ED6FF48-96D1-820A-29C3-83E69BA46ECB}" dt="2024-11-13T20:20:37.920" v="3103" actId="14100"/>
          <ac:spMkLst>
            <pc:docMk/>
            <pc:sldMk cId="2349185076" sldId="258"/>
            <ac:spMk id="11" creationId="{673736D6-AEC4-F221-7C40-E669B84666F8}"/>
          </ac:spMkLst>
        </pc:spChg>
      </pc:sldChg>
      <pc:sldChg chg="mod modShow">
        <pc:chgData name="Jamie Lee Morris" userId="S::morri688@purdue.edu::110bdbf6-dcf4-48d0-95b1-47511869d398" providerId="AD" clId="Web-{9ED6FF48-96D1-820A-29C3-83E69BA46ECB}" dt="2024-11-13T21:15:29.409" v="4030"/>
        <pc:sldMkLst>
          <pc:docMk/>
          <pc:sldMk cId="2982481132" sldId="266"/>
        </pc:sldMkLst>
      </pc:sldChg>
      <pc:sldChg chg="addSp modSp">
        <pc:chgData name="Jamie Lee Morris" userId="S::morri688@purdue.edu::110bdbf6-dcf4-48d0-95b1-47511869d398" providerId="AD" clId="Web-{9ED6FF48-96D1-820A-29C3-83E69BA46ECB}" dt="2024-11-13T19:36:02.262" v="18"/>
        <pc:sldMkLst>
          <pc:docMk/>
          <pc:sldMk cId="533221901" sldId="267"/>
        </pc:sldMkLst>
        <pc:spChg chg="mod">
          <ac:chgData name="Jamie Lee Morris" userId="S::morri688@purdue.edu::110bdbf6-dcf4-48d0-95b1-47511869d398" providerId="AD" clId="Web-{9ED6FF48-96D1-820A-29C3-83E69BA46ECB}" dt="2024-11-13T19:35:11.979" v="10" actId="1076"/>
          <ac:spMkLst>
            <pc:docMk/>
            <pc:sldMk cId="533221901" sldId="267"/>
            <ac:spMk id="10" creationId="{2AACE7EB-D917-51AF-239D-FE0C461E31AC}"/>
          </ac:spMkLst>
        </pc:spChg>
        <pc:spChg chg="mod">
          <ac:chgData name="Jamie Lee Morris" userId="S::morri688@purdue.edu::110bdbf6-dcf4-48d0-95b1-47511869d398" providerId="AD" clId="Web-{9ED6FF48-96D1-820A-29C3-83E69BA46ECB}" dt="2024-11-13T19:35:54.512" v="16" actId="14100"/>
          <ac:spMkLst>
            <pc:docMk/>
            <pc:sldMk cId="533221901" sldId="267"/>
            <ac:spMk id="12" creationId="{1E34F659-C409-791B-6E50-6FA93A961ECD}"/>
          </ac:spMkLst>
        </pc:spChg>
        <pc:picChg chg="add mod">
          <ac:chgData name="Jamie Lee Morris" userId="S::morri688@purdue.edu::110bdbf6-dcf4-48d0-95b1-47511869d398" providerId="AD" clId="Web-{9ED6FF48-96D1-820A-29C3-83E69BA46ECB}" dt="2024-11-13T19:35:23.761" v="13"/>
          <ac:picMkLst>
            <pc:docMk/>
            <pc:sldMk cId="533221901" sldId="267"/>
            <ac:picMk id="3" creationId="{D95ABE56-D453-D3BA-B4B9-209D3C40BD46}"/>
          </ac:picMkLst>
        </pc:picChg>
        <pc:picChg chg="add mod">
          <ac:chgData name="Jamie Lee Morris" userId="S::morri688@purdue.edu::110bdbf6-dcf4-48d0-95b1-47511869d398" providerId="AD" clId="Web-{9ED6FF48-96D1-820A-29C3-83E69BA46ECB}" dt="2024-11-13T19:36:02.262" v="18"/>
          <ac:picMkLst>
            <pc:docMk/>
            <pc:sldMk cId="533221901" sldId="267"/>
            <ac:picMk id="4" creationId="{28C0D30B-0977-3E3B-EB37-9AFD050589C7}"/>
          </ac:picMkLst>
        </pc:picChg>
      </pc:sldChg>
      <pc:sldChg chg="addSp delSp modSp ord">
        <pc:chgData name="Jamie Lee Morris" userId="S::morri688@purdue.edu::110bdbf6-dcf4-48d0-95b1-47511869d398" providerId="AD" clId="Web-{9ED6FF48-96D1-820A-29C3-83E69BA46ECB}" dt="2024-11-13T20:36:36.485" v="3403" actId="1076"/>
        <pc:sldMkLst>
          <pc:docMk/>
          <pc:sldMk cId="551104405" sldId="270"/>
        </pc:sldMkLst>
        <pc:spChg chg="mod">
          <ac:chgData name="Jamie Lee Morris" userId="S::morri688@purdue.edu::110bdbf6-dcf4-48d0-95b1-47511869d398" providerId="AD" clId="Web-{9ED6FF48-96D1-820A-29C3-83E69BA46ECB}" dt="2024-11-13T20:36:10.578" v="3401" actId="20577"/>
          <ac:spMkLst>
            <pc:docMk/>
            <pc:sldMk cId="551104405" sldId="270"/>
            <ac:spMk id="2" creationId="{CB772D45-EC14-6FAC-9297-08EB6E4C41A3}"/>
          </ac:spMkLst>
        </pc:spChg>
        <pc:spChg chg="add del mod">
          <ac:chgData name="Jamie Lee Morris" userId="S::morri688@purdue.edu::110bdbf6-dcf4-48d0-95b1-47511869d398" providerId="AD" clId="Web-{9ED6FF48-96D1-820A-29C3-83E69BA46ECB}" dt="2024-11-13T20:33:47.666" v="3349"/>
          <ac:spMkLst>
            <pc:docMk/>
            <pc:sldMk cId="551104405" sldId="270"/>
            <ac:spMk id="4" creationId="{8D9F0192-EDEC-ECB9-D99C-A2B850F9BE8F}"/>
          </ac:spMkLst>
        </pc:spChg>
        <pc:spChg chg="add del mod">
          <ac:chgData name="Jamie Lee Morris" userId="S::morri688@purdue.edu::110bdbf6-dcf4-48d0-95b1-47511869d398" providerId="AD" clId="Web-{9ED6FF48-96D1-820A-29C3-83E69BA46ECB}" dt="2024-11-13T20:33:51.151" v="3351"/>
          <ac:spMkLst>
            <pc:docMk/>
            <pc:sldMk cId="551104405" sldId="270"/>
            <ac:spMk id="9" creationId="{C6A084A2-72BF-54BF-A087-E87ACF921525}"/>
          </ac:spMkLst>
        </pc:spChg>
        <pc:picChg chg="mod">
          <ac:chgData name="Jamie Lee Morris" userId="S::morri688@purdue.edu::110bdbf6-dcf4-48d0-95b1-47511869d398" providerId="AD" clId="Web-{9ED6FF48-96D1-820A-29C3-83E69BA46ECB}" dt="2024-11-13T20:36:36.485" v="3403" actId="1076"/>
          <ac:picMkLst>
            <pc:docMk/>
            <pc:sldMk cId="551104405" sldId="270"/>
            <ac:picMk id="8" creationId="{AA5ED650-FFF9-39F2-4484-0BC3824D90B6}"/>
          </ac:picMkLst>
        </pc:picChg>
      </pc:sldChg>
      <pc:sldChg chg="addSp delSp modSp ord modNotes">
        <pc:chgData name="Jamie Lee Morris" userId="S::morri688@purdue.edu::110bdbf6-dcf4-48d0-95b1-47511869d398" providerId="AD" clId="Web-{9ED6FF48-96D1-820A-29C3-83E69BA46ECB}" dt="2024-11-13T20:35:08.107" v="3366" actId="20577"/>
        <pc:sldMkLst>
          <pc:docMk/>
          <pc:sldMk cId="1464197972" sldId="272"/>
        </pc:sldMkLst>
        <pc:spChg chg="mod">
          <ac:chgData name="Jamie Lee Morris" userId="S::morri688@purdue.edu::110bdbf6-dcf4-48d0-95b1-47511869d398" providerId="AD" clId="Web-{9ED6FF48-96D1-820A-29C3-83E69BA46ECB}" dt="2024-11-13T20:35:08.107" v="3366" actId="20577"/>
          <ac:spMkLst>
            <pc:docMk/>
            <pc:sldMk cId="1464197972" sldId="272"/>
            <ac:spMk id="2" creationId="{29AE374C-239A-A159-6349-E85D1DD9D383}"/>
          </ac:spMkLst>
        </pc:spChg>
        <pc:spChg chg="del mod">
          <ac:chgData name="Jamie Lee Morris" userId="S::morri688@purdue.edu::110bdbf6-dcf4-48d0-95b1-47511869d398" providerId="AD" clId="Web-{9ED6FF48-96D1-820A-29C3-83E69BA46ECB}" dt="2024-11-13T20:33:56.010" v="3352"/>
          <ac:spMkLst>
            <pc:docMk/>
            <pc:sldMk cId="1464197972" sldId="272"/>
            <ac:spMk id="3" creationId="{100FF182-1B61-5DE0-A79B-408B6F127DEA}"/>
          </ac:spMkLst>
        </pc:spChg>
        <pc:spChg chg="mod">
          <ac:chgData name="Jamie Lee Morris" userId="S::morri688@purdue.edu::110bdbf6-dcf4-48d0-95b1-47511869d398" providerId="AD" clId="Web-{9ED6FF48-96D1-820A-29C3-83E69BA46ECB}" dt="2024-11-13T20:22:22.423" v="3120" actId="20577"/>
          <ac:spMkLst>
            <pc:docMk/>
            <pc:sldMk cId="1464197972" sldId="272"/>
            <ac:spMk id="4" creationId="{711C8484-DD32-31FE-F49B-5B808DEEF0C9}"/>
          </ac:spMkLst>
        </pc:spChg>
        <pc:spChg chg="add del mod">
          <ac:chgData name="Jamie Lee Morris" userId="S::morri688@purdue.edu::110bdbf6-dcf4-48d0-95b1-47511869d398" providerId="AD" clId="Web-{9ED6FF48-96D1-820A-29C3-83E69BA46ECB}" dt="2024-11-13T20:34:01.698" v="3354"/>
          <ac:spMkLst>
            <pc:docMk/>
            <pc:sldMk cId="1464197972" sldId="272"/>
            <ac:spMk id="11" creationId="{C2174967-1B69-0CE9-D188-F56D5C2C2A6B}"/>
          </ac:spMkLst>
        </pc:spChg>
        <pc:picChg chg="add mod">
          <ac:chgData name="Jamie Lee Morris" userId="S::morri688@purdue.edu::110bdbf6-dcf4-48d0-95b1-47511869d398" providerId="AD" clId="Web-{9ED6FF48-96D1-820A-29C3-83E69BA46ECB}" dt="2024-11-13T20:26:33.901" v="3178" actId="1076"/>
          <ac:picMkLst>
            <pc:docMk/>
            <pc:sldMk cId="1464197972" sldId="272"/>
            <ac:picMk id="7" creationId="{181E8529-69A2-1B89-8032-A5A37D6F6789}"/>
          </ac:picMkLst>
        </pc:picChg>
        <pc:picChg chg="add mod">
          <ac:chgData name="Jamie Lee Morris" userId="S::morri688@purdue.edu::110bdbf6-dcf4-48d0-95b1-47511869d398" providerId="AD" clId="Web-{9ED6FF48-96D1-820A-29C3-83E69BA46ECB}" dt="2024-11-13T20:34:24.855" v="3358" actId="1076"/>
          <ac:picMkLst>
            <pc:docMk/>
            <pc:sldMk cId="1464197972" sldId="272"/>
            <ac:picMk id="8" creationId="{A4DD95C1-EB88-ECA9-7E89-CE34B6C840B1}"/>
          </ac:picMkLst>
        </pc:picChg>
        <pc:picChg chg="add mod ord">
          <ac:chgData name="Jamie Lee Morris" userId="S::morri688@purdue.edu::110bdbf6-dcf4-48d0-95b1-47511869d398" providerId="AD" clId="Web-{9ED6FF48-96D1-820A-29C3-83E69BA46ECB}" dt="2024-11-13T20:34:17.339" v="3357"/>
          <ac:picMkLst>
            <pc:docMk/>
            <pc:sldMk cId="1464197972" sldId="272"/>
            <ac:picMk id="9" creationId="{E5A9448C-753A-6CED-5F16-0F452D2FCE71}"/>
          </ac:picMkLst>
        </pc:picChg>
      </pc:sldChg>
      <pc:sldChg chg="addSp modSp ord modNotes">
        <pc:chgData name="Jamie Lee Morris" userId="S::morri688@purdue.edu::110bdbf6-dcf4-48d0-95b1-47511869d398" providerId="AD" clId="Web-{9ED6FF48-96D1-820A-29C3-83E69BA46ECB}" dt="2024-11-13T20:32:50.414" v="3346" actId="20577"/>
        <pc:sldMkLst>
          <pc:docMk/>
          <pc:sldMk cId="1250619361" sldId="273"/>
        </pc:sldMkLst>
        <pc:spChg chg="mod">
          <ac:chgData name="Jamie Lee Morris" userId="S::morri688@purdue.edu::110bdbf6-dcf4-48d0-95b1-47511869d398" providerId="AD" clId="Web-{9ED6FF48-96D1-820A-29C3-83E69BA46ECB}" dt="2024-11-13T20:32:50.414" v="3346" actId="20577"/>
          <ac:spMkLst>
            <pc:docMk/>
            <pc:sldMk cId="1250619361" sldId="273"/>
            <ac:spMk id="2" creationId="{81CB3C35-07BF-022A-7072-37F2B7E239C7}"/>
          </ac:spMkLst>
        </pc:spChg>
        <pc:spChg chg="mod">
          <ac:chgData name="Jamie Lee Morris" userId="S::morri688@purdue.edu::110bdbf6-dcf4-48d0-95b1-47511869d398" providerId="AD" clId="Web-{9ED6FF48-96D1-820A-29C3-83E69BA46ECB}" dt="2024-11-13T20:29:38.001" v="3219" actId="14100"/>
          <ac:spMkLst>
            <pc:docMk/>
            <pc:sldMk cId="1250619361" sldId="273"/>
            <ac:spMk id="3" creationId="{6F6A2247-B14B-3128-373E-E7FC8A740FC5}"/>
          </ac:spMkLst>
        </pc:spChg>
        <pc:spChg chg="add mod">
          <ac:chgData name="Jamie Lee Morris" userId="S::morri688@purdue.edu::110bdbf6-dcf4-48d0-95b1-47511869d398" providerId="AD" clId="Web-{9ED6FF48-96D1-820A-29C3-83E69BA46ECB}" dt="2024-11-13T20:29:34.423" v="3218" actId="14100"/>
          <ac:spMkLst>
            <pc:docMk/>
            <pc:sldMk cId="1250619361" sldId="273"/>
            <ac:spMk id="8" creationId="{AB8BFCB9-0847-6643-A368-6349F44748E7}"/>
          </ac:spMkLst>
        </pc:spChg>
        <pc:picChg chg="add mod">
          <ac:chgData name="Jamie Lee Morris" userId="S::morri688@purdue.edu::110bdbf6-dcf4-48d0-95b1-47511869d398" providerId="AD" clId="Web-{9ED6FF48-96D1-820A-29C3-83E69BA46ECB}" dt="2024-11-13T20:29:23.985" v="3212" actId="14100"/>
          <ac:picMkLst>
            <pc:docMk/>
            <pc:sldMk cId="1250619361" sldId="273"/>
            <ac:picMk id="4" creationId="{9230F4FA-28E0-264E-0413-146A0490B823}"/>
          </ac:picMkLst>
        </pc:picChg>
        <pc:picChg chg="mod">
          <ac:chgData name="Jamie Lee Morris" userId="S::morri688@purdue.edu::110bdbf6-dcf4-48d0-95b1-47511869d398" providerId="AD" clId="Web-{9ED6FF48-96D1-820A-29C3-83E69BA46ECB}" dt="2024-11-13T20:29:10.797" v="3209" actId="1076"/>
          <ac:picMkLst>
            <pc:docMk/>
            <pc:sldMk cId="1250619361" sldId="273"/>
            <ac:picMk id="7" creationId="{62FFD2C6-9845-1C24-D86F-6694201647DC}"/>
          </ac:picMkLst>
        </pc:picChg>
      </pc:sldChg>
      <pc:sldChg chg="addSp modSp modNotes">
        <pc:chgData name="Jamie Lee Morris" userId="S::morri688@purdue.edu::110bdbf6-dcf4-48d0-95b1-47511869d398" providerId="AD" clId="Web-{9ED6FF48-96D1-820A-29C3-83E69BA46ECB}" dt="2024-11-13T21:15:23.565" v="4029" actId="20577"/>
        <pc:sldMkLst>
          <pc:docMk/>
          <pc:sldMk cId="2912791201" sldId="274"/>
        </pc:sldMkLst>
        <pc:spChg chg="mod">
          <ac:chgData name="Jamie Lee Morris" userId="S::morri688@purdue.edu::110bdbf6-dcf4-48d0-95b1-47511869d398" providerId="AD" clId="Web-{9ED6FF48-96D1-820A-29C3-83E69BA46ECB}" dt="2024-11-13T20:42:50.373" v="3819" actId="20577"/>
          <ac:spMkLst>
            <pc:docMk/>
            <pc:sldMk cId="2912791201" sldId="274"/>
            <ac:spMk id="2" creationId="{9BC42861-1180-4C53-0713-A88E5B1A3E24}"/>
          </ac:spMkLst>
        </pc:spChg>
        <pc:spChg chg="mod">
          <ac:chgData name="Jamie Lee Morris" userId="S::morri688@purdue.edu::110bdbf6-dcf4-48d0-95b1-47511869d398" providerId="AD" clId="Web-{9ED6FF48-96D1-820A-29C3-83E69BA46ECB}" dt="2024-11-13T20:44:55.253" v="3900" actId="20577"/>
          <ac:spMkLst>
            <pc:docMk/>
            <pc:sldMk cId="2912791201" sldId="274"/>
            <ac:spMk id="3" creationId="{A41889B7-5EF3-EE71-9FF1-B50460DB1FB0}"/>
          </ac:spMkLst>
        </pc:spChg>
        <pc:spChg chg="mod">
          <ac:chgData name="Jamie Lee Morris" userId="S::morri688@purdue.edu::110bdbf6-dcf4-48d0-95b1-47511869d398" providerId="AD" clId="Web-{9ED6FF48-96D1-820A-29C3-83E69BA46ECB}" dt="2024-11-13T20:43:39.109" v="3828" actId="20577"/>
          <ac:spMkLst>
            <pc:docMk/>
            <pc:sldMk cId="2912791201" sldId="274"/>
            <ac:spMk id="4" creationId="{C88F7177-1E44-A578-1FEA-B9359A3EB56E}"/>
          </ac:spMkLst>
        </pc:spChg>
        <pc:spChg chg="mod">
          <ac:chgData name="Jamie Lee Morris" userId="S::morri688@purdue.edu::110bdbf6-dcf4-48d0-95b1-47511869d398" providerId="AD" clId="Web-{9ED6FF48-96D1-820A-29C3-83E69BA46ECB}" dt="2024-11-13T20:44:00.579" v="3836" actId="1076"/>
          <ac:spMkLst>
            <pc:docMk/>
            <pc:sldMk cId="2912791201" sldId="274"/>
            <ac:spMk id="9" creationId="{BB95AEAD-49D2-E088-D56D-A7BDABAC2356}"/>
          </ac:spMkLst>
        </pc:spChg>
        <pc:spChg chg="add mod">
          <ac:chgData name="Jamie Lee Morris" userId="S::morri688@purdue.edu::110bdbf6-dcf4-48d0-95b1-47511869d398" providerId="AD" clId="Web-{9ED6FF48-96D1-820A-29C3-83E69BA46ECB}" dt="2024-11-13T21:15:23.565" v="4029" actId="20577"/>
          <ac:spMkLst>
            <pc:docMk/>
            <pc:sldMk cId="2912791201" sldId="274"/>
            <ac:spMk id="10" creationId="{6CCCEB20-407E-3C92-E6E8-E00B09479FEA}"/>
          </ac:spMkLst>
        </pc:spChg>
        <pc:picChg chg="mod">
          <ac:chgData name="Jamie Lee Morris" userId="S::morri688@purdue.edu::110bdbf6-dcf4-48d0-95b1-47511869d398" providerId="AD" clId="Web-{9ED6FF48-96D1-820A-29C3-83E69BA46ECB}" dt="2024-11-13T20:43:57.766" v="3835" actId="1076"/>
          <ac:picMkLst>
            <pc:docMk/>
            <pc:sldMk cId="2912791201" sldId="274"/>
            <ac:picMk id="8" creationId="{F51E96D1-FEA6-0DDF-6E9D-2320504BFD35}"/>
          </ac:picMkLst>
        </pc:picChg>
      </pc:sldChg>
      <pc:sldChg chg="mod modShow">
        <pc:chgData name="Jamie Lee Morris" userId="S::morri688@purdue.edu::110bdbf6-dcf4-48d0-95b1-47511869d398" providerId="AD" clId="Web-{9ED6FF48-96D1-820A-29C3-83E69BA46ECB}" dt="2024-11-13T21:15:07.517" v="4024"/>
        <pc:sldMkLst>
          <pc:docMk/>
          <pc:sldMk cId="36905200" sldId="275"/>
        </pc:sldMkLst>
      </pc:sldChg>
      <pc:sldChg chg="addSp modSp modNotes">
        <pc:chgData name="Jamie Lee Morris" userId="S::morri688@purdue.edu::110bdbf6-dcf4-48d0-95b1-47511869d398" providerId="AD" clId="Web-{9ED6FF48-96D1-820A-29C3-83E69BA46ECB}" dt="2024-11-13T20:16:11.395" v="2901"/>
        <pc:sldMkLst>
          <pc:docMk/>
          <pc:sldMk cId="1615128775" sldId="276"/>
        </pc:sldMkLst>
        <pc:spChg chg="add mod">
          <ac:chgData name="Jamie Lee Morris" userId="S::morri688@purdue.edu::110bdbf6-dcf4-48d0-95b1-47511869d398" providerId="AD" clId="Web-{9ED6FF48-96D1-820A-29C3-83E69BA46ECB}" dt="2024-11-13T19:40:30.475" v="126" actId="20577"/>
          <ac:spMkLst>
            <pc:docMk/>
            <pc:sldMk cId="1615128775" sldId="276"/>
            <ac:spMk id="3" creationId="{BFA1D65C-3FC9-E877-5E47-AC6EC07B04CC}"/>
          </ac:spMkLst>
        </pc:spChg>
        <pc:spChg chg="add mod">
          <ac:chgData name="Jamie Lee Morris" userId="S::morri688@purdue.edu::110bdbf6-dcf4-48d0-95b1-47511869d398" providerId="AD" clId="Web-{9ED6FF48-96D1-820A-29C3-83E69BA46ECB}" dt="2024-11-13T19:43:38.169" v="246" actId="20577"/>
          <ac:spMkLst>
            <pc:docMk/>
            <pc:sldMk cId="1615128775" sldId="276"/>
            <ac:spMk id="5" creationId="{A3114721-1DF8-A4AA-EF78-ADDA2DF207F6}"/>
          </ac:spMkLst>
        </pc:spChg>
        <pc:spChg chg="add mod">
          <ac:chgData name="Jamie Lee Morris" userId="S::morri688@purdue.edu::110bdbf6-dcf4-48d0-95b1-47511869d398" providerId="AD" clId="Web-{9ED6FF48-96D1-820A-29C3-83E69BA46ECB}" dt="2024-11-13T20:14:29.735" v="2560" actId="14100"/>
          <ac:spMkLst>
            <pc:docMk/>
            <pc:sldMk cId="1615128775" sldId="276"/>
            <ac:spMk id="10" creationId="{E43ECA82-E73A-0C35-5A46-DC3D581FBC11}"/>
          </ac:spMkLst>
        </pc:spChg>
      </pc:sldChg>
      <pc:sldChg chg="addSp delSp modSp add replId modNotes">
        <pc:chgData name="Jamie Lee Morris" userId="S::morri688@purdue.edu::110bdbf6-dcf4-48d0-95b1-47511869d398" providerId="AD" clId="Web-{9ED6FF48-96D1-820A-29C3-83E69BA46ECB}" dt="2024-11-13T19:59:18.687" v="560"/>
        <pc:sldMkLst>
          <pc:docMk/>
          <pc:sldMk cId="3413961206" sldId="277"/>
        </pc:sldMkLst>
        <pc:spChg chg="mod">
          <ac:chgData name="Jamie Lee Morris" userId="S::morri688@purdue.edu::110bdbf6-dcf4-48d0-95b1-47511869d398" providerId="AD" clId="Web-{9ED6FF48-96D1-820A-29C3-83E69BA46ECB}" dt="2024-11-13T19:48:19.898" v="366" actId="20577"/>
          <ac:spMkLst>
            <pc:docMk/>
            <pc:sldMk cId="3413961206" sldId="277"/>
            <ac:spMk id="2" creationId="{00000000-0000-0000-0000-000000000000}"/>
          </ac:spMkLst>
        </pc:spChg>
        <pc:spChg chg="del">
          <ac:chgData name="Jamie Lee Morris" userId="S::morri688@purdue.edu::110bdbf6-dcf4-48d0-95b1-47511869d398" providerId="AD" clId="Web-{9ED6FF48-96D1-820A-29C3-83E69BA46ECB}" dt="2024-11-13T19:46:07.346" v="340"/>
          <ac:spMkLst>
            <pc:docMk/>
            <pc:sldMk cId="3413961206" sldId="277"/>
            <ac:spMk id="3" creationId="{BFA1D65C-3FC9-E877-5E47-AC6EC07B04CC}"/>
          </ac:spMkLst>
        </pc:spChg>
        <pc:spChg chg="del">
          <ac:chgData name="Jamie Lee Morris" userId="S::morri688@purdue.edu::110bdbf6-dcf4-48d0-95b1-47511869d398" providerId="AD" clId="Web-{9ED6FF48-96D1-820A-29C3-83E69BA46ECB}" dt="2024-11-13T19:46:08.706" v="341"/>
          <ac:spMkLst>
            <pc:docMk/>
            <pc:sldMk cId="3413961206" sldId="277"/>
            <ac:spMk id="5" creationId="{A3114721-1DF8-A4AA-EF78-ADDA2DF207F6}"/>
          </ac:spMkLst>
        </pc:spChg>
        <pc:spChg chg="del">
          <ac:chgData name="Jamie Lee Morris" userId="S::morri688@purdue.edu::110bdbf6-dcf4-48d0-95b1-47511869d398" providerId="AD" clId="Web-{9ED6FF48-96D1-820A-29C3-83E69BA46ECB}" dt="2024-11-13T19:47:40.943" v="355"/>
          <ac:spMkLst>
            <pc:docMk/>
            <pc:sldMk cId="3413961206" sldId="277"/>
            <ac:spMk id="8" creationId="{0EDE0680-A493-E4BA-D3EE-19EB499BC598}"/>
          </ac:spMkLst>
        </pc:spChg>
        <pc:spChg chg="del mod">
          <ac:chgData name="Jamie Lee Morris" userId="S::morri688@purdue.edu::110bdbf6-dcf4-48d0-95b1-47511869d398" providerId="AD" clId="Web-{9ED6FF48-96D1-820A-29C3-83E69BA46ECB}" dt="2024-11-13T19:48:21.507" v="367"/>
          <ac:spMkLst>
            <pc:docMk/>
            <pc:sldMk cId="3413961206" sldId="277"/>
            <ac:spMk id="9" creationId="{3AA2DF6D-0AE8-13F2-892C-E85A0F990B46}"/>
          </ac:spMkLst>
        </pc:spChg>
        <pc:spChg chg="del">
          <ac:chgData name="Jamie Lee Morris" userId="S::morri688@purdue.edu::110bdbf6-dcf4-48d0-95b1-47511869d398" providerId="AD" clId="Web-{9ED6FF48-96D1-820A-29C3-83E69BA46ECB}" dt="2024-11-13T19:46:09.518" v="342"/>
          <ac:spMkLst>
            <pc:docMk/>
            <pc:sldMk cId="3413961206" sldId="277"/>
            <ac:spMk id="10" creationId="{E43ECA82-E73A-0C35-5A46-DC3D581FBC11}"/>
          </ac:spMkLst>
        </pc:spChg>
        <pc:spChg chg="del mod">
          <ac:chgData name="Jamie Lee Morris" userId="S::morri688@purdue.edu::110bdbf6-dcf4-48d0-95b1-47511869d398" providerId="AD" clId="Web-{9ED6FF48-96D1-820A-29C3-83E69BA46ECB}" dt="2024-11-13T19:48:22.210" v="368"/>
          <ac:spMkLst>
            <pc:docMk/>
            <pc:sldMk cId="3413961206" sldId="277"/>
            <ac:spMk id="12" creationId="{DB4B5D21-B875-BA57-CDEC-222F1BFD3DBF}"/>
          </ac:spMkLst>
        </pc:spChg>
        <pc:spChg chg="del mod">
          <ac:chgData name="Jamie Lee Morris" userId="S::morri688@purdue.edu::110bdbf6-dcf4-48d0-95b1-47511869d398" providerId="AD" clId="Web-{9ED6FF48-96D1-820A-29C3-83E69BA46ECB}" dt="2024-11-13T19:48:22.695" v="369"/>
          <ac:spMkLst>
            <pc:docMk/>
            <pc:sldMk cId="3413961206" sldId="277"/>
            <ac:spMk id="13" creationId="{18B9D475-A303-0109-3DFE-FFA42A730E62}"/>
          </ac:spMkLst>
        </pc:spChg>
        <pc:spChg chg="add del mod">
          <ac:chgData name="Jamie Lee Morris" userId="S::morri688@purdue.edu::110bdbf6-dcf4-48d0-95b1-47511869d398" providerId="AD" clId="Web-{9ED6FF48-96D1-820A-29C3-83E69BA46ECB}" dt="2024-11-13T19:47:43.959" v="357"/>
          <ac:spMkLst>
            <pc:docMk/>
            <pc:sldMk cId="3413961206" sldId="277"/>
            <ac:spMk id="14" creationId="{8334AD24-F62E-996C-6271-3171099096A7}"/>
          </ac:spMkLst>
        </pc:spChg>
        <pc:spChg chg="add mod">
          <ac:chgData name="Jamie Lee Morris" userId="S::morri688@purdue.edu::110bdbf6-dcf4-48d0-95b1-47511869d398" providerId="AD" clId="Web-{9ED6FF48-96D1-820A-29C3-83E69BA46ECB}" dt="2024-11-13T19:57:02.541" v="393" actId="1076"/>
          <ac:spMkLst>
            <pc:docMk/>
            <pc:sldMk cId="3413961206" sldId="277"/>
            <ac:spMk id="16" creationId="{BE586EE9-C385-8564-1273-A26787E09744}"/>
          </ac:spMkLst>
        </pc:spChg>
        <pc:picChg chg="add mod">
          <ac:chgData name="Jamie Lee Morris" userId="S::morri688@purdue.edu::110bdbf6-dcf4-48d0-95b1-47511869d398" providerId="AD" clId="Web-{9ED6FF48-96D1-820A-29C3-83E69BA46ECB}" dt="2024-11-13T19:57:05.229" v="394" actId="1076"/>
          <ac:picMkLst>
            <pc:docMk/>
            <pc:sldMk cId="3413961206" sldId="277"/>
            <ac:picMk id="17" creationId="{EEBFFF48-28F1-BE44-042B-2E7F0400F04B}"/>
          </ac:picMkLst>
        </pc:picChg>
        <pc:picChg chg="add del mod modCrop">
          <ac:chgData name="Jamie Lee Morris" userId="S::morri688@purdue.edu::110bdbf6-dcf4-48d0-95b1-47511869d398" providerId="AD" clId="Web-{9ED6FF48-96D1-820A-29C3-83E69BA46ECB}" dt="2024-11-13T19:51:25.951" v="376"/>
          <ac:picMkLst>
            <pc:docMk/>
            <pc:sldMk cId="3413961206" sldId="277"/>
            <ac:picMk id="18" creationId="{987AFBF3-44F7-C925-DCAD-4E6E4AF77BE0}"/>
          </ac:picMkLst>
        </pc:picChg>
        <pc:picChg chg="add mod">
          <ac:chgData name="Jamie Lee Morris" userId="S::morri688@purdue.edu::110bdbf6-dcf4-48d0-95b1-47511869d398" providerId="AD" clId="Web-{9ED6FF48-96D1-820A-29C3-83E69BA46ECB}" dt="2024-11-13T19:57:17.995" v="398" actId="1076"/>
          <ac:picMkLst>
            <pc:docMk/>
            <pc:sldMk cId="3413961206" sldId="277"/>
            <ac:picMk id="19" creationId="{D27DE568-3822-96C3-81AD-FBC74CED7C0A}"/>
          </ac:picMkLst>
        </pc:picChg>
        <pc:picChg chg="add mod">
          <ac:chgData name="Jamie Lee Morris" userId="S::morri688@purdue.edu::110bdbf6-dcf4-48d0-95b1-47511869d398" providerId="AD" clId="Web-{9ED6FF48-96D1-820A-29C3-83E69BA46ECB}" dt="2024-11-13T19:57:15.448" v="397" actId="1076"/>
          <ac:picMkLst>
            <pc:docMk/>
            <pc:sldMk cId="3413961206" sldId="277"/>
            <ac:picMk id="20" creationId="{87A9266B-A572-1F29-9B0A-E06205DE8D02}"/>
          </ac:picMkLst>
        </pc:picChg>
      </pc:sldChg>
      <pc:sldChg chg="delSp modSp new">
        <pc:chgData name="Jamie Lee Morris" userId="S::morri688@purdue.edu::110bdbf6-dcf4-48d0-95b1-47511869d398" providerId="AD" clId="Web-{9ED6FF48-96D1-820A-29C3-83E69BA46ECB}" dt="2024-11-13T20:41:46.996" v="3787" actId="20577"/>
        <pc:sldMkLst>
          <pc:docMk/>
          <pc:sldMk cId="2167303678" sldId="278"/>
        </pc:sldMkLst>
        <pc:spChg chg="mod">
          <ac:chgData name="Jamie Lee Morris" userId="S::morri688@purdue.edu::110bdbf6-dcf4-48d0-95b1-47511869d398" providerId="AD" clId="Web-{9ED6FF48-96D1-820A-29C3-83E69BA46ECB}" dt="2024-11-13T20:37:34.831" v="3420" actId="20577"/>
          <ac:spMkLst>
            <pc:docMk/>
            <pc:sldMk cId="2167303678" sldId="278"/>
            <ac:spMk id="2" creationId="{50CDD31C-0F3B-5B6E-DAD2-A1594A3DE2B2}"/>
          </ac:spMkLst>
        </pc:spChg>
        <pc:spChg chg="del mod">
          <ac:chgData name="Jamie Lee Morris" userId="S::morri688@purdue.edu::110bdbf6-dcf4-48d0-95b1-47511869d398" providerId="AD" clId="Web-{9ED6FF48-96D1-820A-29C3-83E69BA46ECB}" dt="2024-11-13T20:38:59.443" v="3547"/>
          <ac:spMkLst>
            <pc:docMk/>
            <pc:sldMk cId="2167303678" sldId="278"/>
            <ac:spMk id="3" creationId="{5A94E79D-FC24-E0B0-CC79-FA0519950A11}"/>
          </ac:spMkLst>
        </pc:spChg>
        <pc:spChg chg="mod">
          <ac:chgData name="Jamie Lee Morris" userId="S::morri688@purdue.edu::110bdbf6-dcf4-48d0-95b1-47511869d398" providerId="AD" clId="Web-{9ED6FF48-96D1-820A-29C3-83E69BA46ECB}" dt="2024-11-13T20:41:46.996" v="3787" actId="20577"/>
          <ac:spMkLst>
            <pc:docMk/>
            <pc:sldMk cId="2167303678" sldId="278"/>
            <ac:spMk id="4" creationId="{DA14F8AA-B1B8-E5EA-6247-2A59F9379A6B}"/>
          </ac:spMkLst>
        </pc:spChg>
        <pc:spChg chg="del">
          <ac:chgData name="Jamie Lee Morris" userId="S::morri688@purdue.edu::110bdbf6-dcf4-48d0-95b1-47511869d398" providerId="AD" clId="Web-{9ED6FF48-96D1-820A-29C3-83E69BA46ECB}" dt="2024-11-13T20:37:42.737" v="3422"/>
          <ac:spMkLst>
            <pc:docMk/>
            <pc:sldMk cId="2167303678" sldId="278"/>
            <ac:spMk id="5" creationId="{5299CF2D-9529-525F-6216-BB48C533213A}"/>
          </ac:spMkLst>
        </pc:spChg>
      </pc:sldChg>
    </pc:docChg>
  </pc:docChgLst>
  <pc:docChgLst>
    <pc:chgData name="Jamie Lee Morris" userId="S::morri688@purdue.edu::110bdbf6-dcf4-48d0-95b1-47511869d398" providerId="AD" clId="Web-{A7297D9C-C53E-441F-49C2-56310B05B593}"/>
    <pc:docChg chg="addSld delSld modSld sldOrd">
      <pc:chgData name="Jamie Lee Morris" userId="S::morri688@purdue.edu::110bdbf6-dcf4-48d0-95b1-47511869d398" providerId="AD" clId="Web-{A7297D9C-C53E-441F-49C2-56310B05B593}" dt="2024-10-29T14:41:52.441" v="890"/>
      <pc:docMkLst>
        <pc:docMk/>
      </pc:docMkLst>
      <pc:sldChg chg="addSp delSp modSp modNotes">
        <pc:chgData name="Jamie Lee Morris" userId="S::morri688@purdue.edu::110bdbf6-dcf4-48d0-95b1-47511869d398" providerId="AD" clId="Web-{A7297D9C-C53E-441F-49C2-56310B05B593}" dt="2024-10-29T14:14:48.711" v="848" actId="20577"/>
        <pc:sldMkLst>
          <pc:docMk/>
          <pc:sldMk cId="533221901" sldId="267"/>
        </pc:sldMkLst>
        <pc:spChg chg="add del mod">
          <ac:chgData name="Jamie Lee Morris" userId="S::morri688@purdue.edu::110bdbf6-dcf4-48d0-95b1-47511869d398" providerId="AD" clId="Web-{A7297D9C-C53E-441F-49C2-56310B05B593}" dt="2024-10-29T13:48:15.794" v="152"/>
          <ac:spMkLst>
            <pc:docMk/>
            <pc:sldMk cId="533221901" sldId="267"/>
            <ac:spMk id="8" creationId="{486FB0ED-095D-CECA-DC7F-4DEBE2521126}"/>
          </ac:spMkLst>
        </pc:spChg>
        <pc:spChg chg="mod">
          <ac:chgData name="Jamie Lee Morris" userId="S::morri688@purdue.edu::110bdbf6-dcf4-48d0-95b1-47511869d398" providerId="AD" clId="Web-{A7297D9C-C53E-441F-49C2-56310B05B593}" dt="2024-10-29T14:08:25.166" v="841" actId="1076"/>
          <ac:spMkLst>
            <pc:docMk/>
            <pc:sldMk cId="533221901" sldId="267"/>
            <ac:spMk id="10" creationId="{2AACE7EB-D917-51AF-239D-FE0C461E31AC}"/>
          </ac:spMkLst>
        </pc:spChg>
        <pc:spChg chg="mod">
          <ac:chgData name="Jamie Lee Morris" userId="S::morri688@purdue.edu::110bdbf6-dcf4-48d0-95b1-47511869d398" providerId="AD" clId="Web-{A7297D9C-C53E-441F-49C2-56310B05B593}" dt="2024-10-29T14:14:48.711" v="848" actId="20577"/>
          <ac:spMkLst>
            <pc:docMk/>
            <pc:sldMk cId="533221901" sldId="267"/>
            <ac:spMk id="12" creationId="{1E34F659-C409-791B-6E50-6FA93A961ECD}"/>
          </ac:spMkLst>
        </pc:spChg>
        <pc:picChg chg="add del mod modCrop">
          <ac:chgData name="Jamie Lee Morris" userId="S::morri688@purdue.edu::110bdbf6-dcf4-48d0-95b1-47511869d398" providerId="AD" clId="Web-{A7297D9C-C53E-441F-49C2-56310B05B593}" dt="2024-10-29T13:45:12.007" v="101"/>
          <ac:picMkLst>
            <pc:docMk/>
            <pc:sldMk cId="533221901" sldId="267"/>
            <ac:picMk id="3" creationId="{81992D64-5B26-F097-2352-F2FCE5AFA42C}"/>
          </ac:picMkLst>
        </pc:picChg>
        <pc:picChg chg="add del mod modCrop">
          <ac:chgData name="Jamie Lee Morris" userId="S::morri688@purdue.edu::110bdbf6-dcf4-48d0-95b1-47511869d398" providerId="AD" clId="Web-{A7297D9C-C53E-441F-49C2-56310B05B593}" dt="2024-10-29T13:47:23.261" v="120"/>
          <ac:picMkLst>
            <pc:docMk/>
            <pc:sldMk cId="533221901" sldId="267"/>
            <ac:picMk id="4" creationId="{3846D35E-D868-D79C-1BBC-8390EFF07B92}"/>
          </ac:picMkLst>
        </pc:picChg>
        <pc:picChg chg="add del mod modCrop">
          <ac:chgData name="Jamie Lee Morris" userId="S::morri688@purdue.edu::110bdbf6-dcf4-48d0-95b1-47511869d398" providerId="AD" clId="Web-{A7297D9C-C53E-441F-49C2-56310B05B593}" dt="2024-10-29T13:47:24.058" v="121"/>
          <ac:picMkLst>
            <pc:docMk/>
            <pc:sldMk cId="533221901" sldId="267"/>
            <ac:picMk id="5" creationId="{5EE06777-7E06-57AE-D5C4-C845FAB9E2AB}"/>
          </ac:picMkLst>
        </pc:picChg>
      </pc:sldChg>
      <pc:sldChg chg="del">
        <pc:chgData name="Jamie Lee Morris" userId="S::morri688@purdue.edu::110bdbf6-dcf4-48d0-95b1-47511869d398" providerId="AD" clId="Web-{A7297D9C-C53E-441F-49C2-56310B05B593}" dt="2024-10-29T14:16:40.871" v="849"/>
        <pc:sldMkLst>
          <pc:docMk/>
          <pc:sldMk cId="660729089" sldId="268"/>
        </pc:sldMkLst>
      </pc:sldChg>
      <pc:sldChg chg="del">
        <pc:chgData name="Jamie Lee Morris" userId="S::morri688@purdue.edu::110bdbf6-dcf4-48d0-95b1-47511869d398" providerId="AD" clId="Web-{A7297D9C-C53E-441F-49C2-56310B05B593}" dt="2024-10-29T14:16:58.731" v="850"/>
        <pc:sldMkLst>
          <pc:docMk/>
          <pc:sldMk cId="3037693631" sldId="269"/>
        </pc:sldMkLst>
      </pc:sldChg>
      <pc:sldChg chg="modNotes">
        <pc:chgData name="Jamie Lee Morris" userId="S::morri688@purdue.edu::110bdbf6-dcf4-48d0-95b1-47511869d398" providerId="AD" clId="Web-{A7297D9C-C53E-441F-49C2-56310B05B593}" dt="2024-10-29T14:07:57.352" v="839"/>
        <pc:sldMkLst>
          <pc:docMk/>
          <pc:sldMk cId="2772511464" sldId="271"/>
        </pc:sldMkLst>
      </pc:sldChg>
      <pc:sldChg chg="modSp modNotes">
        <pc:chgData name="Jamie Lee Morris" userId="S::morri688@purdue.edu::110bdbf6-dcf4-48d0-95b1-47511869d398" providerId="AD" clId="Web-{A7297D9C-C53E-441F-49C2-56310B05B593}" dt="2024-10-29T14:41:52.441" v="890"/>
        <pc:sldMkLst>
          <pc:docMk/>
          <pc:sldMk cId="2912791201" sldId="274"/>
        </pc:sldMkLst>
        <pc:spChg chg="mod">
          <ac:chgData name="Jamie Lee Morris" userId="S::morri688@purdue.edu::110bdbf6-dcf4-48d0-95b1-47511869d398" providerId="AD" clId="Web-{A7297D9C-C53E-441F-49C2-56310B05B593}" dt="2024-10-29T13:53:43.212" v="339" actId="20577"/>
          <ac:spMkLst>
            <pc:docMk/>
            <pc:sldMk cId="2912791201" sldId="274"/>
            <ac:spMk id="3" creationId="{A41889B7-5EF3-EE71-9FF1-B50460DB1FB0}"/>
          </ac:spMkLst>
        </pc:spChg>
        <pc:spChg chg="mod">
          <ac:chgData name="Jamie Lee Morris" userId="S::morri688@purdue.edu::110bdbf6-dcf4-48d0-95b1-47511869d398" providerId="AD" clId="Web-{A7297D9C-C53E-441F-49C2-56310B05B593}" dt="2024-10-29T14:37:18.353" v="871" actId="20577"/>
          <ac:spMkLst>
            <pc:docMk/>
            <pc:sldMk cId="2912791201" sldId="274"/>
            <ac:spMk id="4" creationId="{C88F7177-1E44-A578-1FEA-B9359A3EB56E}"/>
          </ac:spMkLst>
        </pc:spChg>
      </pc:sldChg>
      <pc:sldChg chg="modSp">
        <pc:chgData name="Jamie Lee Morris" userId="S::morri688@purdue.edu::110bdbf6-dcf4-48d0-95b1-47511869d398" providerId="AD" clId="Web-{A7297D9C-C53E-441F-49C2-56310B05B593}" dt="2024-10-29T14:37:44.607" v="881" actId="20577"/>
        <pc:sldMkLst>
          <pc:docMk/>
          <pc:sldMk cId="36905200" sldId="275"/>
        </pc:sldMkLst>
        <pc:spChg chg="mod">
          <ac:chgData name="Jamie Lee Morris" userId="S::morri688@purdue.edu::110bdbf6-dcf4-48d0-95b1-47511869d398" providerId="AD" clId="Web-{A7297D9C-C53E-441F-49C2-56310B05B593}" dt="2024-10-29T14:37:44.607" v="881" actId="20577"/>
          <ac:spMkLst>
            <pc:docMk/>
            <pc:sldMk cId="36905200" sldId="275"/>
            <ac:spMk id="4" creationId="{A85CED33-E7E9-F007-24DE-856DF769EE48}"/>
          </ac:spMkLst>
        </pc:spChg>
      </pc:sldChg>
      <pc:sldChg chg="delSp modSp add ord replId">
        <pc:chgData name="Jamie Lee Morris" userId="S::morri688@purdue.edu::110bdbf6-dcf4-48d0-95b1-47511869d398" providerId="AD" clId="Web-{A7297D9C-C53E-441F-49C2-56310B05B593}" dt="2024-10-29T14:13:57.459" v="847" actId="1076"/>
        <pc:sldMkLst>
          <pc:docMk/>
          <pc:sldMk cId="1615128775" sldId="276"/>
        </pc:sldMkLst>
        <pc:spChg chg="mod">
          <ac:chgData name="Jamie Lee Morris" userId="S::morri688@purdue.edu::110bdbf6-dcf4-48d0-95b1-47511869d398" providerId="AD" clId="Web-{A7297D9C-C53E-441F-49C2-56310B05B593}" dt="2024-10-29T14:13:57.412" v="845" actId="1076"/>
          <ac:spMkLst>
            <pc:docMk/>
            <pc:sldMk cId="1615128775" sldId="276"/>
            <ac:spMk id="9" creationId="{3AA2DF6D-0AE8-13F2-892C-E85A0F990B46}"/>
          </ac:spMkLst>
        </pc:spChg>
        <pc:spChg chg="del">
          <ac:chgData name="Jamie Lee Morris" userId="S::morri688@purdue.edu::110bdbf6-dcf4-48d0-95b1-47511869d398" providerId="AD" clId="Web-{A7297D9C-C53E-441F-49C2-56310B05B593}" dt="2024-10-29T14:13:51.834" v="843"/>
          <ac:spMkLst>
            <pc:docMk/>
            <pc:sldMk cId="1615128775" sldId="276"/>
            <ac:spMk id="11" creationId="{C7A9228E-A65D-F1E4-8140-1DE4B0DC445B}"/>
          </ac:spMkLst>
        </pc:spChg>
        <pc:spChg chg="mod">
          <ac:chgData name="Jamie Lee Morris" userId="S::morri688@purdue.edu::110bdbf6-dcf4-48d0-95b1-47511869d398" providerId="AD" clId="Web-{A7297D9C-C53E-441F-49C2-56310B05B593}" dt="2024-10-29T14:13:57.428" v="846" actId="1076"/>
          <ac:spMkLst>
            <pc:docMk/>
            <pc:sldMk cId="1615128775" sldId="276"/>
            <ac:spMk id="12" creationId="{DB4B5D21-B875-BA57-CDEC-222F1BFD3DBF}"/>
          </ac:spMkLst>
        </pc:spChg>
        <pc:spChg chg="mod">
          <ac:chgData name="Jamie Lee Morris" userId="S::morri688@purdue.edu::110bdbf6-dcf4-48d0-95b1-47511869d398" providerId="AD" clId="Web-{A7297D9C-C53E-441F-49C2-56310B05B593}" dt="2024-10-29T14:13:57.459" v="847" actId="1076"/>
          <ac:spMkLst>
            <pc:docMk/>
            <pc:sldMk cId="1615128775" sldId="276"/>
            <ac:spMk id="13" creationId="{18B9D475-A303-0109-3DFE-FFA42A730E62}"/>
          </ac:spMkLst>
        </pc:spChg>
        <pc:spChg chg="del">
          <ac:chgData name="Jamie Lee Morris" userId="S::morri688@purdue.edu::110bdbf6-dcf4-48d0-95b1-47511869d398" providerId="AD" clId="Web-{A7297D9C-C53E-441F-49C2-56310B05B593}" dt="2024-10-29T14:13:52.709" v="844"/>
          <ac:spMkLst>
            <pc:docMk/>
            <pc:sldMk cId="1615128775" sldId="276"/>
            <ac:spMk id="15" creationId="{748CA816-DD9F-1380-4B29-4C99906B8142}"/>
          </ac:spMkLst>
        </pc:spChg>
      </pc:sldChg>
    </pc:docChg>
  </pc:docChgLst>
  <pc:docChgLst>
    <pc:chgData name="Jamie Lee Morris" userId="S::morri688@purdue.edu::110bdbf6-dcf4-48d0-95b1-47511869d398" providerId="AD" clId="Web-{861F8304-68E0-7E26-B406-0BDD1145E7EA}"/>
    <pc:docChg chg="addSld delSld">
      <pc:chgData name="Jamie Lee Morris" userId="S::morri688@purdue.edu::110bdbf6-dcf4-48d0-95b1-47511869d398" providerId="AD" clId="Web-{861F8304-68E0-7E26-B406-0BDD1145E7EA}" dt="2025-01-24T18:43:04.711" v="1"/>
      <pc:docMkLst>
        <pc:docMk/>
      </pc:docMkLst>
      <pc:sldChg chg="del">
        <pc:chgData name="Jamie Lee Morris" userId="S::morri688@purdue.edu::110bdbf6-dcf4-48d0-95b1-47511869d398" providerId="AD" clId="Web-{861F8304-68E0-7E26-B406-0BDD1145E7EA}" dt="2025-01-24T18:43:04.711" v="1"/>
        <pc:sldMkLst>
          <pc:docMk/>
          <pc:sldMk cId="1464197972" sldId="272"/>
        </pc:sldMkLst>
      </pc:sldChg>
      <pc:sldChg chg="add">
        <pc:chgData name="Jamie Lee Morris" userId="S::morri688@purdue.edu::110bdbf6-dcf4-48d0-95b1-47511869d398" providerId="AD" clId="Web-{861F8304-68E0-7E26-B406-0BDD1145E7EA}" dt="2025-01-24T18:42:59.226" v="0"/>
        <pc:sldMkLst>
          <pc:docMk/>
          <pc:sldMk cId="840703400" sldId="283"/>
        </pc:sldMkLst>
      </pc:sldChg>
    </pc:docChg>
  </pc:docChgLst>
  <pc:docChgLst>
    <pc:chgData name="Jamie Lee Morris" userId="S::morri688@purdue.edu::110bdbf6-dcf4-48d0-95b1-47511869d398" providerId="AD" clId="Web-{9A12F705-E337-04E5-FD50-756FBBB3D0D9}"/>
    <pc:docChg chg="modSld">
      <pc:chgData name="Jamie Lee Morris" userId="S::morri688@purdue.edu::110bdbf6-dcf4-48d0-95b1-47511869d398" providerId="AD" clId="Web-{9A12F705-E337-04E5-FD50-756FBBB3D0D9}" dt="2024-03-06T15:15:17.086" v="16" actId="20577"/>
      <pc:docMkLst>
        <pc:docMk/>
      </pc:docMkLst>
      <pc:sldChg chg="modSp">
        <pc:chgData name="Jamie Lee Morris" userId="S::morri688@purdue.edu::110bdbf6-dcf4-48d0-95b1-47511869d398" providerId="AD" clId="Web-{9A12F705-E337-04E5-FD50-756FBBB3D0D9}" dt="2024-03-06T15:15:17.086" v="16" actId="20577"/>
        <pc:sldMkLst>
          <pc:docMk/>
          <pc:sldMk cId="1746264437" sldId="259"/>
        </pc:sldMkLst>
        <pc:spChg chg="mod">
          <ac:chgData name="Jamie Lee Morris" userId="S::morri688@purdue.edu::110bdbf6-dcf4-48d0-95b1-47511869d398" providerId="AD" clId="Web-{9A12F705-E337-04E5-FD50-756FBBB3D0D9}" dt="2024-03-06T15:15:10.570" v="7" actId="20577"/>
          <ac:spMkLst>
            <pc:docMk/>
            <pc:sldMk cId="1746264437" sldId="259"/>
            <ac:spMk id="2" creationId="{00000000-0000-0000-0000-000000000000}"/>
          </ac:spMkLst>
        </pc:spChg>
        <pc:spChg chg="mod">
          <ac:chgData name="Jamie Lee Morris" userId="S::morri688@purdue.edu::110bdbf6-dcf4-48d0-95b1-47511869d398" providerId="AD" clId="Web-{9A12F705-E337-04E5-FD50-756FBBB3D0D9}" dt="2024-03-06T15:15:17.086" v="16" actId="20577"/>
          <ac:spMkLst>
            <pc:docMk/>
            <pc:sldMk cId="1746264437" sldId="259"/>
            <ac:spMk id="3" creationId="{00000000-0000-0000-0000-000000000000}"/>
          </ac:spMkLst>
        </pc:spChg>
      </pc:sldChg>
    </pc:docChg>
  </pc:docChgLst>
  <pc:docChgLst>
    <pc:chgData name="Jamie Lee Morris" userId="S::morri688@purdue.edu::110bdbf6-dcf4-48d0-95b1-47511869d398" providerId="AD" clId="Web-{D21E9BF8-3567-4037-2E6F-F98D21497034}"/>
    <pc:docChg chg="addSld modSld">
      <pc:chgData name="Jamie Lee Morris" userId="S::morri688@purdue.edu::110bdbf6-dcf4-48d0-95b1-47511869d398" providerId="AD" clId="Web-{D21E9BF8-3567-4037-2E6F-F98D21497034}" dt="2025-01-21T22:04:43.530" v="174" actId="20577"/>
      <pc:docMkLst>
        <pc:docMk/>
      </pc:docMkLst>
      <pc:sldChg chg="delSp modSp new">
        <pc:chgData name="Jamie Lee Morris" userId="S::morri688@purdue.edu::110bdbf6-dcf4-48d0-95b1-47511869d398" providerId="AD" clId="Web-{D21E9BF8-3567-4037-2E6F-F98D21497034}" dt="2025-01-21T22:04:43.530" v="174" actId="20577"/>
        <pc:sldMkLst>
          <pc:docMk/>
          <pc:sldMk cId="3535441994" sldId="279"/>
        </pc:sldMkLst>
        <pc:spChg chg="mod">
          <ac:chgData name="Jamie Lee Morris" userId="S::morri688@purdue.edu::110bdbf6-dcf4-48d0-95b1-47511869d398" providerId="AD" clId="Web-{D21E9BF8-3567-4037-2E6F-F98D21497034}" dt="2025-01-21T19:53:52.866" v="7" actId="20577"/>
          <ac:spMkLst>
            <pc:docMk/>
            <pc:sldMk cId="3535441994" sldId="279"/>
            <ac:spMk id="2" creationId="{B549180D-3DE7-F27E-A63A-189318C65295}"/>
          </ac:spMkLst>
        </pc:spChg>
        <pc:spChg chg="mod">
          <ac:chgData name="Jamie Lee Morris" userId="S::morri688@purdue.edu::110bdbf6-dcf4-48d0-95b1-47511869d398" providerId="AD" clId="Web-{D21E9BF8-3567-4037-2E6F-F98D21497034}" dt="2025-01-21T22:00:46.672" v="14" actId="20577"/>
          <ac:spMkLst>
            <pc:docMk/>
            <pc:sldMk cId="3535441994" sldId="279"/>
            <ac:spMk id="3" creationId="{4FCB2571-9F4C-B155-6F11-E4C4B5B51A43}"/>
          </ac:spMkLst>
        </pc:spChg>
        <pc:spChg chg="mod">
          <ac:chgData name="Jamie Lee Morris" userId="S::morri688@purdue.edu::110bdbf6-dcf4-48d0-95b1-47511869d398" providerId="AD" clId="Web-{D21E9BF8-3567-4037-2E6F-F98D21497034}" dt="2025-01-21T22:04:43.530" v="174" actId="20577"/>
          <ac:spMkLst>
            <pc:docMk/>
            <pc:sldMk cId="3535441994" sldId="279"/>
            <ac:spMk id="4" creationId="{0EDD045E-627B-2A21-75AE-23DBC1464D38}"/>
          </ac:spMkLst>
        </pc:spChg>
        <pc:spChg chg="del mod">
          <ac:chgData name="Jamie Lee Morris" userId="S::morri688@purdue.edu::110bdbf6-dcf4-48d0-95b1-47511869d398" providerId="AD" clId="Web-{D21E9BF8-3567-4037-2E6F-F98D21497034}" dt="2025-01-21T22:04:19.075" v="167"/>
          <ac:spMkLst>
            <pc:docMk/>
            <pc:sldMk cId="3535441994" sldId="279"/>
            <ac:spMk id="5" creationId="{D7F7BC3C-F636-F73A-C8B9-A42FBA481C7E}"/>
          </ac:spMkLst>
        </pc:spChg>
      </pc:sldChg>
    </pc:docChg>
  </pc:docChgLst>
  <pc:docChgLst>
    <pc:chgData name="Jamie Lee Morris" userId="S::morri688@purdue.edu::110bdbf6-dcf4-48d0-95b1-47511869d398" providerId="AD" clId="Web-{0B0FBE4D-9D8A-1B7D-5CDB-1271570A78DD}"/>
    <pc:docChg chg="modSld">
      <pc:chgData name="Jamie Lee Morris" userId="S::morri688@purdue.edu::110bdbf6-dcf4-48d0-95b1-47511869d398" providerId="AD" clId="Web-{0B0FBE4D-9D8A-1B7D-5CDB-1271570A78DD}" dt="2025-01-21T16:56:50.773" v="279"/>
      <pc:docMkLst>
        <pc:docMk/>
      </pc:docMkLst>
      <pc:sldChg chg="modNotes">
        <pc:chgData name="Jamie Lee Morris" userId="S::morri688@purdue.edu::110bdbf6-dcf4-48d0-95b1-47511869d398" providerId="AD" clId="Web-{0B0FBE4D-9D8A-1B7D-5CDB-1271570A78DD}" dt="2025-01-21T16:37:41.473" v="112"/>
        <pc:sldMkLst>
          <pc:docMk/>
          <pc:sldMk cId="551104405" sldId="270"/>
        </pc:sldMkLst>
      </pc:sldChg>
      <pc:sldChg chg="modNotes">
        <pc:chgData name="Jamie Lee Morris" userId="S::morri688@purdue.edu::110bdbf6-dcf4-48d0-95b1-47511869d398" providerId="AD" clId="Web-{0B0FBE4D-9D8A-1B7D-5CDB-1271570A78DD}" dt="2025-01-21T16:36:13.266" v="104"/>
        <pc:sldMkLst>
          <pc:docMk/>
          <pc:sldMk cId="1464197972" sldId="272"/>
        </pc:sldMkLst>
      </pc:sldChg>
      <pc:sldChg chg="addSp modSp">
        <pc:chgData name="Jamie Lee Morris" userId="S::morri688@purdue.edu::110bdbf6-dcf4-48d0-95b1-47511869d398" providerId="AD" clId="Web-{0B0FBE4D-9D8A-1B7D-5CDB-1271570A78DD}" dt="2025-01-21T16:29:20.311" v="51" actId="14100"/>
        <pc:sldMkLst>
          <pc:docMk/>
          <pc:sldMk cId="1250619361" sldId="273"/>
        </pc:sldMkLst>
        <pc:spChg chg="add mod">
          <ac:chgData name="Jamie Lee Morris" userId="S::morri688@purdue.edu::110bdbf6-dcf4-48d0-95b1-47511869d398" providerId="AD" clId="Web-{0B0FBE4D-9D8A-1B7D-5CDB-1271570A78DD}" dt="2025-01-21T16:29:20.311" v="51" actId="14100"/>
          <ac:spMkLst>
            <pc:docMk/>
            <pc:sldMk cId="1250619361" sldId="273"/>
            <ac:spMk id="7" creationId="{0992494B-3B2C-8C31-DECF-2A01E7744CC6}"/>
          </ac:spMkLst>
        </pc:spChg>
        <pc:picChg chg="mod">
          <ac:chgData name="Jamie Lee Morris" userId="S::morri688@purdue.edu::110bdbf6-dcf4-48d0-95b1-47511869d398" providerId="AD" clId="Web-{0B0FBE4D-9D8A-1B7D-5CDB-1271570A78DD}" dt="2025-01-21T16:27:23.806" v="1" actId="1076"/>
          <ac:picMkLst>
            <pc:docMk/>
            <pc:sldMk cId="1250619361" sldId="273"/>
            <ac:picMk id="4" creationId="{9230F4FA-28E0-264E-0413-146A0490B823}"/>
          </ac:picMkLst>
        </pc:picChg>
      </pc:sldChg>
      <pc:sldChg chg="modNotes">
        <pc:chgData name="Jamie Lee Morris" userId="S::morri688@purdue.edu::110bdbf6-dcf4-48d0-95b1-47511869d398" providerId="AD" clId="Web-{0B0FBE4D-9D8A-1B7D-5CDB-1271570A78DD}" dt="2025-01-21T16:41:48.968" v="124"/>
        <pc:sldMkLst>
          <pc:docMk/>
          <pc:sldMk cId="3413961206" sldId="277"/>
        </pc:sldMkLst>
      </pc:sldChg>
      <pc:sldChg chg="modNotes">
        <pc:chgData name="Jamie Lee Morris" userId="S::morri688@purdue.edu::110bdbf6-dcf4-48d0-95b1-47511869d398" providerId="AD" clId="Web-{0B0FBE4D-9D8A-1B7D-5CDB-1271570A78DD}" dt="2025-01-21T16:56:50.773" v="279"/>
        <pc:sldMkLst>
          <pc:docMk/>
          <pc:sldMk cId="2167303678" sldId="278"/>
        </pc:sldMkLst>
      </pc:sldChg>
    </pc:docChg>
  </pc:docChgLst>
  <pc:docChgLst>
    <pc:chgData name="Jamie Lee Morris" userId="S::morri688@purdue.edu::110bdbf6-dcf4-48d0-95b1-47511869d398" providerId="AD" clId="Web-{365DF314-D32E-2F77-627E-6FA13339B5E3}"/>
    <pc:docChg chg="addSld delSld modSld">
      <pc:chgData name="Jamie Lee Morris" userId="S::morri688@purdue.edu::110bdbf6-dcf4-48d0-95b1-47511869d398" providerId="AD" clId="Web-{365DF314-D32E-2F77-627E-6FA13339B5E3}" dt="2024-09-09T19:14:16.136" v="181" actId="1076"/>
      <pc:docMkLst>
        <pc:docMk/>
      </pc:docMkLst>
      <pc:sldChg chg="del">
        <pc:chgData name="Jamie Lee Morris" userId="S::morri688@purdue.edu::110bdbf6-dcf4-48d0-95b1-47511869d398" providerId="AD" clId="Web-{365DF314-D32E-2F77-627E-6FA13339B5E3}" dt="2024-09-09T19:08:04.308" v="16"/>
        <pc:sldMkLst>
          <pc:docMk/>
          <pc:sldMk cId="3328609695" sldId="260"/>
        </pc:sldMkLst>
      </pc:sldChg>
      <pc:sldChg chg="modSp">
        <pc:chgData name="Jamie Lee Morris" userId="S::morri688@purdue.edu::110bdbf6-dcf4-48d0-95b1-47511869d398" providerId="AD" clId="Web-{365DF314-D32E-2F77-627E-6FA13339B5E3}" dt="2024-09-09T17:08:27.592" v="14" actId="20577"/>
        <pc:sldMkLst>
          <pc:docMk/>
          <pc:sldMk cId="551104405" sldId="270"/>
        </pc:sldMkLst>
        <pc:spChg chg="mod">
          <ac:chgData name="Jamie Lee Morris" userId="S::morri688@purdue.edu::110bdbf6-dcf4-48d0-95b1-47511869d398" providerId="AD" clId="Web-{365DF314-D32E-2F77-627E-6FA13339B5E3}" dt="2024-09-09T17:08:27.592" v="14" actId="20577"/>
          <ac:spMkLst>
            <pc:docMk/>
            <pc:sldMk cId="551104405" sldId="270"/>
            <ac:spMk id="2" creationId="{CB772D45-EC14-6FAC-9297-08EB6E4C41A3}"/>
          </ac:spMkLst>
        </pc:spChg>
      </pc:sldChg>
      <pc:sldChg chg="delSp modSp add modNotes">
        <pc:chgData name="Jamie Lee Morris" userId="S::morri688@purdue.edu::110bdbf6-dcf4-48d0-95b1-47511869d398" providerId="AD" clId="Web-{365DF314-D32E-2F77-627E-6FA13339B5E3}" dt="2024-09-09T19:14:16.136" v="181" actId="1076"/>
        <pc:sldMkLst>
          <pc:docMk/>
          <pc:sldMk cId="2772511464" sldId="271"/>
        </pc:sldMkLst>
        <pc:spChg chg="mod">
          <ac:chgData name="Jamie Lee Morris" userId="S::morri688@purdue.edu::110bdbf6-dcf4-48d0-95b1-47511869d398" providerId="AD" clId="Web-{365DF314-D32E-2F77-627E-6FA13339B5E3}" dt="2024-09-09T19:13:56.697" v="177" actId="20577"/>
          <ac:spMkLst>
            <pc:docMk/>
            <pc:sldMk cId="2772511464" sldId="271"/>
            <ac:spMk id="12" creationId="{DB4B5D21-B875-BA57-CDEC-222F1BFD3DBF}"/>
          </ac:spMkLst>
        </pc:spChg>
        <pc:spChg chg="mod">
          <ac:chgData name="Jamie Lee Morris" userId="S::morri688@purdue.edu::110bdbf6-dcf4-48d0-95b1-47511869d398" providerId="AD" clId="Web-{365DF314-D32E-2F77-627E-6FA13339B5E3}" dt="2024-09-09T19:14:01.307" v="178" actId="20577"/>
          <ac:spMkLst>
            <pc:docMk/>
            <pc:sldMk cId="2772511464" sldId="271"/>
            <ac:spMk id="13" creationId="{18B9D475-A303-0109-3DFE-FFA42A730E62}"/>
          </ac:spMkLst>
        </pc:spChg>
        <pc:spChg chg="del">
          <ac:chgData name="Jamie Lee Morris" userId="S::morri688@purdue.edu::110bdbf6-dcf4-48d0-95b1-47511869d398" providerId="AD" clId="Web-{365DF314-D32E-2F77-627E-6FA13339B5E3}" dt="2024-09-09T19:10:01.547" v="26"/>
          <ac:spMkLst>
            <pc:docMk/>
            <pc:sldMk cId="2772511464" sldId="271"/>
            <ac:spMk id="14" creationId="{DDAE54B0-EB2C-B006-A4CE-368151B4B446}"/>
          </ac:spMkLst>
        </pc:spChg>
        <pc:spChg chg="mod">
          <ac:chgData name="Jamie Lee Morris" userId="S::morri688@purdue.edu::110bdbf6-dcf4-48d0-95b1-47511869d398" providerId="AD" clId="Web-{365DF314-D32E-2F77-627E-6FA13339B5E3}" dt="2024-09-09T19:14:16.136" v="181" actId="1076"/>
          <ac:spMkLst>
            <pc:docMk/>
            <pc:sldMk cId="2772511464" sldId="271"/>
            <ac:spMk id="15" creationId="{748CA816-DD9F-1380-4B29-4C99906B8142}"/>
          </ac:spMkLst>
        </pc:spChg>
      </pc:sldChg>
    </pc:docChg>
  </pc:docChgLst>
  <pc:docChgLst>
    <pc:chgData name="Tyler, Adam Travis" userId="S::tylerat@purdue.edu::779f2b05-bf35-4183-a7e8-0ab3cdebc334" providerId="AD" clId="Web-{AFF0F72C-B7A1-0198-9D20-A622A0D395EE}"/>
    <pc:docChg chg="addSld modSld">
      <pc:chgData name="Tyler, Adam Travis" userId="S::tylerat@purdue.edu::779f2b05-bf35-4183-a7e8-0ab3cdebc334" providerId="AD" clId="Web-{AFF0F72C-B7A1-0198-9D20-A622A0D395EE}" dt="2024-09-10T15:05:49.901" v="338"/>
      <pc:docMkLst>
        <pc:docMk/>
      </pc:docMkLst>
      <pc:sldChg chg="modSp">
        <pc:chgData name="Tyler, Adam Travis" userId="S::tylerat@purdue.edu::779f2b05-bf35-4183-a7e8-0ab3cdebc334" providerId="AD" clId="Web-{AFF0F72C-B7A1-0198-9D20-A622A0D395EE}" dt="2024-09-10T14:34:13.486" v="14" actId="20577"/>
        <pc:sldMkLst>
          <pc:docMk/>
          <pc:sldMk cId="2349185076" sldId="258"/>
        </pc:sldMkLst>
        <pc:spChg chg="mod">
          <ac:chgData name="Tyler, Adam Travis" userId="S::tylerat@purdue.edu::779f2b05-bf35-4183-a7e8-0ab3cdebc334" providerId="AD" clId="Web-{AFF0F72C-B7A1-0198-9D20-A622A0D395EE}" dt="2024-09-10T14:32:42.874" v="3" actId="20577"/>
          <ac:spMkLst>
            <pc:docMk/>
            <pc:sldMk cId="2349185076" sldId="258"/>
            <ac:spMk id="3" creationId="{00000000-0000-0000-0000-000000000000}"/>
          </ac:spMkLst>
        </pc:spChg>
        <pc:spChg chg="mod">
          <ac:chgData name="Tyler, Adam Travis" userId="S::tylerat@purdue.edu::779f2b05-bf35-4183-a7e8-0ab3cdebc334" providerId="AD" clId="Web-{AFF0F72C-B7A1-0198-9D20-A622A0D395EE}" dt="2024-09-10T14:34:13.486" v="14" actId="20577"/>
          <ac:spMkLst>
            <pc:docMk/>
            <pc:sldMk cId="2349185076" sldId="258"/>
            <ac:spMk id="4" creationId="{00000000-0000-0000-0000-000000000000}"/>
          </ac:spMkLst>
        </pc:spChg>
      </pc:sldChg>
      <pc:sldChg chg="addSp modSp">
        <pc:chgData name="Tyler, Adam Travis" userId="S::tylerat@purdue.edu::779f2b05-bf35-4183-a7e8-0ab3cdebc334" providerId="AD" clId="Web-{AFF0F72C-B7A1-0198-9D20-A622A0D395EE}" dt="2024-09-10T14:51:10.640" v="157" actId="20577"/>
        <pc:sldMkLst>
          <pc:docMk/>
          <pc:sldMk cId="2982481132" sldId="266"/>
        </pc:sldMkLst>
        <pc:spChg chg="mod">
          <ac:chgData name="Tyler, Adam Travis" userId="S::tylerat@purdue.edu::779f2b05-bf35-4183-a7e8-0ab3cdebc334" providerId="AD" clId="Web-{AFF0F72C-B7A1-0198-9D20-A622A0D395EE}" dt="2024-09-10T14:41:57.343" v="114" actId="20577"/>
          <ac:spMkLst>
            <pc:docMk/>
            <pc:sldMk cId="2982481132" sldId="266"/>
            <ac:spMk id="2" creationId="{6D2A3A87-641C-9409-CC72-786100DE2A40}"/>
          </ac:spMkLst>
        </pc:spChg>
        <pc:spChg chg="mod">
          <ac:chgData name="Tyler, Adam Travis" userId="S::tylerat@purdue.edu::779f2b05-bf35-4183-a7e8-0ab3cdebc334" providerId="AD" clId="Web-{AFF0F72C-B7A1-0198-9D20-A622A0D395EE}" dt="2024-09-10T14:43:36.580" v="138" actId="20577"/>
          <ac:spMkLst>
            <pc:docMk/>
            <pc:sldMk cId="2982481132" sldId="266"/>
            <ac:spMk id="3" creationId="{049A0425-3638-B934-CD8B-C229AA37EA11}"/>
          </ac:spMkLst>
        </pc:spChg>
        <pc:spChg chg="mod">
          <ac:chgData name="Tyler, Adam Travis" userId="S::tylerat@purdue.edu::779f2b05-bf35-4183-a7e8-0ab3cdebc334" providerId="AD" clId="Web-{AFF0F72C-B7A1-0198-9D20-A622A0D395EE}" dt="2024-09-10T14:43:45.830" v="139" actId="14100"/>
          <ac:spMkLst>
            <pc:docMk/>
            <pc:sldMk cId="2982481132" sldId="266"/>
            <ac:spMk id="4" creationId="{95F5C9DD-9052-7BA4-08A9-E5BEF32CB17F}"/>
          </ac:spMkLst>
        </pc:spChg>
        <pc:spChg chg="add mod">
          <ac:chgData name="Tyler, Adam Travis" userId="S::tylerat@purdue.edu::779f2b05-bf35-4183-a7e8-0ab3cdebc334" providerId="AD" clId="Web-{AFF0F72C-B7A1-0198-9D20-A622A0D395EE}" dt="2024-09-10T14:51:10.640" v="157" actId="20577"/>
          <ac:spMkLst>
            <pc:docMk/>
            <pc:sldMk cId="2982481132" sldId="266"/>
            <ac:spMk id="8" creationId="{CCF06C8F-B0BA-1DA9-6C4D-3089E7390CC5}"/>
          </ac:spMkLst>
        </pc:spChg>
        <pc:picChg chg="add mod">
          <ac:chgData name="Tyler, Adam Travis" userId="S::tylerat@purdue.edu::779f2b05-bf35-4183-a7e8-0ab3cdebc334" providerId="AD" clId="Web-{AFF0F72C-B7A1-0198-9D20-A622A0D395EE}" dt="2024-09-10T14:41:43.374" v="98" actId="1076"/>
          <ac:picMkLst>
            <pc:docMk/>
            <pc:sldMk cId="2982481132" sldId="266"/>
            <ac:picMk id="7" creationId="{48ACF744-58A7-B9C1-9B9B-239EB5BBCFAE}"/>
          </ac:picMkLst>
        </pc:picChg>
      </pc:sldChg>
      <pc:sldChg chg="modSp new">
        <pc:chgData name="Tyler, Adam Travis" userId="S::tylerat@purdue.edu::779f2b05-bf35-4183-a7e8-0ab3cdebc334" providerId="AD" clId="Web-{AFF0F72C-B7A1-0198-9D20-A622A0D395EE}" dt="2024-09-10T14:37:10.569" v="37" actId="20577"/>
        <pc:sldMkLst>
          <pc:docMk/>
          <pc:sldMk cId="1464197972" sldId="272"/>
        </pc:sldMkLst>
        <pc:spChg chg="mod">
          <ac:chgData name="Tyler, Adam Travis" userId="S::tylerat@purdue.edu::779f2b05-bf35-4183-a7e8-0ab3cdebc334" providerId="AD" clId="Web-{AFF0F72C-B7A1-0198-9D20-A622A0D395EE}" dt="2024-09-10T14:35:21.581" v="24" actId="20577"/>
          <ac:spMkLst>
            <pc:docMk/>
            <pc:sldMk cId="1464197972" sldId="272"/>
            <ac:spMk id="2" creationId="{29AE374C-239A-A159-6349-E85D1DD9D383}"/>
          </ac:spMkLst>
        </pc:spChg>
        <pc:spChg chg="mod">
          <ac:chgData name="Tyler, Adam Travis" userId="S::tylerat@purdue.edu::779f2b05-bf35-4183-a7e8-0ab3cdebc334" providerId="AD" clId="Web-{AFF0F72C-B7A1-0198-9D20-A622A0D395EE}" dt="2024-09-10T14:36:21.146" v="29" actId="20577"/>
          <ac:spMkLst>
            <pc:docMk/>
            <pc:sldMk cId="1464197972" sldId="272"/>
            <ac:spMk id="3" creationId="{100FF182-1B61-5DE0-A79B-408B6F127DEA}"/>
          </ac:spMkLst>
        </pc:spChg>
        <pc:spChg chg="mod">
          <ac:chgData name="Tyler, Adam Travis" userId="S::tylerat@purdue.edu::779f2b05-bf35-4183-a7e8-0ab3cdebc334" providerId="AD" clId="Web-{AFF0F72C-B7A1-0198-9D20-A622A0D395EE}" dt="2024-09-10T14:37:10.569" v="37" actId="20577"/>
          <ac:spMkLst>
            <pc:docMk/>
            <pc:sldMk cId="1464197972" sldId="272"/>
            <ac:spMk id="4" creationId="{711C8484-DD32-31FE-F49B-5B808DEEF0C9}"/>
          </ac:spMkLst>
        </pc:spChg>
      </pc:sldChg>
      <pc:sldChg chg="addSp delSp modSp new">
        <pc:chgData name="Tyler, Adam Travis" userId="S::tylerat@purdue.edu::779f2b05-bf35-4183-a7e8-0ab3cdebc334" providerId="AD" clId="Web-{AFF0F72C-B7A1-0198-9D20-A622A0D395EE}" dt="2024-09-10T14:39:24.901" v="95" actId="20577"/>
        <pc:sldMkLst>
          <pc:docMk/>
          <pc:sldMk cId="1250619361" sldId="273"/>
        </pc:sldMkLst>
        <pc:spChg chg="mod">
          <ac:chgData name="Tyler, Adam Travis" userId="S::tylerat@purdue.edu::779f2b05-bf35-4183-a7e8-0ab3cdebc334" providerId="AD" clId="Web-{AFF0F72C-B7A1-0198-9D20-A622A0D395EE}" dt="2024-09-10T14:37:56.508" v="64" actId="20577"/>
          <ac:spMkLst>
            <pc:docMk/>
            <pc:sldMk cId="1250619361" sldId="273"/>
            <ac:spMk id="2" creationId="{81CB3C35-07BF-022A-7072-37F2B7E239C7}"/>
          </ac:spMkLst>
        </pc:spChg>
        <pc:spChg chg="mod">
          <ac:chgData name="Tyler, Adam Travis" userId="S::tylerat@purdue.edu::779f2b05-bf35-4183-a7e8-0ab3cdebc334" providerId="AD" clId="Web-{AFF0F72C-B7A1-0198-9D20-A622A0D395EE}" dt="2024-09-10T14:39:24.901" v="95" actId="20577"/>
          <ac:spMkLst>
            <pc:docMk/>
            <pc:sldMk cId="1250619361" sldId="273"/>
            <ac:spMk id="3" creationId="{6F6A2247-B14B-3128-373E-E7FC8A740FC5}"/>
          </ac:spMkLst>
        </pc:spChg>
        <pc:spChg chg="del">
          <ac:chgData name="Tyler, Adam Travis" userId="S::tylerat@purdue.edu::779f2b05-bf35-4183-a7e8-0ab3cdebc334" providerId="AD" clId="Web-{AFF0F72C-B7A1-0198-9D20-A622A0D395EE}" dt="2024-09-10T14:38:40.072" v="85"/>
          <ac:spMkLst>
            <pc:docMk/>
            <pc:sldMk cId="1250619361" sldId="273"/>
            <ac:spMk id="4" creationId="{0902BCC8-7124-CFB0-DB44-5806CF0F13FC}"/>
          </ac:spMkLst>
        </pc:spChg>
        <pc:picChg chg="add mod">
          <ac:chgData name="Tyler, Adam Travis" userId="S::tylerat@purdue.edu::779f2b05-bf35-4183-a7e8-0ab3cdebc334" providerId="AD" clId="Web-{AFF0F72C-B7A1-0198-9D20-A622A0D395EE}" dt="2024-09-10T14:39:02.385" v="91" actId="1076"/>
          <ac:picMkLst>
            <pc:docMk/>
            <pc:sldMk cId="1250619361" sldId="273"/>
            <ac:picMk id="7" creationId="{62FFD2C6-9845-1C24-D86F-6694201647DC}"/>
          </ac:picMkLst>
        </pc:picChg>
      </pc:sldChg>
      <pc:sldChg chg="addSp delSp modSp new">
        <pc:chgData name="Tyler, Adam Travis" userId="S::tylerat@purdue.edu::779f2b05-bf35-4183-a7e8-0ab3cdebc334" providerId="AD" clId="Web-{AFF0F72C-B7A1-0198-9D20-A622A0D395EE}" dt="2024-09-10T14:58:03.043" v="279" actId="20577"/>
        <pc:sldMkLst>
          <pc:docMk/>
          <pc:sldMk cId="2912791201" sldId="274"/>
        </pc:sldMkLst>
        <pc:spChg chg="mod">
          <ac:chgData name="Tyler, Adam Travis" userId="S::tylerat@purdue.edu::779f2b05-bf35-4183-a7e8-0ab3cdebc334" providerId="AD" clId="Web-{AFF0F72C-B7A1-0198-9D20-A622A0D395EE}" dt="2024-09-10T14:51:53.470" v="189" actId="20577"/>
          <ac:spMkLst>
            <pc:docMk/>
            <pc:sldMk cId="2912791201" sldId="274"/>
            <ac:spMk id="2" creationId="{9BC42861-1180-4C53-0713-A88E5B1A3E24}"/>
          </ac:spMkLst>
        </pc:spChg>
        <pc:spChg chg="mod">
          <ac:chgData name="Tyler, Adam Travis" userId="S::tylerat@purdue.edu::779f2b05-bf35-4183-a7e8-0ab3cdebc334" providerId="AD" clId="Web-{AFF0F72C-B7A1-0198-9D20-A622A0D395EE}" dt="2024-09-10T14:52:28.924" v="245" actId="14100"/>
          <ac:spMkLst>
            <pc:docMk/>
            <pc:sldMk cId="2912791201" sldId="274"/>
            <ac:spMk id="3" creationId="{A41889B7-5EF3-EE71-9FF1-B50460DB1FB0}"/>
          </ac:spMkLst>
        </pc:spChg>
        <pc:spChg chg="mod">
          <ac:chgData name="Tyler, Adam Travis" userId="S::tylerat@purdue.edu::779f2b05-bf35-4183-a7e8-0ab3cdebc334" providerId="AD" clId="Web-{AFF0F72C-B7A1-0198-9D20-A622A0D395EE}" dt="2024-09-10T14:53:51.991" v="251" actId="14100"/>
          <ac:spMkLst>
            <pc:docMk/>
            <pc:sldMk cId="2912791201" sldId="274"/>
            <ac:spMk id="4" creationId="{C88F7177-1E44-A578-1FEA-B9359A3EB56E}"/>
          </ac:spMkLst>
        </pc:spChg>
        <pc:spChg chg="del">
          <ac:chgData name="Tyler, Adam Travis" userId="S::tylerat@purdue.edu::779f2b05-bf35-4183-a7e8-0ab3cdebc334" providerId="AD" clId="Web-{AFF0F72C-B7A1-0198-9D20-A622A0D395EE}" dt="2024-09-10T14:53:43.239" v="250"/>
          <ac:spMkLst>
            <pc:docMk/>
            <pc:sldMk cId="2912791201" sldId="274"/>
            <ac:spMk id="5" creationId="{0624485B-9040-EC0B-4516-4FD210BE435C}"/>
          </ac:spMkLst>
        </pc:spChg>
        <pc:spChg chg="add mod">
          <ac:chgData name="Tyler, Adam Travis" userId="S::tylerat@purdue.edu::779f2b05-bf35-4183-a7e8-0ab3cdebc334" providerId="AD" clId="Web-{AFF0F72C-B7A1-0198-9D20-A622A0D395EE}" dt="2024-09-10T14:58:03.043" v="279" actId="20577"/>
          <ac:spMkLst>
            <pc:docMk/>
            <pc:sldMk cId="2912791201" sldId="274"/>
            <ac:spMk id="9" creationId="{BB95AEAD-49D2-E088-D56D-A7BDABAC2356}"/>
          </ac:spMkLst>
        </pc:spChg>
        <pc:picChg chg="add mod">
          <ac:chgData name="Tyler, Adam Travis" userId="S::tylerat@purdue.edu::779f2b05-bf35-4183-a7e8-0ab3cdebc334" providerId="AD" clId="Web-{AFF0F72C-B7A1-0198-9D20-A622A0D395EE}" dt="2024-09-10T14:57:27.292" v="260"/>
          <ac:picMkLst>
            <pc:docMk/>
            <pc:sldMk cId="2912791201" sldId="274"/>
            <ac:picMk id="8" creationId="{F51E96D1-FEA6-0DDF-6E9D-2320504BFD35}"/>
          </ac:picMkLst>
        </pc:picChg>
      </pc:sldChg>
      <pc:sldChg chg="addSp delSp modSp new">
        <pc:chgData name="Tyler, Adam Travis" userId="S::tylerat@purdue.edu::779f2b05-bf35-4183-a7e8-0ab3cdebc334" providerId="AD" clId="Web-{AFF0F72C-B7A1-0198-9D20-A622A0D395EE}" dt="2024-09-10T15:05:49.901" v="338"/>
        <pc:sldMkLst>
          <pc:docMk/>
          <pc:sldMk cId="36905200" sldId="275"/>
        </pc:sldMkLst>
        <pc:spChg chg="mod">
          <ac:chgData name="Tyler, Adam Travis" userId="S::tylerat@purdue.edu::779f2b05-bf35-4183-a7e8-0ab3cdebc334" providerId="AD" clId="Web-{AFF0F72C-B7A1-0198-9D20-A622A0D395EE}" dt="2024-09-10T15:00:43.845" v="333" actId="20577"/>
          <ac:spMkLst>
            <pc:docMk/>
            <pc:sldMk cId="36905200" sldId="275"/>
            <ac:spMk id="2" creationId="{C2AD1510-F11D-7214-4A1A-B7559F6213A8}"/>
          </ac:spMkLst>
        </pc:spChg>
        <pc:spChg chg="mod">
          <ac:chgData name="Tyler, Adam Travis" userId="S::tylerat@purdue.edu::779f2b05-bf35-4183-a7e8-0ab3cdebc334" providerId="AD" clId="Web-{AFF0F72C-B7A1-0198-9D20-A622A0D395EE}" dt="2024-09-10T15:00:38.798" v="332" actId="20577"/>
          <ac:spMkLst>
            <pc:docMk/>
            <pc:sldMk cId="36905200" sldId="275"/>
            <ac:spMk id="3" creationId="{CF97DF35-E110-8CFD-F0D2-06CDA26ED592}"/>
          </ac:spMkLst>
        </pc:spChg>
        <pc:spChg chg="mod">
          <ac:chgData name="Tyler, Adam Travis" userId="S::tylerat@purdue.edu::779f2b05-bf35-4183-a7e8-0ab3cdebc334" providerId="AD" clId="Web-{AFF0F72C-B7A1-0198-9D20-A622A0D395EE}" dt="2024-09-10T15:01:24.174" v="337" actId="14100"/>
          <ac:spMkLst>
            <pc:docMk/>
            <pc:sldMk cId="36905200" sldId="275"/>
            <ac:spMk id="4" creationId="{A85CED33-E7E9-F007-24DE-856DF769EE48}"/>
          </ac:spMkLst>
        </pc:spChg>
        <pc:spChg chg="del">
          <ac:chgData name="Tyler, Adam Travis" userId="S::tylerat@purdue.edu::779f2b05-bf35-4183-a7e8-0ab3cdebc334" providerId="AD" clId="Web-{AFF0F72C-B7A1-0198-9D20-A622A0D395EE}" dt="2024-09-10T15:05:49.901" v="338"/>
          <ac:spMkLst>
            <pc:docMk/>
            <pc:sldMk cId="36905200" sldId="275"/>
            <ac:spMk id="5" creationId="{B1B98831-1068-9DFD-5D06-C8F673909A47}"/>
          </ac:spMkLst>
        </pc:spChg>
        <pc:picChg chg="add mod ord">
          <ac:chgData name="Tyler, Adam Travis" userId="S::tylerat@purdue.edu::779f2b05-bf35-4183-a7e8-0ab3cdebc334" providerId="AD" clId="Web-{AFF0F72C-B7A1-0198-9D20-A622A0D395EE}" dt="2024-09-10T15:05:49.901" v="338"/>
          <ac:picMkLst>
            <pc:docMk/>
            <pc:sldMk cId="36905200" sldId="275"/>
            <ac:picMk id="8" creationId="{527F194B-91FB-A780-7B2C-2F7DA4CBDC96}"/>
          </ac:picMkLst>
        </pc:picChg>
      </pc:sldChg>
    </pc:docChg>
  </pc:docChgLst>
  <pc:docChgLst>
    <pc:chgData name="Jamie Lee Morris" userId="S::morri688@purdue.edu::110bdbf6-dcf4-48d0-95b1-47511869d398" providerId="AD" clId="Web-{55E80BA2-F53E-3AAA-72D8-48D191E6FCA6}"/>
    <pc:docChg chg="modSld">
      <pc:chgData name="Jamie Lee Morris" userId="S::morri688@purdue.edu::110bdbf6-dcf4-48d0-95b1-47511869d398" providerId="AD" clId="Web-{55E80BA2-F53E-3AAA-72D8-48D191E6FCA6}" dt="2024-10-29T13:37:47.393" v="58" actId="1076"/>
      <pc:docMkLst>
        <pc:docMk/>
      </pc:docMkLst>
      <pc:sldChg chg="modSp modNotes">
        <pc:chgData name="Jamie Lee Morris" userId="S::morri688@purdue.edu::110bdbf6-dcf4-48d0-95b1-47511869d398" providerId="AD" clId="Web-{55E80BA2-F53E-3AAA-72D8-48D191E6FCA6}" dt="2024-10-29T13:37:47.393" v="58" actId="1076"/>
        <pc:sldMkLst>
          <pc:docMk/>
          <pc:sldMk cId="533221901" sldId="267"/>
        </pc:sldMkLst>
        <pc:spChg chg="mod">
          <ac:chgData name="Jamie Lee Morris" userId="S::morri688@purdue.edu::110bdbf6-dcf4-48d0-95b1-47511869d398" providerId="AD" clId="Web-{55E80BA2-F53E-3AAA-72D8-48D191E6FCA6}" dt="2024-10-29T13:37:47.393" v="58" actId="1076"/>
          <ac:spMkLst>
            <pc:docMk/>
            <pc:sldMk cId="533221901" sldId="267"/>
            <ac:spMk id="12" creationId="{1E34F659-C409-791B-6E50-6FA93A961ECD}"/>
          </ac:spMkLst>
        </pc:spChg>
      </pc:sldChg>
    </pc:docChg>
  </pc:docChgLst>
  <pc:docChgLst>
    <pc:chgData name="Jamie Lee Morris" userId="S::morri688@purdue.edu::110bdbf6-dcf4-48d0-95b1-47511869d398" providerId="AD" clId="Web-{051EE411-144D-1C88-847C-85C46C20C0CF}"/>
    <pc:docChg chg="modSld">
      <pc:chgData name="Jamie Lee Morris" userId="S::morri688@purdue.edu::110bdbf6-dcf4-48d0-95b1-47511869d398" providerId="AD" clId="Web-{051EE411-144D-1C88-847C-85C46C20C0CF}" dt="2024-04-22T15:04:26.006" v="27" actId="20577"/>
      <pc:docMkLst>
        <pc:docMk/>
      </pc:docMkLst>
      <pc:sldChg chg="modSp">
        <pc:chgData name="Jamie Lee Morris" userId="S::morri688@purdue.edu::110bdbf6-dcf4-48d0-95b1-47511869d398" providerId="AD" clId="Web-{051EE411-144D-1C88-847C-85C46C20C0CF}" dt="2024-04-22T15:04:26.006" v="27" actId="20577"/>
        <pc:sldMkLst>
          <pc:docMk/>
          <pc:sldMk cId="1746264437" sldId="259"/>
        </pc:sldMkLst>
        <pc:spChg chg="mod">
          <ac:chgData name="Jamie Lee Morris" userId="S::morri688@purdue.edu::110bdbf6-dcf4-48d0-95b1-47511869d398" providerId="AD" clId="Web-{051EE411-144D-1C88-847C-85C46C20C0CF}" dt="2024-04-22T15:04:26.006" v="27" actId="20577"/>
          <ac:spMkLst>
            <pc:docMk/>
            <pc:sldMk cId="1746264437" sldId="259"/>
            <ac:spMk id="2" creationId="{00000000-0000-0000-0000-000000000000}"/>
          </ac:spMkLst>
        </pc:spChg>
        <pc:spChg chg="mod">
          <ac:chgData name="Jamie Lee Morris" userId="S::morri688@purdue.edu::110bdbf6-dcf4-48d0-95b1-47511869d398" providerId="AD" clId="Web-{051EE411-144D-1C88-847C-85C46C20C0CF}" dt="2024-04-22T15:03:43.567" v="3" actId="20577"/>
          <ac:spMkLst>
            <pc:docMk/>
            <pc:sldMk cId="1746264437" sldId="259"/>
            <ac:spMk id="3" creationId="{00000000-0000-0000-0000-000000000000}"/>
          </ac:spMkLst>
        </pc:spChg>
      </pc:sldChg>
    </pc:docChg>
  </pc:docChgLst>
  <pc:docChgLst>
    <pc:chgData name="Jamie Lee Morris" userId="S::morri688@purdue.edu::110bdbf6-dcf4-48d0-95b1-47511869d398" providerId="AD" clId="Web-{00644B3A-F3DC-B73F-51C5-7B3C9D9AAC09}"/>
    <pc:docChg chg="modSld">
      <pc:chgData name="Jamie Lee Morris" userId="S::morri688@purdue.edu::110bdbf6-dcf4-48d0-95b1-47511869d398" providerId="AD" clId="Web-{00644B3A-F3DC-B73F-51C5-7B3C9D9AAC09}" dt="2024-04-22T15:05:34.320" v="24" actId="20577"/>
      <pc:docMkLst>
        <pc:docMk/>
      </pc:docMkLst>
      <pc:sldChg chg="modSp">
        <pc:chgData name="Jamie Lee Morris" userId="S::morri688@purdue.edu::110bdbf6-dcf4-48d0-95b1-47511869d398" providerId="AD" clId="Web-{00644B3A-F3DC-B73F-51C5-7B3C9D9AAC09}" dt="2024-04-22T15:05:34.320" v="24" actId="20577"/>
        <pc:sldMkLst>
          <pc:docMk/>
          <pc:sldMk cId="1746264437" sldId="259"/>
        </pc:sldMkLst>
        <pc:spChg chg="mod">
          <ac:chgData name="Jamie Lee Morris" userId="S::morri688@purdue.edu::110bdbf6-dcf4-48d0-95b1-47511869d398" providerId="AD" clId="Web-{00644B3A-F3DC-B73F-51C5-7B3C9D9AAC09}" dt="2024-04-22T15:05:34.320" v="24" actId="20577"/>
          <ac:spMkLst>
            <pc:docMk/>
            <pc:sldMk cId="1746264437" sldId="259"/>
            <ac:spMk id="2" creationId="{00000000-0000-0000-0000-000000000000}"/>
          </ac:spMkLst>
        </pc:spChg>
        <pc:spChg chg="mod">
          <ac:chgData name="Jamie Lee Morris" userId="S::morri688@purdue.edu::110bdbf6-dcf4-48d0-95b1-47511869d398" providerId="AD" clId="Web-{00644B3A-F3DC-B73F-51C5-7B3C9D9AAC09}" dt="2024-04-22T15:05:26.945" v="19" actId="20577"/>
          <ac:spMkLst>
            <pc:docMk/>
            <pc:sldMk cId="1746264437" sldId="259"/>
            <ac:spMk id="3" creationId="{00000000-0000-0000-0000-000000000000}"/>
          </ac:spMkLst>
        </pc:spChg>
      </pc:sldChg>
    </pc:docChg>
  </pc:docChgLst>
  <pc:docChgLst>
    <pc:chgData name="Jamie Lee Morris" userId="S::morri688@purdue.edu::110bdbf6-dcf4-48d0-95b1-47511869d398" providerId="AD" clId="Web-{25F3438E-0C38-0466-47CE-F038A8E2B908}"/>
    <pc:docChg chg="addSld delSld modSld">
      <pc:chgData name="Jamie Lee Morris" userId="S::morri688@purdue.edu::110bdbf6-dcf4-48d0-95b1-47511869d398" providerId="AD" clId="Web-{25F3438E-0C38-0466-47CE-F038A8E2B908}" dt="2024-10-29T13:36:14.559" v="91" actId="20577"/>
      <pc:docMkLst>
        <pc:docMk/>
      </pc:docMkLst>
      <pc:sldChg chg="addSp delSp modSp modNotes">
        <pc:chgData name="Jamie Lee Morris" userId="S::morri688@purdue.edu::110bdbf6-dcf4-48d0-95b1-47511869d398" providerId="AD" clId="Web-{25F3438E-0C38-0466-47CE-F038A8E2B908}" dt="2024-10-29T13:36:14.559" v="91" actId="20577"/>
        <pc:sldMkLst>
          <pc:docMk/>
          <pc:sldMk cId="533221901" sldId="267"/>
        </pc:sldMkLst>
        <pc:spChg chg="del">
          <ac:chgData name="Jamie Lee Morris" userId="S::morri688@purdue.edu::110bdbf6-dcf4-48d0-95b1-47511869d398" providerId="AD" clId="Web-{25F3438E-0C38-0466-47CE-F038A8E2B908}" dt="2024-10-29T13:33:17.995" v="0"/>
          <ac:spMkLst>
            <pc:docMk/>
            <pc:sldMk cId="533221901" sldId="267"/>
            <ac:spMk id="3" creationId="{00000000-0000-0000-0000-000000000000}"/>
          </ac:spMkLst>
        </pc:spChg>
        <pc:spChg chg="del mod">
          <ac:chgData name="Jamie Lee Morris" userId="S::morri688@purdue.edu::110bdbf6-dcf4-48d0-95b1-47511869d398" providerId="AD" clId="Web-{25F3438E-0C38-0466-47CE-F038A8E2B908}" dt="2024-10-29T13:33:33.995" v="7"/>
          <ac:spMkLst>
            <pc:docMk/>
            <pc:sldMk cId="533221901" sldId="267"/>
            <ac:spMk id="4" creationId="{00000000-0000-0000-0000-000000000000}"/>
          </ac:spMkLst>
        </pc:spChg>
        <pc:spChg chg="add del mod">
          <ac:chgData name="Jamie Lee Morris" userId="S::morri688@purdue.edu::110bdbf6-dcf4-48d0-95b1-47511869d398" providerId="AD" clId="Web-{25F3438E-0C38-0466-47CE-F038A8E2B908}" dt="2024-10-29T13:33:25.276" v="3"/>
          <ac:spMkLst>
            <pc:docMk/>
            <pc:sldMk cId="533221901" sldId="267"/>
            <ac:spMk id="8" creationId="{A0214AA4-52A4-F3DB-55D6-E665DD9B4D3F}"/>
          </ac:spMkLst>
        </pc:spChg>
        <pc:spChg chg="add mod">
          <ac:chgData name="Jamie Lee Morris" userId="S::morri688@purdue.edu::110bdbf6-dcf4-48d0-95b1-47511869d398" providerId="AD" clId="Web-{25F3438E-0C38-0466-47CE-F038A8E2B908}" dt="2024-10-29T13:35:06.417" v="11" actId="1076"/>
          <ac:spMkLst>
            <pc:docMk/>
            <pc:sldMk cId="533221901" sldId="267"/>
            <ac:spMk id="10" creationId="{2AACE7EB-D917-51AF-239D-FE0C461E31AC}"/>
          </ac:spMkLst>
        </pc:spChg>
        <pc:spChg chg="add mod">
          <ac:chgData name="Jamie Lee Morris" userId="S::morri688@purdue.edu::110bdbf6-dcf4-48d0-95b1-47511869d398" providerId="AD" clId="Web-{25F3438E-0C38-0466-47CE-F038A8E2B908}" dt="2024-10-29T13:36:14.559" v="91" actId="20577"/>
          <ac:spMkLst>
            <pc:docMk/>
            <pc:sldMk cId="533221901" sldId="267"/>
            <ac:spMk id="12" creationId="{1E34F659-C409-791B-6E50-6FA93A961ECD}"/>
          </ac:spMkLst>
        </pc:spChg>
      </pc:sldChg>
      <pc:sldChg chg="add del replId">
        <pc:chgData name="Jamie Lee Morris" userId="S::morri688@purdue.edu::110bdbf6-dcf4-48d0-95b1-47511869d398" providerId="AD" clId="Web-{25F3438E-0C38-0466-47CE-F038A8E2B908}" dt="2024-10-29T13:36:13.216" v="53"/>
        <pc:sldMkLst>
          <pc:docMk/>
          <pc:sldMk cId="2759331145" sldId="27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414E82-ADCD-FD47-BF65-1CB77688E5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BD77275F-47EE-5D41-9AD1-87DB20B6D6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CA56EDA-A6C4-4448-81DB-D569FC06E21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9A5776-8919-4545-841A-B3D7B8C234F7}" type="slidenum">
              <a:rPr lang="en-US" smtClean="0"/>
              <a:t>‹#›</a:t>
            </a:fld>
            <a:endParaRPr lang="en-US"/>
          </a:p>
        </p:txBody>
      </p:sp>
      <p:sp>
        <p:nvSpPr>
          <p:cNvPr id="6" name="Date Placeholder 5">
            <a:extLst>
              <a:ext uri="{FF2B5EF4-FFF2-40B4-BE49-F238E27FC236}">
                <a16:creationId xmlns:a16="http://schemas.microsoft.com/office/drawing/2014/main" id="{0C9F3C12-DCB7-CE45-91CF-EA40F829F7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D61072-73DA-A04B-8A41-67DE4C728D5B}" type="datetimeFigureOut">
              <a:rPr lang="en-US" smtClean="0"/>
              <a:t>1/24/2025</a:t>
            </a:fld>
            <a:endParaRPr lang="en-US"/>
          </a:p>
        </p:txBody>
      </p:sp>
    </p:spTree>
    <p:extLst>
      <p:ext uri="{BB962C8B-B14F-4D97-AF65-F5344CB8AC3E}">
        <p14:creationId xmlns:p14="http://schemas.microsoft.com/office/powerpoint/2010/main" val="3823383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265683-8446-064B-AD30-47BA72480F7C}" type="datetimeFigureOut">
              <a:rPr lang="en-US" smtClean="0"/>
              <a:t>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63BD6-9A76-3E42-9DF3-1D28BC75B5C8}" type="slidenum">
              <a:rPr lang="en-US" smtClean="0"/>
              <a:t>‹#›</a:t>
            </a:fld>
            <a:endParaRPr lang="en-US"/>
          </a:p>
        </p:txBody>
      </p:sp>
    </p:spTree>
    <p:extLst>
      <p:ext uri="{BB962C8B-B14F-4D97-AF65-F5344CB8AC3E}">
        <p14:creationId xmlns:p14="http://schemas.microsoft.com/office/powerpoint/2010/main" val="2570671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endParaRPr lang="en-US" dirty="0"/>
          </a:p>
          <a:p>
            <a:r>
              <a:rPr lang="en-US" b="1" dirty="0">
                <a:cs typeface="Calibri"/>
              </a:rPr>
              <a:t>Have participants define risk and risk management.  Think, pair share.</a:t>
            </a:r>
          </a:p>
          <a:p>
            <a:pPr marL="285750" indent="-285750">
              <a:buFont typeface="Arial"/>
              <a:buChar char="•"/>
            </a:pPr>
            <a:r>
              <a:rPr lang="en-US" b="1"/>
              <a:t>Risk Management is the identification of potential risks we could or are facing, and then finding the best path forward to ensure the safety for our organization, you the volunteer or educator and the youth in our programs.</a:t>
            </a:r>
            <a:endParaRPr lang="en-US">
              <a:cs typeface="Calibri"/>
            </a:endParaRPr>
          </a:p>
          <a:p>
            <a:pPr marL="285750" indent="-285750">
              <a:buFont typeface="Arial"/>
              <a:buChar char="•"/>
            </a:pPr>
            <a:endParaRPr lang="en-US" dirty="0"/>
          </a:p>
          <a:p>
            <a:pPr marL="285750" indent="-285750">
              <a:buFont typeface="Arial"/>
              <a:buChar char="•"/>
            </a:pPr>
            <a:r>
              <a:rPr lang="en-US" b="1" dirty="0"/>
              <a:t>With those of us who work in the area of youth programs, we must be aware of potential RISKS, and how to best manage them to ensure a safe and equitable opportunity for all in our programs.</a:t>
            </a:r>
            <a:endParaRPr lang="en-US" dirty="0"/>
          </a:p>
        </p:txBody>
      </p:sp>
      <p:sp>
        <p:nvSpPr>
          <p:cNvPr id="4" name="Slide Number Placeholder 3"/>
          <p:cNvSpPr>
            <a:spLocks noGrp="1"/>
          </p:cNvSpPr>
          <p:nvPr>
            <p:ph type="sldNum" sz="quarter" idx="5"/>
          </p:nvPr>
        </p:nvSpPr>
        <p:spPr/>
        <p:txBody>
          <a:bodyPr/>
          <a:lstStyle/>
          <a:p>
            <a:fld id="{37C63BD6-9A76-3E42-9DF3-1D28BC75B5C8}" type="slidenum">
              <a:rPr lang="en-US" smtClean="0"/>
              <a:t>2</a:t>
            </a:fld>
            <a:endParaRPr lang="en-US"/>
          </a:p>
        </p:txBody>
      </p:sp>
    </p:spTree>
    <p:extLst>
      <p:ext uri="{BB962C8B-B14F-4D97-AF65-F5344CB8AC3E}">
        <p14:creationId xmlns:p14="http://schemas.microsoft.com/office/powerpoint/2010/main" val="2238523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Listen to them (Some people just want heard)</a:t>
            </a:r>
          </a:p>
          <a:p>
            <a:pPr marL="171450" indent="-171450">
              <a:buFont typeface="Arial"/>
              <a:buChar char="•"/>
            </a:pPr>
            <a:r>
              <a:rPr lang="en-US"/>
              <a:t>Be honest and transparent </a:t>
            </a:r>
          </a:p>
          <a:p>
            <a:pPr marL="171450" indent="-171450">
              <a:buFont typeface="Arial"/>
              <a:buChar char="•"/>
            </a:pPr>
            <a:r>
              <a:rPr lang="en-US"/>
              <a:t>Share any information which can quell the issue </a:t>
            </a:r>
          </a:p>
          <a:p>
            <a:pPr marL="171450" indent="-171450">
              <a:buFont typeface="Arial"/>
              <a:buChar char="•"/>
            </a:pPr>
            <a:r>
              <a:rPr lang="en-US"/>
              <a:t>Address any elephants in the room.. </a:t>
            </a:r>
            <a:r>
              <a:rPr lang="en-US" i="1"/>
              <a:t>Those issues not fun but must be dealt with and by showing a willingness to address them can help those on the attack to come to the table instead of walk away….</a:t>
            </a:r>
            <a:endParaRPr lang="en-US"/>
          </a:p>
          <a:p>
            <a:pPr marL="171450" indent="-171450">
              <a:buFont typeface="Arial"/>
              <a:buChar char="•"/>
            </a:pPr>
            <a:r>
              <a:rPr lang="en-US" dirty="0"/>
              <a:t>Don’t be afraid to walk away if the attacks become personal or if the group is closed to listening. </a:t>
            </a:r>
            <a:r>
              <a:rPr lang="en-US" i="1" dirty="0"/>
              <a:t>Walking away and regrouping is ok and it will allow you to ask for help or advice on how to best move forward without putting yourself in a bad position….</a:t>
            </a:r>
            <a:endParaRPr lang="en-US" dirty="0"/>
          </a:p>
          <a:p>
            <a:pPr marL="171450" indent="-171450">
              <a:buFont typeface="Arial"/>
              <a:buChar char="•"/>
            </a:pPr>
            <a:r>
              <a:rPr lang="en-US" i="1" dirty="0"/>
              <a:t>Don’t be afraid to say: “When you calm down and we can have a civil conversation, we can talk (Or Call Back) then.” </a:t>
            </a:r>
            <a:endParaRPr lang="en-US" dirty="0"/>
          </a:p>
          <a:p>
            <a:endParaRPr lang="en-US" dirty="0">
              <a:cs typeface="Calibri"/>
            </a:endParaRPr>
          </a:p>
          <a:p>
            <a:r>
              <a:rPr lang="en-US" dirty="0">
                <a:cs typeface="Calibri"/>
              </a:rPr>
              <a:t>Policies to guide</a:t>
            </a:r>
            <a:endParaRPr lang="en-US" dirty="0"/>
          </a:p>
          <a:p>
            <a:r>
              <a:rPr lang="en-US" dirty="0">
                <a:cs typeface="Calibri"/>
              </a:rPr>
              <a:t>scenarios</a:t>
            </a:r>
          </a:p>
        </p:txBody>
      </p:sp>
      <p:sp>
        <p:nvSpPr>
          <p:cNvPr id="4" name="Slide Number Placeholder 3"/>
          <p:cNvSpPr>
            <a:spLocks noGrp="1"/>
          </p:cNvSpPr>
          <p:nvPr>
            <p:ph type="sldNum" sz="quarter" idx="5"/>
          </p:nvPr>
        </p:nvSpPr>
        <p:spPr/>
        <p:txBody>
          <a:bodyPr/>
          <a:lstStyle/>
          <a:p>
            <a:fld id="{37C63BD6-9A76-3E42-9DF3-1D28BC75B5C8}" type="slidenum">
              <a:rPr lang="en-US" smtClean="0"/>
              <a:t>12</a:t>
            </a:fld>
            <a:endParaRPr lang="en-US"/>
          </a:p>
        </p:txBody>
      </p:sp>
    </p:spTree>
    <p:extLst>
      <p:ext uri="{BB962C8B-B14F-4D97-AF65-F5344CB8AC3E}">
        <p14:creationId xmlns:p14="http://schemas.microsoft.com/office/powerpoint/2010/main" val="2003078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Educator</a:t>
            </a:r>
          </a:p>
          <a:p>
            <a:endParaRPr lang="en-US" dirty="0">
              <a:cs typeface="Calibri"/>
            </a:endParaRPr>
          </a:p>
          <a:p>
            <a:r>
              <a:rPr lang="en-US" dirty="0">
                <a:cs typeface="Calibri"/>
              </a:rPr>
              <a:t>Modify for volunteers to direct them to educators</a:t>
            </a:r>
          </a:p>
        </p:txBody>
      </p:sp>
      <p:sp>
        <p:nvSpPr>
          <p:cNvPr id="4" name="Slide Number Placeholder 3"/>
          <p:cNvSpPr>
            <a:spLocks noGrp="1"/>
          </p:cNvSpPr>
          <p:nvPr>
            <p:ph type="sldNum" sz="quarter" idx="5"/>
          </p:nvPr>
        </p:nvSpPr>
        <p:spPr/>
        <p:txBody>
          <a:bodyPr/>
          <a:lstStyle/>
          <a:p>
            <a:fld id="{37C63BD6-9A76-3E42-9DF3-1D28BC75B5C8}" type="slidenum">
              <a:rPr lang="en-US" smtClean="0"/>
              <a:t>13</a:t>
            </a:fld>
            <a:endParaRPr lang="en-US"/>
          </a:p>
        </p:txBody>
      </p:sp>
    </p:spTree>
    <p:extLst>
      <p:ext uri="{BB962C8B-B14F-4D97-AF65-F5344CB8AC3E}">
        <p14:creationId xmlns:p14="http://schemas.microsoft.com/office/powerpoint/2010/main" val="190347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Assess- how risky is it?  Is there an educational benefit to it?  What is the risk to benefit balance?  This is where knowing your resources and your </a:t>
            </a:r>
          </a:p>
        </p:txBody>
      </p:sp>
      <p:sp>
        <p:nvSpPr>
          <p:cNvPr id="4" name="Slide Number Placeholder 3"/>
          <p:cNvSpPr>
            <a:spLocks noGrp="1"/>
          </p:cNvSpPr>
          <p:nvPr>
            <p:ph type="sldNum" sz="quarter" idx="5"/>
          </p:nvPr>
        </p:nvSpPr>
        <p:spPr/>
        <p:txBody>
          <a:bodyPr/>
          <a:lstStyle/>
          <a:p>
            <a:fld id="{37C63BD6-9A76-3E42-9DF3-1D28BC75B5C8}" type="slidenum">
              <a:rPr lang="en-US" smtClean="0"/>
              <a:t>3</a:t>
            </a:fld>
            <a:endParaRPr lang="en-US"/>
          </a:p>
        </p:txBody>
      </p:sp>
    </p:spTree>
    <p:extLst>
      <p:ext uri="{BB962C8B-B14F-4D97-AF65-F5344CB8AC3E}">
        <p14:creationId xmlns:p14="http://schemas.microsoft.com/office/powerpoint/2010/main" val="3897086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panose="020F0502020204030204"/>
                <a:cs typeface="Calibri" panose="020F0502020204030204"/>
              </a:rPr>
              <a:t>Activity 1:</a:t>
            </a:r>
          </a:p>
          <a:p>
            <a:pPr marL="285750" indent="-285750">
              <a:buFont typeface="Arial"/>
              <a:buChar char="•"/>
            </a:pPr>
            <a:r>
              <a:rPr lang="en-US" b="1" dirty="0"/>
              <a:t>The most important step is to recognize the risks around you or those that could happen, and this is important!</a:t>
            </a:r>
            <a:endParaRPr lang="en-US">
              <a:ea typeface="Calibri"/>
              <a:cs typeface="Calibri"/>
            </a:endParaRPr>
          </a:p>
          <a:p>
            <a:pPr marL="285750" indent="-285750">
              <a:buFont typeface="Arial"/>
              <a:buChar char="•"/>
            </a:pPr>
            <a:endParaRPr lang="en-US">
              <a:cs typeface="Calibri"/>
            </a:endParaRPr>
          </a:p>
          <a:p>
            <a:pPr marL="285750" indent="-285750">
              <a:buFont typeface="Arial"/>
              <a:buChar char="•"/>
            </a:pPr>
            <a:r>
              <a:rPr lang="en-US" dirty="0"/>
              <a:t>It is key that you don’t ignore them, and to have the mindset “It will never happen to me”, “I’ve done this for years and that has never happened here”, or “That’s not my problem, so the others can handle it” are phrases you never want to say or think! If you don’t get ahead of risks, it can create a mess very quickly for you and the program as a whole!</a:t>
            </a:r>
            <a:endParaRPr lang="en-US">
              <a:ea typeface="Calibri" panose="020F0502020204030204"/>
              <a:cs typeface="Calibri"/>
            </a:endParaRPr>
          </a:p>
          <a:p>
            <a:pPr marL="285750" indent="-285750">
              <a:buFont typeface="Arial"/>
              <a:buChar char="•"/>
            </a:pPr>
            <a:endParaRPr lang="en-US"/>
          </a:p>
          <a:p>
            <a:pPr marL="285750" indent="-285750">
              <a:buFont typeface="Arial"/>
              <a:buChar char="•"/>
            </a:pPr>
            <a:r>
              <a:rPr lang="en-US" dirty="0"/>
              <a:t>Once identified, you need to prioritize the risks: by frequency or potential occurrence, severity or risk of harm and to whom it could potentially affect, and the available timeframe to develop a plan of action.  Rank each risk.</a:t>
            </a:r>
            <a:endParaRPr lang="en-US">
              <a:ea typeface="Calibri"/>
              <a:cs typeface="Calibri"/>
            </a:endParaRPr>
          </a:p>
          <a:p>
            <a:pPr marL="742950" lvl="1" indent="-285750">
              <a:buFont typeface="Courier New"/>
              <a:buChar char="o"/>
            </a:pPr>
            <a:r>
              <a:rPr lang="en-US" dirty="0">
                <a:ea typeface="Calibri"/>
                <a:cs typeface="Calibri"/>
              </a:rPr>
              <a:t>High</a:t>
            </a:r>
          </a:p>
          <a:p>
            <a:pPr marL="742950" lvl="1" indent="-285750">
              <a:buFont typeface="Courier New"/>
              <a:buChar char="o"/>
            </a:pPr>
            <a:r>
              <a:rPr lang="en-US" dirty="0">
                <a:ea typeface="Calibri"/>
                <a:cs typeface="Calibri"/>
              </a:rPr>
              <a:t>Medium</a:t>
            </a:r>
          </a:p>
          <a:p>
            <a:pPr marL="742950" lvl="1" indent="-285750">
              <a:buFont typeface="Courier New"/>
              <a:buChar char="o"/>
            </a:pPr>
            <a:r>
              <a:rPr lang="en-US" dirty="0">
                <a:ea typeface="Calibri"/>
                <a:cs typeface="Calibri"/>
              </a:rPr>
              <a:t>Low </a:t>
            </a:r>
          </a:p>
          <a:p>
            <a:pPr lvl="1"/>
            <a:endParaRPr lang="en-US" dirty="0">
              <a:ea typeface="Calibri"/>
              <a:cs typeface="Calibri"/>
            </a:endParaRPr>
          </a:p>
          <a:p>
            <a:pPr marL="285750" indent="-285750">
              <a:buFont typeface="Arial"/>
              <a:buChar char="•"/>
            </a:pPr>
            <a:r>
              <a:rPr lang="en-US" dirty="0">
                <a:ea typeface="Calibri"/>
                <a:cs typeface="Calibri"/>
              </a:rPr>
              <a:t>Discuss the educational benefit to this program.  Consider if this is a program replicated elsewhere in the community, the potential audience impact if this program was not offered and what the youth get out of participating in it.</a:t>
            </a:r>
          </a:p>
          <a:p>
            <a:pPr marL="285750" indent="-285750">
              <a:buFont typeface="Arial"/>
              <a:buChar char="•"/>
            </a:pPr>
            <a:endParaRPr lang="en-US" dirty="0"/>
          </a:p>
          <a:p>
            <a:pPr marL="285750" indent="-285750">
              <a:buFont typeface="Arial"/>
              <a:buChar char="•"/>
            </a:pPr>
            <a:r>
              <a:rPr lang="en-US" dirty="0"/>
              <a:t>Remember it is better to be preventative instead of being corrective.</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37C63BD6-9A76-3E42-9DF3-1D28BC75B5C8}" type="slidenum">
              <a:rPr lang="en-US" smtClean="0"/>
              <a:t>4</a:t>
            </a:fld>
            <a:endParaRPr lang="en-US"/>
          </a:p>
        </p:txBody>
      </p:sp>
    </p:spTree>
    <p:extLst>
      <p:ext uri="{BB962C8B-B14F-4D97-AF65-F5344CB8AC3E}">
        <p14:creationId xmlns:p14="http://schemas.microsoft.com/office/powerpoint/2010/main" val="2601525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Matrix activity or discussion</a:t>
            </a:r>
          </a:p>
          <a:p>
            <a:endParaRPr lang="en-US" dirty="0"/>
          </a:p>
          <a:p>
            <a:r>
              <a:rPr lang="en-US" b="1" dirty="0"/>
              <a:t>Reduce</a:t>
            </a:r>
            <a:r>
              <a:rPr lang="en-US" dirty="0"/>
              <a:t>: To lessen in extent, amount, number, degree, or price.</a:t>
            </a:r>
            <a:endParaRPr lang="en-US" dirty="0">
              <a:ea typeface="Calibri" panose="020F0502020204030204"/>
              <a:cs typeface="Calibri" panose="020F0502020204030204"/>
            </a:endParaRPr>
          </a:p>
          <a:p>
            <a:r>
              <a:rPr lang="en-US" dirty="0"/>
              <a:t>This involves minimizing the potential for risk through by gaining</a:t>
            </a:r>
            <a:endParaRPr lang="en-US" dirty="0">
              <a:ea typeface="Calibri" panose="020F0502020204030204"/>
              <a:cs typeface="Calibri" panose="020F0502020204030204"/>
            </a:endParaRPr>
          </a:p>
          <a:p>
            <a:r>
              <a:rPr lang="en-US" dirty="0"/>
              <a:t>control of variables in an activity or event. An example is to modify</a:t>
            </a:r>
            <a:endParaRPr lang="en-US" dirty="0">
              <a:ea typeface="Calibri" panose="020F0502020204030204"/>
              <a:cs typeface="Calibri" panose="020F0502020204030204"/>
            </a:endParaRPr>
          </a:p>
          <a:p>
            <a:r>
              <a:rPr lang="en-US" dirty="0"/>
              <a:t>the program or facility, such as adding a fence to separate the</a:t>
            </a:r>
            <a:endParaRPr lang="en-US" dirty="0">
              <a:ea typeface="Calibri" panose="020F0502020204030204"/>
              <a:cs typeface="Calibri" panose="020F0502020204030204"/>
            </a:endParaRPr>
          </a:p>
          <a:p>
            <a:r>
              <a:rPr lang="en-US" dirty="0"/>
              <a:t>public from animals in a show ring.</a:t>
            </a:r>
            <a:endParaRPr lang="en-US" dirty="0">
              <a:ea typeface="Calibri" panose="020F0502020204030204"/>
              <a:cs typeface="Calibri" panose="020F0502020204030204"/>
            </a:endParaRPr>
          </a:p>
          <a:p>
            <a:r>
              <a:rPr lang="en-US" dirty="0"/>
              <a:t>• </a:t>
            </a:r>
            <a:r>
              <a:rPr lang="en-US" b="1" dirty="0"/>
              <a:t>Transfer</a:t>
            </a:r>
            <a:r>
              <a:rPr lang="en-US" dirty="0"/>
              <a:t>: Shifting all or part of a risk to another party. Insurance is</a:t>
            </a:r>
            <a:endParaRPr lang="en-US" dirty="0">
              <a:ea typeface="Calibri" panose="020F0502020204030204"/>
              <a:cs typeface="Calibri" panose="020F0502020204030204"/>
            </a:endParaRPr>
          </a:p>
          <a:p>
            <a:r>
              <a:rPr lang="en-US" dirty="0"/>
              <a:t>the most common method of risk transfer, but there are other</a:t>
            </a:r>
            <a:endParaRPr lang="en-US" dirty="0">
              <a:ea typeface="Calibri" panose="020F0502020204030204"/>
              <a:cs typeface="Calibri" panose="020F0502020204030204"/>
            </a:endParaRPr>
          </a:p>
          <a:p>
            <a:r>
              <a:rPr lang="en-US" dirty="0"/>
              <a:t>means. Examples are to charter a bus instead of using personal</a:t>
            </a:r>
            <a:endParaRPr lang="en-US" dirty="0">
              <a:ea typeface="Calibri" panose="020F0502020204030204"/>
              <a:cs typeface="Calibri" panose="020F0502020204030204"/>
            </a:endParaRPr>
          </a:p>
          <a:p>
            <a:r>
              <a:rPr lang="en-US" dirty="0"/>
              <a:t>vehicles or hold a meeting in a public place instead of your home.</a:t>
            </a:r>
            <a:endParaRPr lang="en-US" dirty="0">
              <a:ea typeface="Calibri" panose="020F0502020204030204"/>
              <a:cs typeface="Calibri" panose="020F0502020204030204"/>
            </a:endParaRPr>
          </a:p>
          <a:p>
            <a:r>
              <a:rPr lang="en-US" dirty="0"/>
              <a:t>•</a:t>
            </a:r>
            <a:r>
              <a:rPr lang="en-US" b="1" dirty="0"/>
              <a:t> Avoid</a:t>
            </a:r>
            <a:r>
              <a:rPr lang="en-US" dirty="0"/>
              <a:t>: Taking steps to remove a hazard, engage in an alternative</a:t>
            </a:r>
            <a:endParaRPr lang="en-US" dirty="0">
              <a:ea typeface="Calibri" panose="020F0502020204030204"/>
              <a:cs typeface="Calibri" panose="020F0502020204030204"/>
            </a:endParaRPr>
          </a:p>
          <a:p>
            <a:r>
              <a:rPr lang="en-US" dirty="0"/>
              <a:t>activity, or otherwise end a specific exposure. Examples are to</a:t>
            </a:r>
            <a:endParaRPr lang="en-US" dirty="0">
              <a:ea typeface="Calibri" panose="020F0502020204030204"/>
              <a:cs typeface="Calibri" panose="020F0502020204030204"/>
            </a:endParaRPr>
          </a:p>
          <a:p>
            <a:r>
              <a:rPr lang="en-US" dirty="0"/>
              <a:t>replace one activity with another or discontinue a high risk event.</a:t>
            </a:r>
            <a:endParaRPr lang="en-US" dirty="0">
              <a:ea typeface="Calibri" panose="020F0502020204030204"/>
              <a:cs typeface="Calibri" panose="020F0502020204030204"/>
            </a:endParaRPr>
          </a:p>
          <a:p>
            <a:r>
              <a:rPr lang="en-US" dirty="0"/>
              <a:t>• </a:t>
            </a:r>
            <a:r>
              <a:rPr lang="en-US" b="1" dirty="0"/>
              <a:t>Assume</a:t>
            </a:r>
            <a:r>
              <a:rPr lang="en-US" dirty="0"/>
              <a:t>: To take upon oneself or undertake. An example is to</a:t>
            </a:r>
            <a:endParaRPr lang="en-US" dirty="0">
              <a:ea typeface="Calibri" panose="020F0502020204030204"/>
              <a:cs typeface="Calibri" panose="020F0502020204030204"/>
            </a:endParaRPr>
          </a:p>
          <a:p>
            <a:r>
              <a:rPr lang="en-US" dirty="0"/>
              <a:t>decide all necessary precautions have been taken and go ahead</a:t>
            </a:r>
            <a:endParaRPr lang="en-US" dirty="0">
              <a:ea typeface="Calibri" panose="020F0502020204030204"/>
              <a:cs typeface="Calibri" panose="020F0502020204030204"/>
            </a:endParaRPr>
          </a:p>
          <a:p>
            <a:r>
              <a:rPr lang="en-US" dirty="0"/>
              <a:t>with conducting the event.</a:t>
            </a: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37C63BD6-9A76-3E42-9DF3-1D28BC75B5C8}" type="slidenum">
              <a:rPr lang="en-US" smtClean="0"/>
              <a:t>5</a:t>
            </a:fld>
            <a:endParaRPr lang="en-US"/>
          </a:p>
        </p:txBody>
      </p:sp>
    </p:spTree>
    <p:extLst>
      <p:ext uri="{BB962C8B-B14F-4D97-AF65-F5344CB8AC3E}">
        <p14:creationId xmlns:p14="http://schemas.microsoft.com/office/powerpoint/2010/main" val="3409253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t>What is your role in risk management?- Jamie</a:t>
            </a:r>
          </a:p>
          <a:p>
            <a:pPr lvl="1">
              <a:spcBef>
                <a:spcPts val="1000"/>
              </a:spcBef>
              <a:buFont typeface="Arial,Sans-Serif"/>
              <a:buChar char="•"/>
            </a:pPr>
            <a:r>
              <a:rPr lang="en-US" dirty="0"/>
              <a:t>Volunteers are essential to creating a safe environment for youth, by building on the foundation of 4-H expectations, policies and procedures and focusing on areas of risk management in "their world" including supervision, programming and the environment they create for 4-H participants.</a:t>
            </a:r>
            <a:endParaRPr lang="en-US" dirty="0">
              <a:ea typeface="Calibri"/>
              <a:cs typeface="Calibri"/>
            </a:endParaRPr>
          </a:p>
          <a:p>
            <a:pPr lvl="1">
              <a:spcBef>
                <a:spcPts val="1000"/>
              </a:spcBef>
              <a:buFont typeface="Arial,Sans-Serif"/>
              <a:buChar char="•"/>
            </a:pPr>
            <a:r>
              <a:rPr lang="en-US" dirty="0">
                <a:cs typeface="Calibri" panose="020F0502020204030204"/>
              </a:rPr>
              <a:t>It is also essential to realize the scope and reality of our 4-H authority.</a:t>
            </a:r>
            <a:endParaRPr lang="en-US" dirty="0"/>
          </a:p>
          <a:p>
            <a:pPr marL="1085850" lvl="2" indent="-171450">
              <a:spcBef>
                <a:spcPts val="1000"/>
              </a:spcBef>
              <a:buFont typeface="Arial,Sans-Serif"/>
              <a:buChar char="•"/>
            </a:pPr>
            <a:r>
              <a:rPr lang="en-US" dirty="0"/>
              <a:t>4-H Volunteers serve at the discretion and under the supervision of the county 4-H Extension Educator.  They are screened and appointed to specific volunteer roles by the county 4-H Extension Educator to support 4-H program needs.  4-H volunteers annually agree to respect, adhere to, and enforce the rules, policies, and guidelines established by Purdue Extension and accept the supervision and support from the county 4-H Extension Educator.</a:t>
            </a:r>
            <a:endParaRPr lang="en-US" dirty="0">
              <a:cs typeface="Calibri"/>
            </a:endParaRPr>
          </a:p>
          <a:p>
            <a:pPr marL="1085850" lvl="2" indent="-171450">
              <a:spcBef>
                <a:spcPts val="1000"/>
              </a:spcBef>
              <a:buFont typeface="Arial,Sans-Serif"/>
              <a:buChar char="•"/>
            </a:pPr>
            <a:r>
              <a:rPr lang="en-US" dirty="0">
                <a:cs typeface="Calibri"/>
              </a:rPr>
              <a:t>County 4-H educators are the "keepers of the clover" and are appointed to serve as the 4-H authority by the State 4-H Program, Purdue Extension and Purdue University.  </a:t>
            </a:r>
            <a:endParaRPr lang="en-US" dirty="0"/>
          </a:p>
          <a:p>
            <a:pPr marL="1085850" lvl="2" indent="-171450">
              <a:spcBef>
                <a:spcPts val="1000"/>
              </a:spcBef>
              <a:buFont typeface="Arial,Sans-Serif"/>
              <a:buChar char="•"/>
            </a:pPr>
            <a:r>
              <a:rPr lang="en-US"/>
              <a:t>Delegating</a:t>
            </a:r>
          </a:p>
          <a:p>
            <a:pPr marL="1543050" lvl="3" indent="-171450">
              <a:spcBef>
                <a:spcPts val="1000"/>
              </a:spcBef>
              <a:buFont typeface="Wingdings,Sans-Serif"/>
              <a:buChar char="§"/>
            </a:pPr>
            <a:r>
              <a:rPr lang="en-US"/>
              <a:t>Cannot delegate to non-volunteers</a:t>
            </a:r>
          </a:p>
          <a:p>
            <a:pPr marL="1543050" lvl="3" indent="-171450">
              <a:spcBef>
                <a:spcPts val="1000"/>
              </a:spcBef>
              <a:buFont typeface="Wingdings,Sans-Serif"/>
              <a:buChar char="§"/>
            </a:pPr>
            <a:r>
              <a:rPr lang="en-US" dirty="0"/>
              <a:t>Only approved volunteers can supervise and work directly with youth at 4-H activities</a:t>
            </a:r>
            <a:endParaRPr lang="en-US" dirty="0">
              <a:cs typeface="Calibri"/>
            </a:endParaRPr>
          </a:p>
        </p:txBody>
      </p:sp>
      <p:sp>
        <p:nvSpPr>
          <p:cNvPr id="4" name="Slide Number Placeholder 3"/>
          <p:cNvSpPr>
            <a:spLocks noGrp="1"/>
          </p:cNvSpPr>
          <p:nvPr>
            <p:ph type="sldNum" sz="quarter" idx="5"/>
          </p:nvPr>
        </p:nvSpPr>
        <p:spPr/>
        <p:txBody>
          <a:bodyPr/>
          <a:lstStyle/>
          <a:p>
            <a:fld id="{37C63BD6-9A76-3E42-9DF3-1D28BC75B5C8}" type="slidenum">
              <a:rPr lang="en-US" smtClean="0"/>
              <a:t>6</a:t>
            </a:fld>
            <a:endParaRPr lang="en-US"/>
          </a:p>
        </p:txBody>
      </p:sp>
    </p:spTree>
    <p:extLst>
      <p:ext uri="{BB962C8B-B14F-4D97-AF65-F5344CB8AC3E}">
        <p14:creationId xmlns:p14="http://schemas.microsoft.com/office/powerpoint/2010/main" val="952747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t>Share copies of ABE and Volunteer Role Descriptions and have participants review what responsibilities/expectations we have for risk management</a:t>
            </a:r>
          </a:p>
          <a:p>
            <a:endParaRPr lang="en-US" dirty="0"/>
          </a:p>
          <a:p>
            <a:pPr marL="1200150" indent="-285750">
              <a:buFont typeface="Wingdings,Sans-Serif"/>
              <a:buChar char="§"/>
            </a:pPr>
            <a:r>
              <a:rPr lang="en-US" dirty="0"/>
              <a:t>Follow all 4-H guidelines and policies of the Purdue University Extension, State 4-H Program, and County 4-H Program. </a:t>
            </a:r>
          </a:p>
          <a:p>
            <a:pPr marL="1200150" indent="-285750">
              <a:buFont typeface="Wingdings,Sans-Serif"/>
              <a:buChar char="§"/>
            </a:pPr>
            <a:r>
              <a:rPr lang="en-US" dirty="0"/>
              <a:t>Communicate with assigned supervisor regularly.  Report any concerns to assigned supervisor in a timely fashion.</a:t>
            </a:r>
          </a:p>
          <a:p>
            <a:pPr marL="1200150" indent="-285750">
              <a:buFont typeface="Wingdings,Sans-Serif"/>
              <a:buChar char="§"/>
            </a:pPr>
            <a:r>
              <a:rPr lang="en-US" dirty="0"/>
              <a:t>Provide supervision to meet leadership and supervision expectations at all times and venues.</a:t>
            </a:r>
          </a:p>
          <a:p>
            <a:pPr marL="1200150" indent="-285750">
              <a:buFont typeface="Wingdings,Sans-Serif"/>
              <a:buChar char="§"/>
            </a:pPr>
            <a:r>
              <a:rPr lang="en-US" dirty="0"/>
              <a:t>Create a safe and inclusive environment for all participants at all times.  </a:t>
            </a:r>
          </a:p>
          <a:p>
            <a:pPr marL="1200150" indent="-285750">
              <a:buFont typeface="Wingdings,Sans-Serif"/>
              <a:buChar char="§"/>
            </a:pPr>
            <a:r>
              <a:rPr lang="en-US" dirty="0"/>
              <a:t>Adhere, communicate and enforce rules, policies and expectations with all youth and adults.</a:t>
            </a:r>
          </a:p>
          <a:p>
            <a:pPr marL="1200150" indent="-285750">
              <a:buFont typeface="Wingdings,Sans-Serif"/>
              <a:buChar char="§"/>
            </a:pPr>
            <a:r>
              <a:rPr lang="en-US" dirty="0"/>
              <a:t>Work and communicate with other 4-H adults as appropriate.</a:t>
            </a:r>
          </a:p>
          <a:p>
            <a:pPr lvl="2">
              <a:spcBef>
                <a:spcPts val="1000"/>
              </a:spcBef>
              <a:buFont typeface="Arial,Sans-Serif"/>
              <a:buChar char="•"/>
            </a:pPr>
            <a:r>
              <a:rPr lang="en-US" dirty="0"/>
              <a:t>Indiana tort claims act protection and connection with duties (gross negligence and malice?)</a:t>
            </a:r>
          </a:p>
          <a:p>
            <a:pPr lvl="2">
              <a:spcBef>
                <a:spcPts val="1000"/>
              </a:spcBef>
              <a:buFont typeface="Arial,Sans-Serif"/>
              <a:buChar char="•"/>
            </a:pPr>
            <a:r>
              <a:rPr lang="en-US" dirty="0"/>
              <a:t>Adult behavior expectations</a:t>
            </a:r>
          </a:p>
        </p:txBody>
      </p:sp>
      <p:sp>
        <p:nvSpPr>
          <p:cNvPr id="4" name="Slide Number Placeholder 3"/>
          <p:cNvSpPr>
            <a:spLocks noGrp="1"/>
          </p:cNvSpPr>
          <p:nvPr>
            <p:ph type="sldNum" sz="quarter" idx="5"/>
          </p:nvPr>
        </p:nvSpPr>
        <p:spPr/>
        <p:txBody>
          <a:bodyPr/>
          <a:lstStyle/>
          <a:p>
            <a:fld id="{37C63BD6-9A76-3E42-9DF3-1D28BC75B5C8}" type="slidenum">
              <a:rPr lang="en-US" smtClean="0"/>
              <a:t>7</a:t>
            </a:fld>
            <a:endParaRPr lang="en-US"/>
          </a:p>
        </p:txBody>
      </p:sp>
    </p:spTree>
    <p:extLst>
      <p:ext uri="{BB962C8B-B14F-4D97-AF65-F5344CB8AC3E}">
        <p14:creationId xmlns:p14="http://schemas.microsoft.com/office/powerpoint/2010/main" val="1658011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t>What is your role in risk management?- Jamie</a:t>
            </a:r>
          </a:p>
          <a:p>
            <a:pPr lvl="1">
              <a:spcBef>
                <a:spcPts val="1000"/>
              </a:spcBef>
              <a:buFont typeface="Arial,Sans-Serif"/>
              <a:buChar char="•"/>
            </a:pPr>
            <a:r>
              <a:rPr lang="en-US" dirty="0"/>
              <a:t>Responsibilities and expectations </a:t>
            </a:r>
            <a:endParaRPr lang="en-US" dirty="0">
              <a:ea typeface="Calibri"/>
              <a:cs typeface="Calibri"/>
            </a:endParaRPr>
          </a:p>
          <a:p>
            <a:pPr lvl="2">
              <a:spcBef>
                <a:spcPts val="1000"/>
              </a:spcBef>
              <a:buFont typeface="Arial,Sans-Serif"/>
              <a:buChar char="•"/>
            </a:pPr>
            <a:r>
              <a:rPr lang="en-US" dirty="0"/>
              <a:t>Supervision</a:t>
            </a:r>
            <a:endParaRPr lang="en-US" dirty="0">
              <a:ea typeface="Calibri"/>
              <a:cs typeface="Calibri"/>
            </a:endParaRPr>
          </a:p>
          <a:p>
            <a:pPr lvl="3">
              <a:spcBef>
                <a:spcPts val="1000"/>
              </a:spcBef>
              <a:buFont typeface="Wingdings,Sans-Serif"/>
              <a:buChar char="•"/>
            </a:pPr>
            <a:r>
              <a:rPr lang="en-US" dirty="0"/>
              <a:t>Adequate # adult supervision and appropriate amount of hands on assistance for the activity and age of participants</a:t>
            </a:r>
            <a:endParaRPr lang="en-US" dirty="0">
              <a:ea typeface="Calibri"/>
              <a:cs typeface="Calibri"/>
            </a:endParaRPr>
          </a:p>
          <a:p>
            <a:pPr lvl="3">
              <a:spcBef>
                <a:spcPts val="1000"/>
              </a:spcBef>
              <a:buFont typeface="Wingdings,Sans-Serif"/>
              <a:buChar char="•"/>
            </a:pPr>
            <a:r>
              <a:rPr lang="en-US" dirty="0"/>
              <a:t>Active supervision, line of sight and supervision ratio</a:t>
            </a:r>
            <a:endParaRPr lang="en-US" dirty="0">
              <a:ea typeface="Calibri"/>
              <a:cs typeface="Calibri"/>
            </a:endParaRPr>
          </a:p>
          <a:p>
            <a:pPr lvl="2">
              <a:spcBef>
                <a:spcPts val="1000"/>
              </a:spcBef>
              <a:buFont typeface="Arial,Sans-Serif"/>
              <a:buChar char="•"/>
            </a:pPr>
            <a:r>
              <a:rPr lang="en-US" dirty="0"/>
              <a:t>Programming</a:t>
            </a:r>
            <a:endParaRPr lang="en-US" dirty="0">
              <a:ea typeface="Calibri"/>
              <a:cs typeface="Calibri"/>
            </a:endParaRPr>
          </a:p>
          <a:p>
            <a:pPr marL="1828800" lvl="2" indent="-285750">
              <a:buFont typeface="Arial,Sans-Serif"/>
              <a:buChar char="•"/>
            </a:pPr>
            <a:r>
              <a:rPr lang="en-US" dirty="0"/>
              <a:t>Appropriate activities for the age of participants (ex. Shooting sports and ATV only for youth in grade 3 and up, not for minis), making it hands on can help eliminate misbehavior</a:t>
            </a:r>
            <a:endParaRPr lang="en-US" dirty="0">
              <a:ea typeface="Calibri" panose="020F0502020204030204"/>
              <a:cs typeface="Calibri" panose="020F0502020204030204"/>
            </a:endParaRPr>
          </a:p>
          <a:p>
            <a:pPr marL="1828800" lvl="2" indent="-285750">
              <a:buFont typeface="Arial,Sans-Serif"/>
              <a:buChar char="•"/>
            </a:pPr>
            <a:r>
              <a:rPr lang="en-US" dirty="0"/>
              <a:t>Appropriate materials and space for the activity</a:t>
            </a:r>
            <a:endParaRPr lang="en-US" dirty="0">
              <a:ea typeface="Calibri" panose="020F0502020204030204"/>
              <a:cs typeface="Calibri" panose="020F0502020204030204"/>
            </a:endParaRPr>
          </a:p>
          <a:p>
            <a:pPr marL="1828800" lvl="2" indent="-285750">
              <a:buFont typeface="Arial,Sans-Serif"/>
              <a:buChar char="•"/>
            </a:pPr>
            <a:r>
              <a:rPr lang="en-US" dirty="0">
                <a:cs typeface="Calibri"/>
              </a:rPr>
              <a:t>Follow project safety rules- discuss where to find these on the web or elsewhere (ex. Everyone riding a horse in a 4-H horse show must wear a </a:t>
            </a:r>
            <a:r>
              <a:rPr lang="en-US" dirty="0" err="1">
                <a:cs typeface="Calibri"/>
              </a:rPr>
              <a:t>helment</a:t>
            </a:r>
            <a:r>
              <a:rPr lang="en-US" dirty="0">
                <a:cs typeface="Calibri"/>
              </a:rPr>
              <a:t>, that is a project </a:t>
            </a:r>
            <a:r>
              <a:rPr lang="en-US" dirty="0" err="1">
                <a:cs typeface="Calibri"/>
              </a:rPr>
              <a:t>safet</a:t>
            </a:r>
            <a:r>
              <a:rPr lang="en-US" dirty="0">
                <a:cs typeface="Calibri"/>
              </a:rPr>
              <a:t> rule)</a:t>
            </a:r>
            <a:endParaRPr lang="en-US" dirty="0"/>
          </a:p>
          <a:p>
            <a:pPr marL="1828800" lvl="2" indent="-285750">
              <a:buFont typeface="Arial,Sans-Serif"/>
              <a:buChar char="•"/>
            </a:pPr>
            <a:r>
              <a:rPr lang="en-US" dirty="0">
                <a:cs typeface="Calibri"/>
              </a:rPr>
              <a:t>Check about insurance- group insurance covers all 4-H members and volunteers for regular county programming (club meetings, project workshops, etc., but special activity insurance can be purchased for special events such as out of county field trips, overnight events, workshops/events open to non-4-H youth)</a:t>
            </a:r>
            <a:endParaRPr lang="en-US" dirty="0"/>
          </a:p>
          <a:p>
            <a:pPr marL="1828800" lvl="2" indent="-285750">
              <a:buFont typeface="Arial,Sans-Serif"/>
              <a:buChar char="•"/>
            </a:pPr>
            <a:r>
              <a:rPr lang="en-US" dirty="0">
                <a:cs typeface="Calibri"/>
              </a:rPr>
              <a:t>Prepare for accidents- </a:t>
            </a:r>
          </a:p>
          <a:p>
            <a:pPr marL="2286000" lvl="3" indent="-285750">
              <a:buFont typeface="Arial,Sans-Serif"/>
              <a:buChar char="•"/>
            </a:pPr>
            <a:r>
              <a:rPr lang="en-US" dirty="0">
                <a:cs typeface="Calibri"/>
              </a:rPr>
              <a:t>have copies of incident reports on hand at all times, </a:t>
            </a:r>
          </a:p>
          <a:p>
            <a:pPr marL="2286000" lvl="3" indent="-285750">
              <a:buFont typeface="Arial,Sans-Serif"/>
              <a:buChar char="•"/>
            </a:pPr>
            <a:r>
              <a:rPr lang="en-US" dirty="0">
                <a:cs typeface="Calibri"/>
              </a:rPr>
              <a:t>have a first aid kit with you, </a:t>
            </a:r>
          </a:p>
          <a:p>
            <a:pPr marL="2286000" lvl="3" indent="-285750">
              <a:buFont typeface="Arial,Sans-Serif"/>
              <a:buChar char="•"/>
            </a:pPr>
            <a:r>
              <a:rPr lang="en-US" dirty="0">
                <a:cs typeface="Calibri"/>
              </a:rPr>
              <a:t>having people trained in first aid and </a:t>
            </a:r>
            <a:r>
              <a:rPr lang="en-US" dirty="0" err="1">
                <a:cs typeface="Calibri"/>
              </a:rPr>
              <a:t>cpr</a:t>
            </a:r>
            <a:r>
              <a:rPr lang="en-US" dirty="0">
                <a:cs typeface="Calibri"/>
              </a:rPr>
              <a:t> is a bonus, but not a requirement (everyone can provide first aid and </a:t>
            </a:r>
            <a:r>
              <a:rPr lang="en-US" dirty="0" err="1">
                <a:cs typeface="Calibri"/>
              </a:rPr>
              <a:t>cpr</a:t>
            </a:r>
            <a:r>
              <a:rPr lang="en-US" dirty="0">
                <a:cs typeface="Calibri"/>
              </a:rPr>
              <a:t> and are protected under good </a:t>
            </a:r>
            <a:r>
              <a:rPr lang="en-US" dirty="0" err="1">
                <a:cs typeface="Calibri"/>
              </a:rPr>
              <a:t>samaritan</a:t>
            </a:r>
            <a:r>
              <a:rPr lang="en-US" dirty="0">
                <a:cs typeface="Calibri"/>
              </a:rPr>
              <a:t> law as long as you are "doing no harm")</a:t>
            </a:r>
            <a:endParaRPr lang="en-US">
              <a:cs typeface="Calibri"/>
            </a:endParaRPr>
          </a:p>
          <a:p>
            <a:pPr marL="2286000" lvl="3" indent="-285750">
              <a:buFont typeface="Arial,Sans-Serif"/>
              <a:buChar char="•"/>
            </a:pPr>
            <a:r>
              <a:rPr lang="en-US" dirty="0">
                <a:cs typeface="Calibri"/>
              </a:rPr>
              <a:t>Know your reporting expectations and procedures</a:t>
            </a:r>
            <a:endParaRPr lang="en-US" dirty="0"/>
          </a:p>
          <a:p>
            <a:pPr marL="2743200" lvl="4" indent="-171450">
              <a:spcBef>
                <a:spcPts val="1000"/>
              </a:spcBef>
              <a:buFont typeface="Wingdings,Sans-Serif"/>
              <a:buChar char="•"/>
            </a:pPr>
            <a:r>
              <a:rPr lang="en-US" dirty="0"/>
              <a:t>Accident/Incident reporting- provide care (call EMS if needed), notify educator, after participant is safe, complete incident report (online or form RM27), respond to educator communications about the situation in a timely manner</a:t>
            </a:r>
            <a:endParaRPr lang="en-US" dirty="0">
              <a:cs typeface="Calibri" panose="020F0502020204030204"/>
            </a:endParaRPr>
          </a:p>
          <a:p>
            <a:pPr marL="2743200" lvl="4" indent="-171450">
              <a:spcBef>
                <a:spcPts val="1000"/>
              </a:spcBef>
              <a:buFont typeface="Wingdings,Sans-Serif"/>
              <a:buChar char="•"/>
            </a:pPr>
            <a:r>
              <a:rPr lang="en-US" dirty="0"/>
              <a:t>Child abuse and neglect reporting- 911 if it is happening, call DCS, notify educator and complete incident report, don't need proof, if you witness, are told or observe.  Mandated by law to report.</a:t>
            </a:r>
            <a:endParaRPr lang="en-US" dirty="0">
              <a:cs typeface="Calibri" panose="020F0502020204030204"/>
            </a:endParaRPr>
          </a:p>
          <a:p>
            <a:pPr marL="2743200" lvl="4" indent="-171450">
              <a:spcBef>
                <a:spcPts val="1000"/>
              </a:spcBef>
              <a:buFont typeface="Wingdings,Sans-Serif"/>
              <a:buChar char="•"/>
            </a:pPr>
            <a:r>
              <a:rPr lang="en-US" dirty="0"/>
              <a:t>Behavioral concerns- Use Youth Behavioral Expectations and positive </a:t>
            </a:r>
            <a:r>
              <a:rPr lang="en-US" dirty="0" err="1"/>
              <a:t>bhavioral</a:t>
            </a:r>
            <a:r>
              <a:rPr lang="en-US" dirty="0"/>
              <a:t> management techniques (proximity, redirection, private/public conversations, parental notification/participation), notify educator </a:t>
            </a:r>
            <a:endParaRPr lang="en-US" dirty="0">
              <a:cs typeface="Calibri" panose="020F0502020204030204"/>
            </a:endParaRPr>
          </a:p>
          <a:p>
            <a:pPr marL="2743200" lvl="4" indent="-171450">
              <a:spcBef>
                <a:spcPts val="1000"/>
              </a:spcBef>
              <a:buFont typeface="Wingdings,Sans-Serif"/>
              <a:buChar char="•"/>
            </a:pPr>
            <a:r>
              <a:rPr lang="en-US" dirty="0"/>
              <a:t>Volunteer concerns- Use constructive conflict conversation techniques, notify educator</a:t>
            </a:r>
            <a:endParaRPr lang="en-US" dirty="0">
              <a:cs typeface="Calibri" panose="020F0502020204030204"/>
            </a:endParaRPr>
          </a:p>
          <a:p>
            <a:pPr lvl="2">
              <a:spcBef>
                <a:spcPts val="1000"/>
              </a:spcBef>
              <a:buFont typeface="Arial,Sans-Serif"/>
              <a:buChar char="•"/>
            </a:pPr>
            <a:r>
              <a:rPr lang="en-US" dirty="0"/>
              <a:t>Environment</a:t>
            </a:r>
            <a:endParaRPr lang="en-US" dirty="0">
              <a:ea typeface="Calibri"/>
              <a:cs typeface="Calibri"/>
            </a:endParaRPr>
          </a:p>
          <a:p>
            <a:pPr lvl="3">
              <a:spcBef>
                <a:spcPts val="1000"/>
              </a:spcBef>
              <a:buFont typeface="Arial,Sans-Serif"/>
              <a:buChar char="•"/>
            </a:pPr>
            <a:r>
              <a:rPr lang="en-US" dirty="0">
                <a:ea typeface="Calibri"/>
                <a:cs typeface="Calibri"/>
              </a:rPr>
              <a:t>Space for the activity is free of barriers and potential harm</a:t>
            </a:r>
          </a:p>
          <a:p>
            <a:pPr lvl="3">
              <a:spcBef>
                <a:spcPts val="1000"/>
              </a:spcBef>
              <a:buFont typeface="Arial,Sans-Serif"/>
              <a:buChar char="•"/>
            </a:pPr>
            <a:r>
              <a:rPr lang="en-US" dirty="0">
                <a:ea typeface="Calibri"/>
                <a:cs typeface="Calibri"/>
              </a:rPr>
              <a:t>Use common sense when setting up the activity to avoids pinch points and assure adequate supervision during the whole activity</a:t>
            </a:r>
          </a:p>
          <a:p>
            <a:pPr lvl="3">
              <a:spcBef>
                <a:spcPts val="1000"/>
              </a:spcBef>
              <a:buFont typeface="Arial,Sans-Serif"/>
              <a:buChar char="•"/>
            </a:pPr>
            <a:r>
              <a:rPr lang="en-US" dirty="0">
                <a:ea typeface="Calibri"/>
                <a:cs typeface="Calibri"/>
              </a:rPr>
              <a:t>Communicate expectations to participants, parents, adults that are observing, etc.  Be clear, positive and consistent.  Stop activity if safety concern develops.</a:t>
            </a:r>
          </a:p>
          <a:p>
            <a:pPr lvl="3">
              <a:spcBef>
                <a:spcPts val="1000"/>
              </a:spcBef>
              <a:buFont typeface="Arial,Sans-Serif"/>
              <a:buChar char="•"/>
            </a:pPr>
            <a:r>
              <a:rPr lang="en-US" dirty="0">
                <a:ea typeface="Calibri"/>
                <a:cs typeface="Calibri"/>
              </a:rPr>
              <a:t>Watch for changes in the </a:t>
            </a:r>
            <a:r>
              <a:rPr lang="en-US" dirty="0" err="1">
                <a:ea typeface="Calibri"/>
                <a:cs typeface="Calibri"/>
              </a:rPr>
              <a:t>enrivornment</a:t>
            </a:r>
            <a:r>
              <a:rPr lang="en-US" dirty="0">
                <a:ea typeface="Calibri"/>
                <a:cs typeface="Calibri"/>
              </a:rPr>
              <a:t> (including weather).  When in doubt, err on the side of caution.  If there is a tornado warning during a fair event, take precaution.  No ones life is worth finishing a show when the show can finish after the weather emergency has passed.</a:t>
            </a:r>
          </a:p>
          <a:p>
            <a:pPr lvl="3">
              <a:spcBef>
                <a:spcPts val="1000"/>
              </a:spcBef>
              <a:buFont typeface="Arial,Sans-Serif"/>
              <a:buChar char="•"/>
            </a:pPr>
            <a:r>
              <a:rPr lang="en-US" dirty="0">
                <a:ea typeface="Calibri"/>
                <a:cs typeface="Calibri"/>
              </a:rPr>
              <a:t>creating a sense of belonging and welcome (emotional safety)</a:t>
            </a:r>
            <a:endParaRPr lang="en-US" dirty="0"/>
          </a:p>
          <a:p>
            <a:pPr lvl="3">
              <a:spcBef>
                <a:spcPts val="1000"/>
              </a:spcBef>
              <a:buFont typeface="Arial,Sans-Serif"/>
              <a:buChar char="•"/>
            </a:pPr>
            <a:endParaRPr lang="en-US" dirty="0"/>
          </a:p>
          <a:p>
            <a:pPr lvl="3">
              <a:spcBef>
                <a:spcPts val="1000"/>
              </a:spcBef>
              <a:buFont typeface="Wingdings,Sans-Serif"/>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37C63BD6-9A76-3E42-9DF3-1D28BC75B5C8}" type="slidenum">
              <a:rPr lang="en-US" smtClean="0"/>
              <a:t>8</a:t>
            </a:fld>
            <a:endParaRPr lang="en-US"/>
          </a:p>
        </p:txBody>
      </p:sp>
    </p:spTree>
    <p:extLst>
      <p:ext uri="{BB962C8B-B14F-4D97-AF65-F5344CB8AC3E}">
        <p14:creationId xmlns:p14="http://schemas.microsoft.com/office/powerpoint/2010/main" val="308972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Activity 2</a:t>
            </a:r>
            <a:r>
              <a:rPr lang="en-US" dirty="0">
                <a:ea typeface="Calibri"/>
                <a:cs typeface="Calibri"/>
              </a:rPr>
              <a:t>:</a:t>
            </a:r>
            <a:endParaRPr lang="en-US" dirty="0">
              <a:cs typeface="Calibri"/>
            </a:endParaRPr>
          </a:p>
          <a:p>
            <a:endParaRPr lang="en-US" dirty="0">
              <a:cs typeface="Calibri"/>
            </a:endParaRPr>
          </a:p>
          <a:p>
            <a:r>
              <a:rPr lang="en-US" dirty="0">
                <a:cs typeface="Calibri"/>
              </a:rPr>
              <a:t>Split up into at least three groups and assign one of the projects represented on the slide to a group to discuss how they would create a safe environment for youth based on what was discussed in the last two slides:</a:t>
            </a:r>
            <a:endParaRPr lang="en-US" dirty="0"/>
          </a:p>
          <a:p>
            <a:endParaRPr lang="en-US" dirty="0">
              <a:cs typeface="Calibri"/>
            </a:endParaRPr>
          </a:p>
          <a:p>
            <a:r>
              <a:rPr lang="en-US" dirty="0">
                <a:cs typeface="Calibri"/>
              </a:rPr>
              <a:t>Shooting Sports</a:t>
            </a:r>
          </a:p>
          <a:p>
            <a:r>
              <a:rPr lang="en-US" dirty="0">
                <a:cs typeface="Calibri"/>
              </a:rPr>
              <a:t>ATV</a:t>
            </a:r>
          </a:p>
          <a:p>
            <a:r>
              <a:rPr lang="en-US" dirty="0">
                <a:cs typeface="Calibri"/>
              </a:rPr>
              <a:t>Horse and Pony</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37C63BD6-9A76-3E42-9DF3-1D28BC75B5C8}" type="slidenum">
              <a:rPr lang="en-US" smtClean="0"/>
              <a:t>9</a:t>
            </a:fld>
            <a:endParaRPr lang="en-US"/>
          </a:p>
        </p:txBody>
      </p:sp>
    </p:spTree>
    <p:extLst>
      <p:ext uri="{BB962C8B-B14F-4D97-AF65-F5344CB8AC3E}">
        <p14:creationId xmlns:p14="http://schemas.microsoft.com/office/powerpoint/2010/main" val="3178863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t>Be proactive and prepared.  </a:t>
            </a:r>
          </a:p>
          <a:p>
            <a:pPr marL="742950" lvl="1" indent="-285750">
              <a:buFont typeface="Courier New"/>
              <a:buChar char="o"/>
            </a:pPr>
            <a:r>
              <a:rPr lang="en-US" dirty="0">
                <a:ea typeface="Calibri" panose="020F0502020204030204"/>
                <a:cs typeface="Calibri" panose="020F0502020204030204"/>
              </a:rPr>
              <a:t>First aid kit</a:t>
            </a:r>
          </a:p>
          <a:p>
            <a:pPr marL="742950" lvl="1" indent="-285750">
              <a:buFont typeface="Courier New"/>
              <a:buChar char="o"/>
            </a:pPr>
            <a:r>
              <a:rPr lang="en-US" dirty="0">
                <a:ea typeface="Calibri" panose="020F0502020204030204"/>
                <a:cs typeface="Calibri" panose="020F0502020204030204"/>
              </a:rPr>
              <a:t>Proper supervision</a:t>
            </a:r>
            <a:endParaRPr lang="en-US" dirty="0"/>
          </a:p>
          <a:p>
            <a:pPr marL="742950" lvl="1" indent="-285750">
              <a:buFont typeface="Courier New"/>
              <a:buChar char="o"/>
            </a:pPr>
            <a:r>
              <a:rPr lang="en-US" dirty="0">
                <a:ea typeface="Calibri"/>
                <a:cs typeface="Calibri"/>
              </a:rPr>
              <a:t>Proper paperwork and registration completed.</a:t>
            </a:r>
            <a:endParaRPr lang="en-US" dirty="0"/>
          </a:p>
          <a:p>
            <a:pPr marL="742950" lvl="1" indent="-285750">
              <a:buFont typeface="Courier New"/>
              <a:buChar char="o"/>
            </a:pPr>
            <a:r>
              <a:rPr lang="en-US" dirty="0">
                <a:ea typeface="Calibri"/>
                <a:cs typeface="Calibri"/>
              </a:rPr>
              <a:t>Adequate supplies</a:t>
            </a:r>
            <a:endParaRPr lang="en-US" dirty="0"/>
          </a:p>
          <a:p>
            <a:pPr marL="285750" indent="-285750">
              <a:buFont typeface="Arial"/>
              <a:buChar char="•"/>
            </a:pPr>
            <a:r>
              <a:rPr lang="en-US" dirty="0"/>
              <a:t>Involve others in all stages as appropriate.</a:t>
            </a:r>
            <a:endParaRPr lang="en-US" dirty="0">
              <a:ea typeface="Calibri" panose="020F0502020204030204"/>
              <a:cs typeface="Calibri" panose="020F0502020204030204"/>
            </a:endParaRPr>
          </a:p>
          <a:p>
            <a:pPr marL="1028700" lvl="1" indent="-285750">
              <a:buFont typeface="Courier New"/>
              <a:buChar char="o"/>
            </a:pPr>
            <a:r>
              <a:rPr lang="en-US" dirty="0">
                <a:ea typeface="Calibri" panose="020F0502020204030204"/>
                <a:cs typeface="Calibri" panose="020F0502020204030204"/>
              </a:rPr>
              <a:t>YOUTH!</a:t>
            </a:r>
          </a:p>
          <a:p>
            <a:pPr marL="1028700" lvl="1" indent="-285750">
              <a:buFont typeface="Courier New"/>
              <a:buChar char="o"/>
            </a:pPr>
            <a:r>
              <a:rPr lang="en-US" dirty="0">
                <a:ea typeface="Calibri" panose="020F0502020204030204"/>
                <a:cs typeface="Calibri" panose="020F0502020204030204"/>
              </a:rPr>
              <a:t>Volunteers</a:t>
            </a:r>
          </a:p>
          <a:p>
            <a:pPr marL="1028700" lvl="1" indent="-285750">
              <a:buFont typeface="Courier New"/>
              <a:buChar char="o"/>
            </a:pPr>
            <a:r>
              <a:rPr lang="en-US" dirty="0">
                <a:ea typeface="Calibri" panose="020F0502020204030204"/>
                <a:cs typeface="Calibri" panose="020F0502020204030204"/>
              </a:rPr>
              <a:t>Parents</a:t>
            </a:r>
          </a:p>
          <a:p>
            <a:pPr marL="1028700" lvl="1" indent="-285750">
              <a:buFont typeface="Courier New"/>
              <a:buChar char="o"/>
            </a:pPr>
            <a:r>
              <a:rPr lang="en-US" dirty="0">
                <a:ea typeface="Calibri" panose="020F0502020204030204"/>
                <a:cs typeface="Calibri" panose="020F0502020204030204"/>
              </a:rPr>
              <a:t>4-H Educator!</a:t>
            </a:r>
          </a:p>
          <a:p>
            <a:pPr marL="285750" indent="-285750">
              <a:buFont typeface="Arial"/>
              <a:buChar char="•"/>
            </a:pPr>
            <a:r>
              <a:rPr lang="en-US" dirty="0"/>
              <a:t>Maintain open lines of communications with your 4-H Educator at all times.</a:t>
            </a:r>
            <a:endParaRPr lang="en-US" dirty="0">
              <a:ea typeface="Calibri"/>
              <a:cs typeface="Calibri"/>
            </a:endParaRPr>
          </a:p>
          <a:p>
            <a:pPr marL="285750" indent="-285750">
              <a:buFont typeface="Arial"/>
              <a:buChar char="•"/>
            </a:pPr>
            <a:r>
              <a:rPr lang="en-US" dirty="0"/>
              <a:t>Communicate expectations in advance with everyone.</a:t>
            </a:r>
            <a:endParaRPr lang="en-US" dirty="0">
              <a:ea typeface="Calibri"/>
              <a:cs typeface="Calibri"/>
            </a:endParaRPr>
          </a:p>
          <a:p>
            <a:pPr marL="1028700" lvl="1" indent="-285750">
              <a:buFont typeface="Courier New"/>
              <a:buChar char="o"/>
            </a:pPr>
            <a:r>
              <a:rPr lang="en-US">
                <a:ea typeface="Calibri"/>
                <a:cs typeface="Calibri"/>
              </a:rPr>
              <a:t>YBE</a:t>
            </a:r>
            <a:endParaRPr lang="en-US" dirty="0">
              <a:ea typeface="Calibri"/>
              <a:cs typeface="Calibri"/>
            </a:endParaRPr>
          </a:p>
          <a:p>
            <a:pPr marL="1028700" lvl="1" indent="-285750">
              <a:buFont typeface="Courier New"/>
              <a:buChar char="o"/>
            </a:pPr>
            <a:r>
              <a:rPr lang="en-US">
                <a:ea typeface="Calibri"/>
                <a:cs typeface="Calibri"/>
              </a:rPr>
              <a:t>ABE</a:t>
            </a:r>
            <a:endParaRPr lang="en-US" dirty="0"/>
          </a:p>
          <a:p>
            <a:pPr marL="1028700" lvl="1" indent="-285750">
              <a:buFont typeface="Courier New"/>
              <a:buChar char="o"/>
            </a:pPr>
            <a:r>
              <a:rPr lang="en-US" dirty="0">
                <a:ea typeface="Calibri"/>
                <a:cs typeface="Calibri"/>
              </a:rPr>
              <a:t>Activity expectations</a:t>
            </a:r>
            <a:endParaRPr lang="en-US" dirty="0"/>
          </a:p>
          <a:p>
            <a:pPr marL="285750" indent="-285750">
              <a:buFont typeface="Arial"/>
              <a:buChar char="•"/>
            </a:pPr>
            <a:r>
              <a:rPr lang="en-US" dirty="0"/>
              <a:t>Be consistent with communication, expectations, enforcement of rules and actions.</a:t>
            </a:r>
            <a:endParaRPr lang="en-US" dirty="0">
              <a:ea typeface="Calibri" panose="020F0502020204030204"/>
              <a:cs typeface="Calibri" panose="020F0502020204030204"/>
            </a:endParaRPr>
          </a:p>
          <a:p>
            <a:pPr marL="285750" indent="-285750">
              <a:buFont typeface="Arial"/>
              <a:buChar char="•"/>
            </a:pPr>
            <a:r>
              <a:rPr lang="en-US" dirty="0"/>
              <a:t>Make decisions in the best interest of all and in alignment with 4-H Policies and Procedures.</a:t>
            </a:r>
            <a:endParaRPr lang="en-US" dirty="0">
              <a:ea typeface="Calibri"/>
              <a:cs typeface="Calibri"/>
            </a:endParaRPr>
          </a:p>
          <a:p>
            <a:pPr marL="285750" indent="-285750">
              <a:buFont typeface="Arial"/>
              <a:buChar char="•"/>
            </a:pPr>
            <a:r>
              <a:rPr lang="en-US" dirty="0"/>
              <a:t>Trust your gut!</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37C63BD6-9A76-3E42-9DF3-1D28BC75B5C8}" type="slidenum">
              <a:rPr lang="en-US" smtClean="0"/>
              <a:t>10</a:t>
            </a:fld>
            <a:endParaRPr lang="en-US"/>
          </a:p>
        </p:txBody>
      </p:sp>
    </p:spTree>
    <p:extLst>
      <p:ext uri="{BB962C8B-B14F-4D97-AF65-F5344CB8AC3E}">
        <p14:creationId xmlns:p14="http://schemas.microsoft.com/office/powerpoint/2010/main" val="2098015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essibility Statement">
    <p:bg>
      <p:bgPr>
        <a:solidFill>
          <a:schemeClr val="accent4"/>
        </a:solidFill>
        <a:effectLst/>
      </p:bgPr>
    </p:bg>
    <p:spTree>
      <p:nvGrpSpPr>
        <p:cNvPr id="1" name=""/>
        <p:cNvGrpSpPr/>
        <p:nvPr/>
      </p:nvGrpSpPr>
      <p:grpSpPr>
        <a:xfrm>
          <a:off x="0" y="0"/>
          <a:ext cx="0" cy="0"/>
          <a:chOff x="0" y="0"/>
          <a:chExt cx="0" cy="0"/>
        </a:xfrm>
      </p:grpSpPr>
      <p:sp>
        <p:nvSpPr>
          <p:cNvPr id="11" name="PPT Accessibility">
            <a:extLst>
              <a:ext uri="{FF2B5EF4-FFF2-40B4-BE49-F238E27FC236}">
                <a16:creationId xmlns:a16="http://schemas.microsoft.com/office/drawing/2014/main" id="{7218C6A0-FE47-3C49-9974-F3CABE12FB6E}"/>
              </a:ext>
            </a:extLst>
          </p:cNvPr>
          <p:cNvSpPr txBox="1"/>
          <p:nvPr userDrawn="1"/>
        </p:nvSpPr>
        <p:spPr>
          <a:xfrm>
            <a:off x="1943100" y="1877220"/>
            <a:ext cx="6844439" cy="1661993"/>
          </a:xfrm>
          <a:prstGeom prst="rect">
            <a:avLst/>
          </a:prstGeom>
          <a:noFill/>
        </p:spPr>
        <p:txBody>
          <a:bodyPr wrap="square" lIns="0" tIns="0" rIns="0" bIns="0" rtlCol="0">
            <a:spAutoFit/>
          </a:bodyPr>
          <a:lstStyle/>
          <a:p>
            <a:r>
              <a:rPr lang="en-US" sz="1800" dirty="0">
                <a:solidFill>
                  <a:schemeClr val="bg1"/>
                </a:solidFill>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endParaRPr lang="en-US" sz="1800" dirty="0">
              <a:solidFill>
                <a:schemeClr val="bg1"/>
              </a:solidFill>
            </a:endParaRPr>
          </a:p>
        </p:txBody>
      </p:sp>
      <p:sp>
        <p:nvSpPr>
          <p:cNvPr id="15" name="PPT Accessibility URL" descr="PPT Accessibility URL">
            <a:extLst>
              <a:ext uri="{FF2B5EF4-FFF2-40B4-BE49-F238E27FC236}">
                <a16:creationId xmlns:a16="http://schemas.microsoft.com/office/drawing/2014/main" id="{BA1A708E-CC6F-5046-B62E-67EF72C8345F}"/>
              </a:ext>
            </a:extLst>
          </p:cNvPr>
          <p:cNvSpPr>
            <a:spLocks noGrp="1"/>
          </p:cNvSpPr>
          <p:nvPr>
            <p:ph type="ctrTitle" hasCustomPrompt="1"/>
          </p:nvPr>
        </p:nvSpPr>
        <p:spPr bwMode="blackWhite">
          <a:xfrm>
            <a:off x="1943100" y="3846218"/>
            <a:ext cx="7225680" cy="505523"/>
          </a:xfrm>
          <a:prstGeom prst="rect">
            <a:avLst/>
          </a:prstGeom>
          <a:noFill/>
          <a:ln w="38100">
            <a:noFill/>
          </a:ln>
        </p:spPr>
        <p:txBody>
          <a:bodyPr wrap="square" lIns="0" tIns="0" rIns="0" bIns="0" anchor="t" anchorCtr="0">
            <a:spAutoFit/>
          </a:bodyPr>
          <a:lstStyle>
            <a:lvl1pPr algn="l">
              <a:defRPr sz="1800" b="0" i="0" cap="none" spc="0">
                <a:solidFill>
                  <a:schemeClr val="bg1"/>
                </a:solidFill>
                <a:latin typeface="Acumin Pro" panose="020B0504020202020204" pitchFamily="34" charset="77"/>
              </a:defRPr>
            </a:lvl1pPr>
          </a:lstStyle>
          <a:p>
            <a:r>
              <a:rPr lang="en-US" dirty="0">
                <a:solidFill>
                  <a:schemeClr val="accent1"/>
                </a:solidFill>
              </a:rPr>
              <a:t>https://</a:t>
            </a:r>
            <a:r>
              <a:rPr lang="en-US" dirty="0" err="1">
                <a:solidFill>
                  <a:schemeClr val="accent1"/>
                </a:solidFill>
              </a:rPr>
              <a:t>support.office.com</a:t>
            </a:r>
            <a:r>
              <a:rPr lang="en-US" dirty="0">
                <a:solidFill>
                  <a:schemeClr val="accent1"/>
                </a:solidFill>
              </a:rPr>
              <a:t>/</a:t>
            </a:r>
            <a:r>
              <a:rPr lang="en-US" dirty="0" err="1">
                <a:solidFill>
                  <a:schemeClr val="accent1"/>
                </a:solidFill>
              </a:rPr>
              <a:t>en</a:t>
            </a:r>
            <a:r>
              <a:rPr lang="en-US" dirty="0">
                <a:solidFill>
                  <a:schemeClr val="accent1"/>
                </a:solidFill>
              </a:rPr>
              <a:t>-us/article/Make-your-PowerPoint-presentations-accessible-6f7772b2-2f33-4bd2-8ca7-dae3b2b3ef25</a:t>
            </a:r>
          </a:p>
        </p:txBody>
      </p:sp>
      <p:pic>
        <p:nvPicPr>
          <p:cNvPr id="17" name="Purdue Logo">
            <a:extLst>
              <a:ext uri="{FF2B5EF4-FFF2-40B4-BE49-F238E27FC236}">
                <a16:creationId xmlns:a16="http://schemas.microsoft.com/office/drawing/2014/main" id="{7A4725A0-D647-994A-977C-93D29415CC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889" y="5453449"/>
            <a:ext cx="2893086" cy="959792"/>
          </a:xfrm>
          <a:prstGeom prst="rect">
            <a:avLst/>
          </a:prstGeom>
        </p:spPr>
      </p:pic>
      <p:pic>
        <p:nvPicPr>
          <p:cNvPr id="20" name="Gold Triangle">
            <a:extLst>
              <a:ext uri="{FF2B5EF4-FFF2-40B4-BE49-F238E27FC236}">
                <a16:creationId xmlns:a16="http://schemas.microsoft.com/office/drawing/2014/main" id="{8FB3CDDA-E495-3748-8358-7ED0109F464A}"/>
              </a:ext>
            </a:extLst>
          </p:cNvPr>
          <p:cNvPicPr>
            <a:picLocks noChangeAspect="1"/>
          </p:cNvPicPr>
          <p:nvPr userDrawn="1"/>
        </p:nvPicPr>
        <p:blipFill>
          <a:blip r:embed="rId3"/>
          <a:stretch>
            <a:fillRect/>
          </a:stretch>
        </p:blipFill>
        <p:spPr>
          <a:xfrm>
            <a:off x="9956800" y="0"/>
            <a:ext cx="22352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032275" y="6202177"/>
            <a:ext cx="1142268" cy="323968"/>
          </a:xfrm>
        </p:spPr>
        <p:txBody>
          <a:bodyPr/>
          <a:lstStyle>
            <a:lvl1pPr>
              <a:defRPr>
                <a:solidFill>
                  <a:schemeClr val="accent4">
                    <a:alpha val="70000"/>
                  </a:schemeClr>
                </a:solidFill>
              </a:defRPr>
            </a:lvl1pPr>
          </a:lstStyle>
          <a:p>
            <a:fld id="{049DC8E1-D369-0F48-9062-BB068AFD07CE}" type="datetime1">
              <a:rPr lang="en-US" smtClean="0"/>
              <a:pPr/>
              <a:t>1/24/2025</a:t>
            </a:fld>
            <a:endParaRPr lang="en-US" dirty="0"/>
          </a:p>
        </p:txBody>
      </p:sp>
      <p:cxnSp>
        <p:nvCxnSpPr>
          <p:cNvPr id="22" name="Line">
            <a:extLst>
              <a:ext uri="{FF2B5EF4-FFF2-40B4-BE49-F238E27FC236}">
                <a16:creationId xmlns:a16="http://schemas.microsoft.com/office/drawing/2014/main" id="{6E05FCF8-5823-9D4D-B7F3-412E5BDD4E01}"/>
              </a:ext>
            </a:extLst>
          </p:cNvPr>
          <p:cNvCxnSpPr>
            <a:cxnSpLocks/>
          </p:cNvCxnSpPr>
          <p:nvPr userDrawn="1"/>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5741884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guide id="9" pos="122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2"/>
        </a:solidFill>
        <a:effectLst/>
      </p:bgPr>
    </p:bg>
    <p:spTree>
      <p:nvGrpSpPr>
        <p:cNvPr id="1" name=""/>
        <p:cNvGrpSpPr/>
        <p:nvPr/>
      </p:nvGrpSpPr>
      <p:grpSpPr>
        <a:xfrm>
          <a:off x="0" y="0"/>
          <a:ext cx="0" cy="0"/>
          <a:chOff x="0" y="0"/>
          <a:chExt cx="0" cy="0"/>
        </a:xfrm>
      </p:grpSpPr>
      <p:sp>
        <p:nvSpPr>
          <p:cNvPr id="20" name="Gold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943100" y="1626244"/>
            <a:ext cx="7911945" cy="1523494"/>
          </a:xfrm>
          <a:prstGeom prst="rect">
            <a:avLst/>
          </a:prstGeom>
          <a:noFill/>
          <a:ln w="38100">
            <a:noFill/>
          </a:ln>
        </p:spPr>
        <p:txBody>
          <a:bodyPr wrap="square" lIns="0" tIns="0" rIns="0" bIns="0" anchor="t" anchorCtr="0">
            <a:spAutoFit/>
          </a:bodyPr>
          <a:lstStyle>
            <a:lvl1pPr algn="l">
              <a:lnSpc>
                <a:spcPct val="80000"/>
              </a:lnSpc>
              <a:defRPr sz="6000" b="1" i="1" spc="0">
                <a:solidFill>
                  <a:schemeClr val="bg1"/>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950624" y="3990085"/>
            <a:ext cx="7096269" cy="336015"/>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pic>
        <p:nvPicPr>
          <p:cNvPr id="11" name="Black Triangle">
            <a:extLst>
              <a:ext uri="{FF2B5EF4-FFF2-40B4-BE49-F238E27FC236}">
                <a16:creationId xmlns:a16="http://schemas.microsoft.com/office/drawing/2014/main" id="{89E231D1-E6F4-D744-B354-255815F71933}"/>
              </a:ext>
            </a:extLst>
          </p:cNvPr>
          <p:cNvPicPr>
            <a:picLocks noChangeAspect="1"/>
          </p:cNvPicPr>
          <p:nvPr userDrawn="1"/>
        </p:nvPicPr>
        <p:blipFill>
          <a:blip r:embed="rId2"/>
          <a:stretch>
            <a:fillRect/>
          </a:stretch>
        </p:blipFill>
        <p:spPr>
          <a:xfrm>
            <a:off x="9956800" y="0"/>
            <a:ext cx="2235200" cy="6858000"/>
          </a:xfrm>
          <a:prstGeom prst="rect">
            <a:avLst/>
          </a:prstGeom>
        </p:spPr>
      </p:pic>
      <p:sp>
        <p:nvSpPr>
          <p:cNvPr id="7" name="Date"/>
          <p:cNvSpPr>
            <a:spLocks noGrp="1"/>
          </p:cNvSpPr>
          <p:nvPr>
            <p:ph type="dt" sz="half" idx="10"/>
          </p:nvPr>
        </p:nvSpPr>
        <p:spPr/>
        <p:txBody>
          <a:bodyPr/>
          <a:lstStyle>
            <a:lvl1pPr>
              <a:defRPr>
                <a:solidFill>
                  <a:schemeClr val="accent4">
                    <a:alpha val="70000"/>
                  </a:schemeClr>
                </a:solidFill>
              </a:defRPr>
            </a:lvl1pPr>
          </a:lstStyle>
          <a:p>
            <a:fld id="{049DC8E1-D369-0F48-9062-BB068AFD07CE}" type="datetime1">
              <a:rPr lang="en-US" smtClean="0"/>
              <a:pPr/>
              <a:t>1/24/2025</a:t>
            </a:fld>
            <a:endParaRPr lang="en-US" dirty="0"/>
          </a:p>
        </p:txBody>
      </p:sp>
      <p:cxnSp>
        <p:nvCxnSpPr>
          <p:cNvPr id="33" name="Line">
            <a:extLst>
              <a:ext uri="{FF2B5EF4-FFF2-40B4-BE49-F238E27FC236}">
                <a16:creationId xmlns:a16="http://schemas.microsoft.com/office/drawing/2014/main" id="{E61121D3-034C-A148-89AD-C240C1E7F6F7}"/>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Slide Numbe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10" name="Purdue Logo">
            <a:extLst>
              <a:ext uri="{FF2B5EF4-FFF2-40B4-BE49-F238E27FC236}">
                <a16:creationId xmlns:a16="http://schemas.microsoft.com/office/drawing/2014/main" id="{7A4725A0-D647-994A-977C-93D29415CC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7888" y="5576552"/>
            <a:ext cx="4234220" cy="534949"/>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8" pos="12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pic>
        <p:nvPicPr>
          <p:cNvPr id="27" name="Black Bar">
            <a:extLst>
              <a:ext uri="{FF2B5EF4-FFF2-40B4-BE49-F238E27FC236}">
                <a16:creationId xmlns:a16="http://schemas.microsoft.com/office/drawing/2014/main" id="{6283C7A5-FA96-634B-82F6-99BF44D20F7C}"/>
              </a:ext>
            </a:extLst>
          </p:cNvPr>
          <p:cNvPicPr>
            <a:picLocks noChangeAspect="1"/>
          </p:cNvPicPr>
          <p:nvPr/>
        </p:nvPicPr>
        <p:blipFill>
          <a:blip r:embed="rId2"/>
          <a:stretch>
            <a:fillRect/>
          </a:stretch>
        </p:blipFill>
        <p:spPr>
          <a:xfrm>
            <a:off x="7009" y="0"/>
            <a:ext cx="11514667" cy="914400"/>
          </a:xfrm>
          <a:prstGeom prst="rect">
            <a:avLst/>
          </a:prstGeom>
        </p:spPr>
      </p:pic>
      <p:sp>
        <p:nvSpPr>
          <p:cNvPr id="2" name="Title"/>
          <p:cNvSpPr>
            <a:spLocks noGrp="1"/>
          </p:cNvSpPr>
          <p:nvPr>
            <p:ph type="ctrTitle" hasCustomPrompt="1"/>
          </p:nvPr>
        </p:nvSpPr>
        <p:spPr bwMode="blackWhite">
          <a:xfrm>
            <a:off x="1043554"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043553" y="1345167"/>
            <a:ext cx="7321993"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950849" y="1962540"/>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28" name="Date">
            <a:extLst>
              <a:ext uri="{FF2B5EF4-FFF2-40B4-BE49-F238E27FC236}">
                <a16:creationId xmlns:a16="http://schemas.microsoft.com/office/drawing/2014/main" id="{32B67432-75BE-B145-B884-FF16D239EAF2}"/>
              </a:ext>
            </a:extLst>
          </p:cNvPr>
          <p:cNvSpPr>
            <a:spLocks noGrp="1"/>
          </p:cNvSpPr>
          <p:nvPr>
            <p:ph type="dt" sz="half" idx="2"/>
          </p:nvPr>
        </p:nvSpPr>
        <p:spPr>
          <a:xfrm>
            <a:off x="10136783" y="6202177"/>
            <a:ext cx="1037760"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1/24/2025</a:t>
            </a:fld>
            <a:endParaRPr lang="en-US" dirty="0"/>
          </a:p>
        </p:txBody>
      </p:sp>
      <p:cxnSp>
        <p:nvCxnSpPr>
          <p:cNvPr id="30" name="Line">
            <a:extLst>
              <a:ext uri="{FF2B5EF4-FFF2-40B4-BE49-F238E27FC236}">
                <a16:creationId xmlns:a16="http://schemas.microsoft.com/office/drawing/2014/main" id="{58350E96-57A4-414B-9B8B-1430C2B4D38E}"/>
              </a:ext>
            </a:extLst>
          </p:cNvPr>
          <p:cNvCxnSpPr>
            <a:cxnSpLocks/>
          </p:cNvCxnSpPr>
          <p:nvPr/>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Slide Number">
            <a:extLst>
              <a:ext uri="{FF2B5EF4-FFF2-40B4-BE49-F238E27FC236}">
                <a16:creationId xmlns:a16="http://schemas.microsoft.com/office/drawing/2014/main" id="{49E8753C-A442-034F-B0F4-92D22B3247FE}"/>
              </a:ext>
            </a:extLst>
          </p:cNvPr>
          <p:cNvSpPr>
            <a:spLocks noGrp="1"/>
          </p:cNvSpPr>
          <p:nvPr>
            <p:ph type="sldNum" sz="quarter" idx="4"/>
          </p:nvPr>
        </p:nvSpPr>
        <p:spPr>
          <a:xfrm>
            <a:off x="11206124"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pic>
        <p:nvPicPr>
          <p:cNvPr id="10" name="Purdue Logo">
            <a:extLst>
              <a:ext uri="{FF2B5EF4-FFF2-40B4-BE49-F238E27FC236}">
                <a16:creationId xmlns:a16="http://schemas.microsoft.com/office/drawing/2014/main" id="{7A4725A0-D647-994A-977C-93D29415CC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7888" y="5576552"/>
            <a:ext cx="4234220" cy="534949"/>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32" userDrawn="1">
          <p15:clr>
            <a:srgbClr val="FBAE40"/>
          </p15:clr>
        </p15:guide>
        <p15:guide id="7" pos="1224" userDrawn="1">
          <p15:clr>
            <a:srgbClr val="FBAE40"/>
          </p15:clr>
        </p15:guide>
        <p15:guide id="8" pos="648" userDrawn="1">
          <p15:clr>
            <a:srgbClr val="FBAE40"/>
          </p15:clr>
        </p15:guide>
        <p15:guide id="9" pos="153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pic>
        <p:nvPicPr>
          <p:cNvPr id="21" name="Black Bar">
            <a:extLst>
              <a:ext uri="{FF2B5EF4-FFF2-40B4-BE49-F238E27FC236}">
                <a16:creationId xmlns:a16="http://schemas.microsoft.com/office/drawing/2014/main" id="{87C91AFD-CCD5-AA40-82FE-4B69C6151917}"/>
              </a:ext>
            </a:extLst>
          </p:cNvPr>
          <p:cNvPicPr>
            <a:picLocks noChangeAspect="1"/>
          </p:cNvPicPr>
          <p:nvPr/>
        </p:nvPicPr>
        <p:blipFill>
          <a:blip r:embed="rId2"/>
          <a:stretch>
            <a:fillRect/>
          </a:stretch>
        </p:blipFill>
        <p:spPr>
          <a:xfrm>
            <a:off x="7009" y="0"/>
            <a:ext cx="11514667" cy="914400"/>
          </a:xfrm>
          <a:prstGeom prst="rect">
            <a:avLst/>
          </a:prstGeom>
        </p:spPr>
      </p:pic>
      <p:sp>
        <p:nvSpPr>
          <p:cNvPr id="22" name="Title">
            <a:extLst>
              <a:ext uri="{FF2B5EF4-FFF2-40B4-BE49-F238E27FC236}">
                <a16:creationId xmlns:a16="http://schemas.microsoft.com/office/drawing/2014/main" id="{73768DE6-FB80-874D-8DE0-986B46F1FD05}"/>
              </a:ext>
            </a:extLst>
          </p:cNvPr>
          <p:cNvSpPr>
            <a:spLocks noGrp="1"/>
          </p:cNvSpPr>
          <p:nvPr>
            <p:ph type="ctrTitle" hasCustomPrompt="1"/>
          </p:nvPr>
        </p:nvSpPr>
        <p:spPr bwMode="blackWhite">
          <a:xfrm>
            <a:off x="1043553"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043553" y="1345166"/>
            <a:ext cx="7288495"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943100" y="1917389"/>
            <a:ext cx="4591332"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6803762" y="1920876"/>
            <a:ext cx="4837905" cy="2982913"/>
          </a:xfrm>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23" name="Date">
            <a:extLst>
              <a:ext uri="{FF2B5EF4-FFF2-40B4-BE49-F238E27FC236}">
                <a16:creationId xmlns:a16="http://schemas.microsoft.com/office/drawing/2014/main" id="{CF069E70-AF49-2042-836A-1CC5C09B9CCB}"/>
              </a:ext>
            </a:extLst>
          </p:cNvPr>
          <p:cNvSpPr>
            <a:spLocks noGrp="1"/>
          </p:cNvSpPr>
          <p:nvPr>
            <p:ph type="dt" sz="half" idx="2"/>
          </p:nvPr>
        </p:nvSpPr>
        <p:spPr>
          <a:xfrm>
            <a:off x="10049694" y="6202177"/>
            <a:ext cx="1124849"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1/24/2025</a:t>
            </a:fld>
            <a:endParaRPr lang="en-US" dirty="0"/>
          </a:p>
        </p:txBody>
      </p:sp>
      <p:cxnSp>
        <p:nvCxnSpPr>
          <p:cNvPr id="25" name="Line">
            <a:extLst>
              <a:ext uri="{FF2B5EF4-FFF2-40B4-BE49-F238E27FC236}">
                <a16:creationId xmlns:a16="http://schemas.microsoft.com/office/drawing/2014/main" id="{BCC405A1-23C8-8E4E-940E-49CA3B709385}"/>
              </a:ext>
            </a:extLst>
          </p:cNvPr>
          <p:cNvCxnSpPr>
            <a:cxnSpLocks/>
          </p:cNvCxnSpPr>
          <p:nvPr/>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Slide Number">
            <a:extLst>
              <a:ext uri="{FF2B5EF4-FFF2-40B4-BE49-F238E27FC236}">
                <a16:creationId xmlns:a16="http://schemas.microsoft.com/office/drawing/2014/main" id="{50D54855-2B56-7D4D-BC1F-BBB8B58B9663}"/>
              </a:ext>
            </a:extLst>
          </p:cNvPr>
          <p:cNvSpPr>
            <a:spLocks noGrp="1"/>
          </p:cNvSpPr>
          <p:nvPr>
            <p:ph type="sldNum" sz="quarter" idx="4"/>
          </p:nvPr>
        </p:nvSpPr>
        <p:spPr>
          <a:xfrm>
            <a:off x="11213873"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pic>
        <p:nvPicPr>
          <p:cNvPr id="12" name="Purdue Logo">
            <a:extLst>
              <a:ext uri="{FF2B5EF4-FFF2-40B4-BE49-F238E27FC236}">
                <a16:creationId xmlns:a16="http://schemas.microsoft.com/office/drawing/2014/main" id="{7A4725A0-D647-994A-977C-93D29415CC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7888" y="5576552"/>
            <a:ext cx="4234220" cy="534949"/>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648" userDrawn="1">
          <p15:clr>
            <a:srgbClr val="FBAE40"/>
          </p15:clr>
        </p15:guide>
        <p15:guide id="8" pos="12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1035804" y="304800"/>
            <a:ext cx="3838891" cy="1004121"/>
          </a:xfrm>
          <a:prstGeom prst="rect">
            <a:avLst/>
          </a:prstGeom>
          <a:noFill/>
          <a:ln w="38100">
            <a:noFill/>
          </a:ln>
        </p:spPr>
        <p:txBody>
          <a:bodyPr wrap="square" lIns="0" tIns="0" rIns="0" bIns="0" anchor="t" anchorCtr="0">
            <a:spAutoFit/>
          </a:bodyPr>
          <a:lstStyle>
            <a:lvl1pPr algn="l">
              <a:defRPr sz="1800" b="1" i="0" cap="none" spc="0">
                <a:solidFill>
                  <a:schemeClr val="bg1"/>
                </a:solidFill>
                <a:latin typeface="Acumin Pro" panose="020B0504020202020204" pitchFamily="34" charset="77"/>
              </a:defRPr>
            </a:lvl1pPr>
          </a:lstStyle>
          <a:p>
            <a:r>
              <a:rPr lang="en-US" dirty="0"/>
              <a:t>Brief photo caption. Place in top left or right corner. </a:t>
            </a:r>
            <a:r>
              <a:rPr lang="en-US" dirty="0" err="1"/>
              <a:t>Acumin</a:t>
            </a:r>
            <a:r>
              <a:rPr lang="en-US" dirty="0"/>
              <a:t> Pro Bold 18 pt. Make text black or white for legibility.</a:t>
            </a:r>
          </a:p>
        </p:txBody>
      </p:sp>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2"/>
          <a:stretch>
            <a:fillRect/>
          </a:stretch>
        </p:blipFill>
        <p:spPr>
          <a:xfrm>
            <a:off x="9821333" y="0"/>
            <a:ext cx="2370667"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032276" y="6202177"/>
            <a:ext cx="1142267" cy="323968"/>
          </a:xfrm>
        </p:spPr>
        <p:txBody>
          <a:bodyPr/>
          <a:lstStyle>
            <a:lvl1pPr>
              <a:defRPr>
                <a:solidFill>
                  <a:schemeClr val="accent4">
                    <a:alpha val="70000"/>
                  </a:schemeClr>
                </a:solidFill>
              </a:defRPr>
            </a:lvl1pPr>
          </a:lstStyle>
          <a:p>
            <a:fld id="{049DC8E1-D369-0F48-9062-BB068AFD07CE}" type="datetime1">
              <a:rPr lang="en-US" smtClean="0"/>
              <a:pPr/>
              <a:t>1/24/2025</a:t>
            </a:fld>
            <a:endParaRPr lang="en-US" dirty="0"/>
          </a:p>
        </p:txBody>
      </p:sp>
      <p:cxnSp>
        <p:nvCxnSpPr>
          <p:cNvPr id="22" name="Line 3">
            <a:extLst>
              <a:ext uri="{FF2B5EF4-FFF2-40B4-BE49-F238E27FC236}">
                <a16:creationId xmlns:a16="http://schemas.microsoft.com/office/drawing/2014/main" id="{6E05FCF8-5823-9D4D-B7F3-412E5BDD4E01}"/>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9" name="Purdue Logo">
            <a:extLst>
              <a:ext uri="{FF2B5EF4-FFF2-40B4-BE49-F238E27FC236}">
                <a16:creationId xmlns:a16="http://schemas.microsoft.com/office/drawing/2014/main" id="{7A4725A0-D647-994A-977C-93D29415CC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7888" y="5576552"/>
            <a:ext cx="4234220" cy="534949"/>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guide id="9" pos="64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2"/>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Heading">
            <a:extLst>
              <a:ext uri="{FF2B5EF4-FFF2-40B4-BE49-F238E27FC236}">
                <a16:creationId xmlns:a16="http://schemas.microsoft.com/office/drawing/2014/main" id="{4D7D7E43-151C-6148-8D70-1135C4C4B705}"/>
              </a:ext>
            </a:extLst>
          </p:cNvPr>
          <p:cNvSpPr>
            <a:spLocks noGrp="1"/>
          </p:cNvSpPr>
          <p:nvPr>
            <p:ph type="ctrTitle" hasCustomPrompt="1"/>
          </p:nvPr>
        </p:nvSpPr>
        <p:spPr bwMode="blackWhite">
          <a:xfrm>
            <a:off x="2893545" y="1466567"/>
            <a:ext cx="6419331"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Subhead">
            <a:extLst>
              <a:ext uri="{FF2B5EF4-FFF2-40B4-BE49-F238E27FC236}">
                <a16:creationId xmlns:a16="http://schemas.microsoft.com/office/drawing/2014/main" id="{0B79470A-88E7-9241-9D11-9A69D762338C}"/>
              </a:ext>
            </a:extLst>
          </p:cNvPr>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pic>
        <p:nvPicPr>
          <p:cNvPr id="24" name="Gold Triangle">
            <a:extLst>
              <a:ext uri="{FF2B5EF4-FFF2-40B4-BE49-F238E27FC236}">
                <a16:creationId xmlns:a16="http://schemas.microsoft.com/office/drawing/2014/main" id="{4DC803D7-BDE8-2740-B36D-EB98236EB729}"/>
              </a:ext>
            </a:extLst>
          </p:cNvPr>
          <p:cNvPicPr>
            <a:picLocks noChangeAspect="1"/>
          </p:cNvPicPr>
          <p:nvPr/>
        </p:nvPicPr>
        <p:blipFill>
          <a:blip r:embed="rId2"/>
          <a:stretch>
            <a:fillRect/>
          </a:stretch>
        </p:blipFill>
        <p:spPr>
          <a:xfrm>
            <a:off x="9821333" y="0"/>
            <a:ext cx="2370667" cy="6858000"/>
          </a:xfrm>
          <a:prstGeom prst="rect">
            <a:avLst/>
          </a:prstGeom>
        </p:spPr>
      </p:pic>
      <p:sp>
        <p:nvSpPr>
          <p:cNvPr id="25" name="Date">
            <a:extLst>
              <a:ext uri="{FF2B5EF4-FFF2-40B4-BE49-F238E27FC236}">
                <a16:creationId xmlns:a16="http://schemas.microsoft.com/office/drawing/2014/main" id="{A7492D50-D618-9F40-B9F2-9B08441829B8}"/>
              </a:ext>
            </a:extLst>
          </p:cNvPr>
          <p:cNvSpPr>
            <a:spLocks noGrp="1"/>
          </p:cNvSpPr>
          <p:nvPr>
            <p:ph type="dt" sz="half" idx="10"/>
          </p:nvPr>
        </p:nvSpPr>
        <p:spPr>
          <a:xfrm>
            <a:off x="10154195" y="6202177"/>
            <a:ext cx="1020348" cy="323968"/>
          </a:xfrm>
        </p:spPr>
        <p:txBody>
          <a:bodyPr/>
          <a:lstStyle>
            <a:lvl1pPr>
              <a:defRPr>
                <a:solidFill>
                  <a:schemeClr val="accent4">
                    <a:alpha val="70000"/>
                  </a:schemeClr>
                </a:solidFill>
              </a:defRPr>
            </a:lvl1pPr>
          </a:lstStyle>
          <a:p>
            <a:fld id="{049DC8E1-D369-0F48-9062-BB068AFD07CE}" type="datetime1">
              <a:rPr lang="en-US" smtClean="0"/>
              <a:pPr/>
              <a:t>1/24/2025</a:t>
            </a:fld>
            <a:endParaRPr lang="en-US" dirty="0"/>
          </a:p>
        </p:txBody>
      </p:sp>
      <p:cxnSp>
        <p:nvCxnSpPr>
          <p:cNvPr id="27" name="Line">
            <a:extLst>
              <a:ext uri="{FF2B5EF4-FFF2-40B4-BE49-F238E27FC236}">
                <a16:creationId xmlns:a16="http://schemas.microsoft.com/office/drawing/2014/main" id="{8F96F97C-D2D6-7949-BDC5-C0B91FB918BD}"/>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Slide Number">
            <a:extLst>
              <a:ext uri="{FF2B5EF4-FFF2-40B4-BE49-F238E27FC236}">
                <a16:creationId xmlns:a16="http://schemas.microsoft.com/office/drawing/2014/main" id="{8E13B548-F076-CF46-A887-15D7D4869738}"/>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12" name="Purdue Logo">
            <a:extLst>
              <a:ext uri="{FF2B5EF4-FFF2-40B4-BE49-F238E27FC236}">
                <a16:creationId xmlns:a16="http://schemas.microsoft.com/office/drawing/2014/main" id="{7A4725A0-D647-994A-977C-93D29415CC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7888" y="5576552"/>
            <a:ext cx="4234220" cy="534949"/>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2"/>
        </a:solidFill>
        <a:effectLst/>
      </p:bgPr>
    </p:bg>
    <p:spTree>
      <p:nvGrpSpPr>
        <p:cNvPr id="1" name=""/>
        <p:cNvGrpSpPr/>
        <p:nvPr/>
      </p:nvGrpSpPr>
      <p:grpSpPr>
        <a:xfrm>
          <a:off x="0" y="0"/>
          <a:ext cx="0" cy="0"/>
          <a:chOff x="0" y="0"/>
          <a:chExt cx="0" cy="0"/>
        </a:xfrm>
      </p:grpSpPr>
      <p:sp>
        <p:nvSpPr>
          <p:cNvPr id="17" name="Gold Background">
            <a:extLst>
              <a:ext uri="{FF2B5EF4-FFF2-40B4-BE49-F238E27FC236}">
                <a16:creationId xmlns:a16="http://schemas.microsoft.com/office/drawing/2014/main" id="{F59025A6-822F-2D44-9F31-61A4A63F5CD3}"/>
              </a:ext>
            </a:extLst>
          </p:cNvPr>
          <p:cNvSpPr/>
          <p:nvPr/>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935351" y="1557666"/>
            <a:ext cx="7334529" cy="854080"/>
          </a:xfrm>
          <a:prstGeom prst="rect">
            <a:avLst/>
          </a:prstGeom>
          <a:noFill/>
          <a:ln w="38100">
            <a:noFill/>
          </a:ln>
        </p:spPr>
        <p:txBody>
          <a:bodyPr wrap="square" lIns="0" tIns="0" rIns="0" bIns="0" anchor="t" anchorCtr="0">
            <a:spAutoFit/>
          </a:bodyPr>
          <a:lstStyle>
            <a:lvl1pPr algn="l">
              <a:defRPr sz="6000" b="1" i="1" spc="0">
                <a:solidFill>
                  <a:schemeClr val="bg1"/>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959575" y="2578488"/>
            <a:ext cx="6487002" cy="1024867"/>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pic>
        <p:nvPicPr>
          <p:cNvPr id="11" name="Black Triangle">
            <a:extLst>
              <a:ext uri="{FF2B5EF4-FFF2-40B4-BE49-F238E27FC236}">
                <a16:creationId xmlns:a16="http://schemas.microsoft.com/office/drawing/2014/main" id="{904FC13A-FC75-1849-92C4-9C25AD10CCBD}"/>
              </a:ext>
            </a:extLst>
          </p:cNvPr>
          <p:cNvPicPr>
            <a:picLocks noChangeAspect="1"/>
          </p:cNvPicPr>
          <p:nvPr userDrawn="1"/>
        </p:nvPicPr>
        <p:blipFill>
          <a:blip r:embed="rId2"/>
          <a:stretch>
            <a:fillRect/>
          </a:stretch>
        </p:blipFill>
        <p:spPr>
          <a:xfrm>
            <a:off x="9956800" y="0"/>
            <a:ext cx="2235200" cy="6858000"/>
          </a:xfrm>
          <a:prstGeom prst="rect">
            <a:avLst/>
          </a:prstGeom>
        </p:spPr>
      </p:pic>
      <p:sp>
        <p:nvSpPr>
          <p:cNvPr id="22" name="Date">
            <a:extLst>
              <a:ext uri="{FF2B5EF4-FFF2-40B4-BE49-F238E27FC236}">
                <a16:creationId xmlns:a16="http://schemas.microsoft.com/office/drawing/2014/main" id="{F8CD2E15-DFA2-0F4C-8839-A9AD4504A2B8}"/>
              </a:ext>
            </a:extLst>
          </p:cNvPr>
          <p:cNvSpPr>
            <a:spLocks noGrp="1"/>
          </p:cNvSpPr>
          <p:nvPr>
            <p:ph type="dt" sz="half" idx="10"/>
          </p:nvPr>
        </p:nvSpPr>
        <p:spPr>
          <a:xfrm>
            <a:off x="10084526" y="6202177"/>
            <a:ext cx="1090017" cy="323968"/>
          </a:xfrm>
        </p:spPr>
        <p:txBody>
          <a:bodyPr/>
          <a:lstStyle>
            <a:lvl1pPr>
              <a:defRPr>
                <a:solidFill>
                  <a:schemeClr val="accent4">
                    <a:alpha val="70000"/>
                  </a:schemeClr>
                </a:solidFill>
              </a:defRPr>
            </a:lvl1pPr>
          </a:lstStyle>
          <a:p>
            <a:fld id="{049DC8E1-D369-0F48-9062-BB068AFD07CE}" type="datetime1">
              <a:rPr lang="en-US" smtClean="0"/>
              <a:pPr/>
              <a:t>1/24/2025</a:t>
            </a:fld>
            <a:endParaRPr lang="en-US" dirty="0"/>
          </a:p>
        </p:txBody>
      </p:sp>
      <p:cxnSp>
        <p:nvCxnSpPr>
          <p:cNvPr id="25" name="Line">
            <a:extLst>
              <a:ext uri="{FF2B5EF4-FFF2-40B4-BE49-F238E27FC236}">
                <a16:creationId xmlns:a16="http://schemas.microsoft.com/office/drawing/2014/main" id="{A45DD0F1-B8FD-0047-817A-E2982F127A6A}"/>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Slide Number">
            <a:extLst>
              <a:ext uri="{FF2B5EF4-FFF2-40B4-BE49-F238E27FC236}">
                <a16:creationId xmlns:a16="http://schemas.microsoft.com/office/drawing/2014/main" id="{ACFC5D5C-1C9B-F148-A910-72ADDA93ABF0}"/>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10" name="Purdue Logo">
            <a:extLst>
              <a:ext uri="{FF2B5EF4-FFF2-40B4-BE49-F238E27FC236}">
                <a16:creationId xmlns:a16="http://schemas.microsoft.com/office/drawing/2014/main" id="{7A4725A0-D647-994A-977C-93D29415CC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7888" y="5576552"/>
            <a:ext cx="4234220" cy="534949"/>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928" userDrawn="1">
          <p15:clr>
            <a:srgbClr val="FBAE40"/>
          </p15:clr>
        </p15:guide>
        <p15:guide id="8" pos="122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154195" y="6202177"/>
            <a:ext cx="1020348"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1/24/2025</a:t>
            </a:fld>
            <a:endParaRPr lang="en-US" dirty="0"/>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1299112"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cxnSp>
        <p:nvCxnSpPr>
          <p:cNvPr id="16" name="Straight Connector 15">
            <a:extLst>
              <a:ext uri="{FF2B5EF4-FFF2-40B4-BE49-F238E27FC236}">
                <a16:creationId xmlns:a16="http://schemas.microsoft.com/office/drawing/2014/main" id="{8DFF833F-712C-324A-8187-5455C581BDBA}"/>
              </a:ext>
            </a:extLst>
          </p:cNvPr>
          <p:cNvCxnSpPr>
            <a:cxnSpLocks/>
          </p:cNvCxnSpPr>
          <p:nvPr/>
        </p:nvCxnSpPr>
        <p:spPr>
          <a:xfrm>
            <a:off x="11200667"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guide id="4" orient="horz" pos="39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mailto:morri688@purdue.edu" TargetMode="External"/><Relationship Id="rId4" Type="http://schemas.openxmlformats.org/officeDocument/2006/relationships/hyperlink" Target="https://extension.purdue.edu/about/administration.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extension.purdue.edu/4-H/about/policies-and-procedures/index.html"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3100" y="1626244"/>
            <a:ext cx="7911945" cy="1495794"/>
          </a:xfrm>
        </p:spPr>
        <p:txBody>
          <a:bodyPr/>
          <a:lstStyle/>
          <a:p>
            <a:r>
              <a:rPr lang="en-US">
                <a:latin typeface="Acumin Pro ExtraCondensed"/>
              </a:rPr>
              <a:t>Creating a Safe    4-</a:t>
            </a:r>
            <a:r>
              <a:rPr lang="en-US" dirty="0">
                <a:latin typeface="Acumin Pro ExtraCondensed"/>
              </a:rPr>
              <a:t>H Environment</a:t>
            </a:r>
          </a:p>
        </p:txBody>
      </p:sp>
      <p:sp>
        <p:nvSpPr>
          <p:cNvPr id="3" name="Subtitle 2"/>
          <p:cNvSpPr>
            <a:spLocks noGrp="1"/>
          </p:cNvSpPr>
          <p:nvPr>
            <p:ph type="subTitle" idx="1"/>
          </p:nvPr>
        </p:nvSpPr>
        <p:spPr/>
        <p:txBody>
          <a:bodyPr/>
          <a:lstStyle/>
          <a:p>
            <a:r>
              <a:rPr lang="en-US" dirty="0">
                <a:latin typeface="Acumin Pro SemiCondensed"/>
              </a:rPr>
              <a:t>For 4-H Volunteers</a:t>
            </a:r>
            <a:endParaRPr lang="en-US" dirty="0"/>
          </a:p>
        </p:txBody>
      </p:sp>
      <p:sp>
        <p:nvSpPr>
          <p:cNvPr id="4" name="Date Placeholder 3"/>
          <p:cNvSpPr>
            <a:spLocks noGrp="1"/>
          </p:cNvSpPr>
          <p:nvPr>
            <p:ph type="dt" sz="half" idx="10"/>
          </p:nvPr>
        </p:nvSpPr>
        <p:spPr/>
        <p:txBody>
          <a:bodyPr/>
          <a:lstStyle/>
          <a:p>
            <a:fld id="{049DC8E1-D369-0F48-9062-BB068AFD07CE}" type="datetime1">
              <a:rPr lang="en-US" smtClean="0"/>
              <a:pPr/>
              <a:t>1/24/2025</a:t>
            </a:fld>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pPr/>
              <a:t>1</a:t>
            </a:fld>
            <a:endParaRPr lang="en-US" dirty="0"/>
          </a:p>
        </p:txBody>
      </p:sp>
    </p:spTree>
    <p:extLst>
      <p:ext uri="{BB962C8B-B14F-4D97-AF65-F5344CB8AC3E}">
        <p14:creationId xmlns:p14="http://schemas.microsoft.com/office/powerpoint/2010/main" val="1746264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DD31C-0F3B-5B6E-DAD2-A1594A3DE2B2}"/>
              </a:ext>
            </a:extLst>
          </p:cNvPr>
          <p:cNvSpPr>
            <a:spLocks noGrp="1"/>
          </p:cNvSpPr>
          <p:nvPr>
            <p:ph type="ctrTitle"/>
          </p:nvPr>
        </p:nvSpPr>
        <p:spPr/>
        <p:txBody>
          <a:bodyPr/>
          <a:lstStyle/>
          <a:p>
            <a:r>
              <a:rPr lang="en-US" dirty="0">
                <a:latin typeface="Acumin Pro ExtraCondensed"/>
              </a:rPr>
              <a:t>Risk Management Best Practices</a:t>
            </a:r>
            <a:endParaRPr lang="en-US" dirty="0"/>
          </a:p>
        </p:txBody>
      </p:sp>
      <p:sp>
        <p:nvSpPr>
          <p:cNvPr id="4" name="Text Placeholder 3">
            <a:extLst>
              <a:ext uri="{FF2B5EF4-FFF2-40B4-BE49-F238E27FC236}">
                <a16:creationId xmlns:a16="http://schemas.microsoft.com/office/drawing/2014/main" id="{DA14F8AA-B1B8-E5EA-6247-2A59F9379A6B}"/>
              </a:ext>
            </a:extLst>
          </p:cNvPr>
          <p:cNvSpPr>
            <a:spLocks noGrp="1"/>
          </p:cNvSpPr>
          <p:nvPr>
            <p:ph type="body" sz="quarter" idx="14"/>
          </p:nvPr>
        </p:nvSpPr>
        <p:spPr>
          <a:xfrm>
            <a:off x="1181100" y="1371866"/>
            <a:ext cx="9353831" cy="4303423"/>
          </a:xfrm>
        </p:spPr>
        <p:txBody>
          <a:bodyPr vert="horz" lIns="0" tIns="0" rIns="0" bIns="0" rtlCol="0" anchor="t">
            <a:normAutofit/>
          </a:bodyPr>
          <a:lstStyle/>
          <a:p>
            <a:r>
              <a:rPr lang="en-US" sz="2400" dirty="0">
                <a:latin typeface="Acumin Pro"/>
              </a:rPr>
              <a:t>Be proactive and prepared.</a:t>
            </a:r>
          </a:p>
          <a:p>
            <a:r>
              <a:rPr lang="en-US" sz="2400" dirty="0">
                <a:latin typeface="Acumin Pro"/>
              </a:rPr>
              <a:t>Involve others in all stages as appropriate.</a:t>
            </a:r>
            <a:endParaRPr lang="en-US" sz="2400" dirty="0"/>
          </a:p>
          <a:p>
            <a:r>
              <a:rPr lang="en-US" sz="2400" dirty="0">
                <a:latin typeface="Acumin Pro"/>
              </a:rPr>
              <a:t>Maintain open lines of communications with your 4-H Educator at all times.</a:t>
            </a:r>
          </a:p>
          <a:p>
            <a:r>
              <a:rPr lang="en-US" sz="2400" dirty="0">
                <a:latin typeface="Acumin Pro"/>
              </a:rPr>
              <a:t>Communicate expectations in advance with everyone.</a:t>
            </a:r>
            <a:endParaRPr lang="en-US" sz="2400" dirty="0"/>
          </a:p>
          <a:p>
            <a:r>
              <a:rPr lang="en-US" sz="2400" dirty="0">
                <a:latin typeface="Acumin Pro"/>
              </a:rPr>
              <a:t>Be consistent with communication, expectations, enforcement of rules and actions.</a:t>
            </a:r>
          </a:p>
          <a:p>
            <a:r>
              <a:rPr lang="en-US" sz="2400" dirty="0">
                <a:latin typeface="Acumin Pro"/>
              </a:rPr>
              <a:t>Make decisions in the best interest of all and in alignment with 4-H Policies and Procedures.</a:t>
            </a:r>
            <a:endParaRPr lang="en-US" sz="2400" dirty="0"/>
          </a:p>
          <a:p>
            <a:r>
              <a:rPr lang="en-US" sz="2400" dirty="0">
                <a:latin typeface="Acumin Pro"/>
              </a:rPr>
              <a:t>Trust your gut!</a:t>
            </a:r>
            <a:endParaRPr lang="en-US" sz="2400" dirty="0"/>
          </a:p>
        </p:txBody>
      </p:sp>
      <p:sp>
        <p:nvSpPr>
          <p:cNvPr id="6" name="Date Placeholder 5">
            <a:extLst>
              <a:ext uri="{FF2B5EF4-FFF2-40B4-BE49-F238E27FC236}">
                <a16:creationId xmlns:a16="http://schemas.microsoft.com/office/drawing/2014/main" id="{8E4715A1-C549-5267-567D-FBF217C5CB78}"/>
              </a:ext>
            </a:extLst>
          </p:cNvPr>
          <p:cNvSpPr>
            <a:spLocks noGrp="1"/>
          </p:cNvSpPr>
          <p:nvPr>
            <p:ph type="dt" sz="half" idx="2"/>
          </p:nvPr>
        </p:nvSpPr>
        <p:spPr/>
        <p:txBody>
          <a:bodyPr/>
          <a:lstStyle/>
          <a:p>
            <a:fld id="{E0C8DACD-4E35-4E4C-AC75-C3DE50F04E7E}" type="datetime1">
              <a:rPr lang="en-US" smtClean="0"/>
              <a:pPr/>
              <a:t>1/24/2025</a:t>
            </a:fld>
            <a:endParaRPr lang="en-US" dirty="0"/>
          </a:p>
        </p:txBody>
      </p:sp>
      <p:sp>
        <p:nvSpPr>
          <p:cNvPr id="7" name="Slide Number Placeholder 6">
            <a:extLst>
              <a:ext uri="{FF2B5EF4-FFF2-40B4-BE49-F238E27FC236}">
                <a16:creationId xmlns:a16="http://schemas.microsoft.com/office/drawing/2014/main" id="{7B1AFBB7-8CD5-4B99-9CFF-CE525F2D45EC}"/>
              </a:ext>
            </a:extLst>
          </p:cNvPr>
          <p:cNvSpPr>
            <a:spLocks noGrp="1"/>
          </p:cNvSpPr>
          <p:nvPr>
            <p:ph type="sldNum" sz="quarter" idx="4"/>
          </p:nvPr>
        </p:nvSpPr>
        <p:spPr/>
        <p:txBody>
          <a:bodyPr/>
          <a:lstStyle/>
          <a:p>
            <a:fld id="{8A7A6979-0714-4377-B894-6BE4C2D6E202}" type="slidenum">
              <a:rPr lang="en-US" smtClean="0"/>
              <a:pPr/>
              <a:t>10</a:t>
            </a:fld>
            <a:endParaRPr lang="en-US" dirty="0"/>
          </a:p>
        </p:txBody>
      </p:sp>
    </p:spTree>
    <p:extLst>
      <p:ext uri="{BB962C8B-B14F-4D97-AF65-F5344CB8AC3E}">
        <p14:creationId xmlns:p14="http://schemas.microsoft.com/office/powerpoint/2010/main" val="2167303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9180D-3DE7-F27E-A63A-189318C65295}"/>
              </a:ext>
            </a:extLst>
          </p:cNvPr>
          <p:cNvSpPr>
            <a:spLocks noGrp="1"/>
          </p:cNvSpPr>
          <p:nvPr>
            <p:ph type="ctrTitle"/>
          </p:nvPr>
        </p:nvSpPr>
        <p:spPr/>
        <p:txBody>
          <a:bodyPr/>
          <a:lstStyle/>
          <a:p>
            <a:r>
              <a:rPr lang="en-US" dirty="0">
                <a:latin typeface="Acumin Pro ExtraCondensed"/>
              </a:rPr>
              <a:t>Scenario Work</a:t>
            </a:r>
            <a:endParaRPr lang="en-US" dirty="0"/>
          </a:p>
        </p:txBody>
      </p:sp>
      <p:sp>
        <p:nvSpPr>
          <p:cNvPr id="3" name="Subtitle 2">
            <a:extLst>
              <a:ext uri="{FF2B5EF4-FFF2-40B4-BE49-F238E27FC236}">
                <a16:creationId xmlns:a16="http://schemas.microsoft.com/office/drawing/2014/main" id="{4FCB2571-9F4C-B155-6F11-E4C4B5B51A43}"/>
              </a:ext>
            </a:extLst>
          </p:cNvPr>
          <p:cNvSpPr>
            <a:spLocks noGrp="1"/>
          </p:cNvSpPr>
          <p:nvPr>
            <p:ph type="subTitle" idx="1"/>
          </p:nvPr>
        </p:nvSpPr>
        <p:spPr/>
        <p:txBody>
          <a:bodyPr/>
          <a:lstStyle/>
          <a:p>
            <a:r>
              <a:rPr lang="en-US" dirty="0">
                <a:latin typeface="Acumin Pro SemiCondensed"/>
              </a:rPr>
              <a:t>Let's practice what we have learned!</a:t>
            </a:r>
            <a:endParaRPr lang="en-US" dirty="0"/>
          </a:p>
        </p:txBody>
      </p:sp>
      <p:sp>
        <p:nvSpPr>
          <p:cNvPr id="4" name="Text Placeholder 3">
            <a:extLst>
              <a:ext uri="{FF2B5EF4-FFF2-40B4-BE49-F238E27FC236}">
                <a16:creationId xmlns:a16="http://schemas.microsoft.com/office/drawing/2014/main" id="{0EDD045E-627B-2A21-75AE-23DBC1464D38}"/>
              </a:ext>
            </a:extLst>
          </p:cNvPr>
          <p:cNvSpPr>
            <a:spLocks noGrp="1"/>
          </p:cNvSpPr>
          <p:nvPr>
            <p:ph type="body" sz="quarter" idx="14"/>
          </p:nvPr>
        </p:nvSpPr>
        <p:spPr>
          <a:xfrm>
            <a:off x="1448295" y="1877805"/>
            <a:ext cx="5719487" cy="3411537"/>
          </a:xfrm>
        </p:spPr>
        <p:txBody>
          <a:bodyPr vert="horz" lIns="0" tIns="0" rIns="0" bIns="0" rtlCol="0" anchor="t">
            <a:normAutofit/>
          </a:bodyPr>
          <a:lstStyle/>
          <a:p>
            <a:r>
              <a:rPr lang="en-US" sz="2000" dirty="0">
                <a:latin typeface="Acumin Pro"/>
              </a:rPr>
              <a:t>Work with your group to discuss the scenario provided</a:t>
            </a:r>
            <a:endParaRPr lang="en-US" sz="2000"/>
          </a:p>
          <a:p>
            <a:pPr marL="0" indent="0">
              <a:buNone/>
            </a:pPr>
            <a:endParaRPr lang="en-US" sz="2000" dirty="0">
              <a:latin typeface="Acumin Pro"/>
            </a:endParaRPr>
          </a:p>
          <a:p>
            <a:r>
              <a:rPr lang="en-US" sz="2000" dirty="0">
                <a:latin typeface="Acumin Pro"/>
              </a:rPr>
              <a:t>Talk through the questions associated with the scenario and use information from today's session to address the risk management concerns.</a:t>
            </a:r>
            <a:endParaRPr lang="en-US" sz="2000"/>
          </a:p>
          <a:p>
            <a:pPr marL="0" indent="0">
              <a:buNone/>
            </a:pPr>
            <a:endParaRPr lang="en-US" sz="2000" dirty="0">
              <a:latin typeface="Acumin Pro"/>
            </a:endParaRPr>
          </a:p>
          <a:p>
            <a:r>
              <a:rPr lang="en-US" sz="2000" dirty="0">
                <a:latin typeface="Acumin Pro"/>
              </a:rPr>
              <a:t>Be prepared to highlight your situation and share out at least two things you would do in to make a safe environment for participants.</a:t>
            </a:r>
            <a:endParaRPr lang="en-US" sz="2000" dirty="0"/>
          </a:p>
        </p:txBody>
      </p:sp>
      <p:sp>
        <p:nvSpPr>
          <p:cNvPr id="6" name="Date Placeholder 5">
            <a:extLst>
              <a:ext uri="{FF2B5EF4-FFF2-40B4-BE49-F238E27FC236}">
                <a16:creationId xmlns:a16="http://schemas.microsoft.com/office/drawing/2014/main" id="{142B4314-EF73-26C9-D0A8-C8B08E885306}"/>
              </a:ext>
            </a:extLst>
          </p:cNvPr>
          <p:cNvSpPr>
            <a:spLocks noGrp="1"/>
          </p:cNvSpPr>
          <p:nvPr>
            <p:ph type="dt" sz="half" idx="2"/>
          </p:nvPr>
        </p:nvSpPr>
        <p:spPr/>
        <p:txBody>
          <a:bodyPr/>
          <a:lstStyle/>
          <a:p>
            <a:fld id="{E0C8DACD-4E35-4E4C-AC75-C3DE50F04E7E}" type="datetime1">
              <a:rPr lang="en-US" smtClean="0"/>
              <a:pPr/>
              <a:t>1/24/2025</a:t>
            </a:fld>
            <a:endParaRPr lang="en-US" dirty="0"/>
          </a:p>
        </p:txBody>
      </p:sp>
      <p:sp>
        <p:nvSpPr>
          <p:cNvPr id="7" name="Slide Number Placeholder 6">
            <a:extLst>
              <a:ext uri="{FF2B5EF4-FFF2-40B4-BE49-F238E27FC236}">
                <a16:creationId xmlns:a16="http://schemas.microsoft.com/office/drawing/2014/main" id="{B45A6213-D908-D2C8-B1DC-B84EA21EFF57}"/>
              </a:ext>
            </a:extLst>
          </p:cNvPr>
          <p:cNvSpPr>
            <a:spLocks noGrp="1"/>
          </p:cNvSpPr>
          <p:nvPr>
            <p:ph type="sldNum" sz="quarter" idx="4"/>
          </p:nvPr>
        </p:nvSpPr>
        <p:spPr/>
        <p:txBody>
          <a:bodyPr/>
          <a:lstStyle/>
          <a:p>
            <a:fld id="{8A7A6979-0714-4377-B894-6BE4C2D6E202}" type="slidenum">
              <a:rPr lang="en-US" smtClean="0"/>
              <a:pPr/>
              <a:t>11</a:t>
            </a:fld>
            <a:endParaRPr lang="en-US" dirty="0"/>
          </a:p>
        </p:txBody>
      </p:sp>
    </p:spTree>
    <p:extLst>
      <p:ext uri="{BB962C8B-B14F-4D97-AF65-F5344CB8AC3E}">
        <p14:creationId xmlns:p14="http://schemas.microsoft.com/office/powerpoint/2010/main" val="3535441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42861-1180-4C53-0713-A88E5B1A3E24}"/>
              </a:ext>
            </a:extLst>
          </p:cNvPr>
          <p:cNvSpPr>
            <a:spLocks noGrp="1"/>
          </p:cNvSpPr>
          <p:nvPr>
            <p:ph type="ctrTitle"/>
          </p:nvPr>
        </p:nvSpPr>
        <p:spPr/>
        <p:txBody>
          <a:bodyPr/>
          <a:lstStyle/>
          <a:p>
            <a:r>
              <a:rPr lang="en-US" dirty="0">
                <a:latin typeface="Acumin Pro ExtraCondensed"/>
              </a:rPr>
              <a:t>Managing Risk May Cause Conflict</a:t>
            </a:r>
            <a:endParaRPr lang="en-US" dirty="0"/>
          </a:p>
        </p:txBody>
      </p:sp>
      <p:sp>
        <p:nvSpPr>
          <p:cNvPr id="3" name="Subtitle 2">
            <a:extLst>
              <a:ext uri="{FF2B5EF4-FFF2-40B4-BE49-F238E27FC236}">
                <a16:creationId xmlns:a16="http://schemas.microsoft.com/office/drawing/2014/main" id="{A41889B7-5EF3-EE71-9FF1-B50460DB1FB0}"/>
              </a:ext>
            </a:extLst>
          </p:cNvPr>
          <p:cNvSpPr>
            <a:spLocks noGrp="1"/>
          </p:cNvSpPr>
          <p:nvPr>
            <p:ph type="subTitle" idx="1"/>
          </p:nvPr>
        </p:nvSpPr>
        <p:spPr>
          <a:xfrm>
            <a:off x="1043553" y="1345166"/>
            <a:ext cx="10504583" cy="338554"/>
          </a:xfrm>
        </p:spPr>
        <p:txBody>
          <a:bodyPr/>
          <a:lstStyle/>
          <a:p>
            <a:r>
              <a:rPr lang="en-US" dirty="0">
                <a:latin typeface="Acumin Pro SemiCondensed"/>
              </a:rPr>
              <a:t>Managing conflict can help mitigate risk. </a:t>
            </a:r>
            <a:endParaRPr lang="en-US" dirty="0"/>
          </a:p>
        </p:txBody>
      </p:sp>
      <p:sp>
        <p:nvSpPr>
          <p:cNvPr id="4" name="Text Placeholder 3">
            <a:extLst>
              <a:ext uri="{FF2B5EF4-FFF2-40B4-BE49-F238E27FC236}">
                <a16:creationId xmlns:a16="http://schemas.microsoft.com/office/drawing/2014/main" id="{C88F7177-1E44-A578-1FEA-B9359A3EB56E}"/>
              </a:ext>
            </a:extLst>
          </p:cNvPr>
          <p:cNvSpPr>
            <a:spLocks noGrp="1"/>
          </p:cNvSpPr>
          <p:nvPr>
            <p:ph type="body" sz="quarter" idx="14"/>
          </p:nvPr>
        </p:nvSpPr>
        <p:spPr>
          <a:xfrm>
            <a:off x="239806" y="1917389"/>
            <a:ext cx="8356508" cy="3411537"/>
          </a:xfrm>
        </p:spPr>
        <p:txBody>
          <a:bodyPr vert="horz" lIns="0" tIns="0" rIns="0" bIns="0" rtlCol="0" anchor="t">
            <a:normAutofit/>
          </a:bodyPr>
          <a:lstStyle/>
          <a:p>
            <a:endParaRPr lang="en-US" dirty="0">
              <a:latin typeface="Acumin Pro"/>
            </a:endParaRPr>
          </a:p>
          <a:p>
            <a:endParaRPr lang="en-US" dirty="0"/>
          </a:p>
        </p:txBody>
      </p:sp>
      <p:sp>
        <p:nvSpPr>
          <p:cNvPr id="6" name="Date Placeholder 5">
            <a:extLst>
              <a:ext uri="{FF2B5EF4-FFF2-40B4-BE49-F238E27FC236}">
                <a16:creationId xmlns:a16="http://schemas.microsoft.com/office/drawing/2014/main" id="{351A689D-38DF-8D97-185D-F96910F1A3F5}"/>
              </a:ext>
            </a:extLst>
          </p:cNvPr>
          <p:cNvSpPr>
            <a:spLocks noGrp="1"/>
          </p:cNvSpPr>
          <p:nvPr>
            <p:ph type="dt" sz="half" idx="2"/>
          </p:nvPr>
        </p:nvSpPr>
        <p:spPr/>
        <p:txBody>
          <a:bodyPr/>
          <a:lstStyle/>
          <a:p>
            <a:fld id="{E0C8DACD-4E35-4E4C-AC75-C3DE50F04E7E}" type="datetime1">
              <a:rPr lang="en-US" smtClean="0"/>
              <a:pPr/>
              <a:t>1/24/2025</a:t>
            </a:fld>
            <a:endParaRPr lang="en-US" dirty="0"/>
          </a:p>
        </p:txBody>
      </p:sp>
      <p:sp>
        <p:nvSpPr>
          <p:cNvPr id="7" name="Slide Number Placeholder 6">
            <a:extLst>
              <a:ext uri="{FF2B5EF4-FFF2-40B4-BE49-F238E27FC236}">
                <a16:creationId xmlns:a16="http://schemas.microsoft.com/office/drawing/2014/main" id="{41075911-7F43-4EFC-58C2-E53DF0E63FC5}"/>
              </a:ext>
            </a:extLst>
          </p:cNvPr>
          <p:cNvSpPr>
            <a:spLocks noGrp="1"/>
          </p:cNvSpPr>
          <p:nvPr>
            <p:ph type="sldNum" sz="quarter" idx="4"/>
          </p:nvPr>
        </p:nvSpPr>
        <p:spPr/>
        <p:txBody>
          <a:bodyPr/>
          <a:lstStyle/>
          <a:p>
            <a:fld id="{8A7A6979-0714-4377-B894-6BE4C2D6E202}" type="slidenum">
              <a:rPr lang="en-US" smtClean="0"/>
              <a:pPr/>
              <a:t>12</a:t>
            </a:fld>
            <a:endParaRPr lang="en-US" dirty="0"/>
          </a:p>
        </p:txBody>
      </p:sp>
      <p:pic>
        <p:nvPicPr>
          <p:cNvPr id="8" name="Picture 7" descr="Two men in suits with their arms out&#10;&#10;Description automatically generated">
            <a:extLst>
              <a:ext uri="{FF2B5EF4-FFF2-40B4-BE49-F238E27FC236}">
                <a16:creationId xmlns:a16="http://schemas.microsoft.com/office/drawing/2014/main" id="{F51E96D1-FEA6-0DDF-6E9D-2320504BFD35}"/>
              </a:ext>
            </a:extLst>
          </p:cNvPr>
          <p:cNvPicPr>
            <a:picLocks noChangeAspect="1"/>
          </p:cNvPicPr>
          <p:nvPr/>
        </p:nvPicPr>
        <p:blipFill>
          <a:blip r:embed="rId3"/>
          <a:stretch>
            <a:fillRect/>
          </a:stretch>
        </p:blipFill>
        <p:spPr>
          <a:xfrm>
            <a:off x="706072" y="1920485"/>
            <a:ext cx="3314700" cy="1866900"/>
          </a:xfrm>
          <a:prstGeom prst="rect">
            <a:avLst/>
          </a:prstGeom>
        </p:spPr>
      </p:pic>
      <p:sp>
        <p:nvSpPr>
          <p:cNvPr id="9" name="TextBox 8">
            <a:extLst>
              <a:ext uri="{FF2B5EF4-FFF2-40B4-BE49-F238E27FC236}">
                <a16:creationId xmlns:a16="http://schemas.microsoft.com/office/drawing/2014/main" id="{BB95AEAD-49D2-E088-D56D-A7BDABAC2356}"/>
              </a:ext>
            </a:extLst>
          </p:cNvPr>
          <p:cNvSpPr txBox="1"/>
          <p:nvPr/>
        </p:nvSpPr>
        <p:spPr>
          <a:xfrm>
            <a:off x="890648" y="4007922"/>
            <a:ext cx="2735035"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t>Image by </a:t>
            </a:r>
            <a:r>
              <a:rPr lang="en-US" sz="1100" err="1"/>
              <a:t>Risely</a:t>
            </a:r>
            <a:r>
              <a:rPr lang="en-US" sz="1100" dirty="0"/>
              <a:t> (2024)</a:t>
            </a:r>
          </a:p>
        </p:txBody>
      </p:sp>
      <p:sp>
        <p:nvSpPr>
          <p:cNvPr id="10" name="Text Placeholder 3">
            <a:extLst>
              <a:ext uri="{FF2B5EF4-FFF2-40B4-BE49-F238E27FC236}">
                <a16:creationId xmlns:a16="http://schemas.microsoft.com/office/drawing/2014/main" id="{6CCCEB20-407E-3C92-E6E8-E00B09479FEA}"/>
              </a:ext>
            </a:extLst>
          </p:cNvPr>
          <p:cNvSpPr txBox="1">
            <a:spLocks/>
          </p:cNvSpPr>
          <p:nvPr/>
        </p:nvSpPr>
        <p:spPr>
          <a:xfrm>
            <a:off x="4584123" y="1917389"/>
            <a:ext cx="5561150" cy="4277446"/>
          </a:xfrm>
          <a:prstGeom prst="rect">
            <a:avLst/>
          </a:prstGeom>
        </p:spPr>
        <p:txBody>
          <a:bodyPr vert="horz" lIns="0" tIns="0" rIns="0" bIns="0" rtlCol="0" anchor="t">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kern="1200" normalizeH="0" baseline="0">
                <a:solidFill>
                  <a:schemeClr val="bg1"/>
                </a:solidFill>
                <a:latin typeface="Acumin Pro" panose="020B0504020202020204" pitchFamily="34" charset="77"/>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US" sz="2400" dirty="0">
                <a:latin typeface="Acumin Pro"/>
              </a:rPr>
              <a:t>Use:</a:t>
            </a:r>
          </a:p>
          <a:p>
            <a:pPr>
              <a:lnSpc>
                <a:spcPct val="150000"/>
              </a:lnSpc>
            </a:pPr>
            <a:r>
              <a:rPr lang="en-US" sz="2400" dirty="0">
                <a:latin typeface="Acumin Pro"/>
              </a:rPr>
              <a:t>Tips for dealing with difficult people.</a:t>
            </a:r>
          </a:p>
          <a:p>
            <a:pPr>
              <a:lnSpc>
                <a:spcPct val="150000"/>
              </a:lnSpc>
            </a:pPr>
            <a:r>
              <a:rPr lang="en-US" sz="2400" dirty="0">
                <a:latin typeface="Acumin Pro"/>
              </a:rPr>
              <a:t>Conciliatory Gestures</a:t>
            </a:r>
            <a:endParaRPr lang="en-US" sz="2400" dirty="0"/>
          </a:p>
          <a:p>
            <a:pPr>
              <a:lnSpc>
                <a:spcPct val="150000"/>
              </a:lnSpc>
            </a:pPr>
            <a:r>
              <a:rPr lang="en-US" sz="2400" dirty="0">
                <a:latin typeface="Acumin Pro"/>
              </a:rPr>
              <a:t>Tips to getting conversations back on a trave toward a solution.</a:t>
            </a:r>
            <a:endParaRPr lang="en-US" sz="2400" dirty="0"/>
          </a:p>
          <a:p>
            <a:pPr>
              <a:lnSpc>
                <a:spcPct val="150000"/>
              </a:lnSpc>
            </a:pPr>
            <a:r>
              <a:rPr lang="en-US" sz="2400" dirty="0">
                <a:latin typeface="Acumin Pro"/>
              </a:rPr>
              <a:t>Constructive Responses</a:t>
            </a:r>
          </a:p>
          <a:p>
            <a:pPr>
              <a:lnSpc>
                <a:spcPct val="150000"/>
              </a:lnSpc>
            </a:pPr>
            <a:r>
              <a:rPr lang="en-US" sz="2400" dirty="0">
                <a:latin typeface="Acumin Pro"/>
              </a:rPr>
              <a:t>4-H Personnel Resources</a:t>
            </a:r>
          </a:p>
        </p:txBody>
      </p:sp>
    </p:spTree>
    <p:extLst>
      <p:ext uri="{BB962C8B-B14F-4D97-AF65-F5344CB8AC3E}">
        <p14:creationId xmlns:p14="http://schemas.microsoft.com/office/powerpoint/2010/main" val="2912791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A3A87-641C-9409-CC72-786100DE2A40}"/>
              </a:ext>
            </a:extLst>
          </p:cNvPr>
          <p:cNvSpPr>
            <a:spLocks noGrp="1"/>
          </p:cNvSpPr>
          <p:nvPr>
            <p:ph type="ctrTitle"/>
          </p:nvPr>
        </p:nvSpPr>
        <p:spPr/>
        <p:txBody>
          <a:bodyPr/>
          <a:lstStyle/>
          <a:p>
            <a:r>
              <a:rPr lang="en-US" dirty="0">
                <a:latin typeface="Acumin Pro ExtraCondensed"/>
              </a:rPr>
              <a:t>I's OK to ask for help!</a:t>
            </a:r>
            <a:endParaRPr lang="en-US" dirty="0"/>
          </a:p>
        </p:txBody>
      </p:sp>
      <p:sp>
        <p:nvSpPr>
          <p:cNvPr id="3" name="Subtitle 2">
            <a:extLst>
              <a:ext uri="{FF2B5EF4-FFF2-40B4-BE49-F238E27FC236}">
                <a16:creationId xmlns:a16="http://schemas.microsoft.com/office/drawing/2014/main" id="{049A0425-3638-B934-CD8B-C229AA37EA11}"/>
              </a:ext>
            </a:extLst>
          </p:cNvPr>
          <p:cNvSpPr>
            <a:spLocks noGrp="1"/>
          </p:cNvSpPr>
          <p:nvPr>
            <p:ph type="subTitle" idx="1"/>
          </p:nvPr>
        </p:nvSpPr>
        <p:spPr>
          <a:xfrm>
            <a:off x="425715" y="1067140"/>
            <a:ext cx="7321993" cy="1107996"/>
          </a:xfrm>
        </p:spPr>
        <p:txBody>
          <a:bodyPr/>
          <a:lstStyle/>
          <a:p>
            <a:r>
              <a:rPr lang="en-US" sz="1800" dirty="0">
                <a:solidFill>
                  <a:srgbClr val="000000"/>
                </a:solidFill>
                <a:highlight>
                  <a:srgbClr val="FFFF00"/>
                </a:highlight>
                <a:latin typeface="Acumin Pro"/>
              </a:rPr>
              <a:t>Remember that our Extension Specialist, Assistant Program Leaders Program Area Mentors and other educators are here to help also! Click on the website link to find the person you need or an educators contact in a county too!</a:t>
            </a:r>
            <a:endParaRPr lang="en-US" dirty="0">
              <a:highlight>
                <a:srgbClr val="FFFF00"/>
              </a:highlight>
            </a:endParaRPr>
          </a:p>
        </p:txBody>
      </p:sp>
      <p:sp>
        <p:nvSpPr>
          <p:cNvPr id="4" name="Text Placeholder 3">
            <a:extLst>
              <a:ext uri="{FF2B5EF4-FFF2-40B4-BE49-F238E27FC236}">
                <a16:creationId xmlns:a16="http://schemas.microsoft.com/office/drawing/2014/main" id="{95F5C9DD-9052-7BA4-08A9-E5BEF32CB17F}"/>
              </a:ext>
            </a:extLst>
          </p:cNvPr>
          <p:cNvSpPr>
            <a:spLocks noGrp="1"/>
          </p:cNvSpPr>
          <p:nvPr>
            <p:ph type="body" sz="quarter" idx="14"/>
          </p:nvPr>
        </p:nvSpPr>
        <p:spPr>
          <a:xfrm>
            <a:off x="426849" y="2508297"/>
            <a:ext cx="8890000" cy="2865780"/>
          </a:xfrm>
        </p:spPr>
        <p:txBody>
          <a:bodyPr vert="horz" lIns="0" tIns="0" rIns="0" bIns="0" rtlCol="0" anchor="t">
            <a:normAutofit/>
          </a:bodyPr>
          <a:lstStyle/>
          <a:p>
            <a:endParaRPr lang="en-US" sz="1200" dirty="0"/>
          </a:p>
          <a:p>
            <a:pPr marL="228600" lvl="1" indent="0">
              <a:buClr>
                <a:srgbClr val="555960"/>
              </a:buClr>
              <a:buNone/>
            </a:pPr>
            <a:endParaRPr lang="en-US" sz="1000" dirty="0">
              <a:solidFill>
                <a:srgbClr val="000000"/>
              </a:solidFill>
            </a:endParaRPr>
          </a:p>
        </p:txBody>
      </p:sp>
      <p:sp>
        <p:nvSpPr>
          <p:cNvPr id="5" name="Date Placeholder 4">
            <a:extLst>
              <a:ext uri="{FF2B5EF4-FFF2-40B4-BE49-F238E27FC236}">
                <a16:creationId xmlns:a16="http://schemas.microsoft.com/office/drawing/2014/main" id="{60560BB8-C5BF-7BFC-0B4A-5405F66CB488}"/>
              </a:ext>
            </a:extLst>
          </p:cNvPr>
          <p:cNvSpPr>
            <a:spLocks noGrp="1"/>
          </p:cNvSpPr>
          <p:nvPr>
            <p:ph type="dt" sz="half" idx="2"/>
          </p:nvPr>
        </p:nvSpPr>
        <p:spPr/>
        <p:txBody>
          <a:bodyPr/>
          <a:lstStyle/>
          <a:p>
            <a:fld id="{E0C8DACD-4E35-4E4C-AC75-C3DE50F04E7E}" type="datetime1">
              <a:rPr lang="en-US" smtClean="0"/>
              <a:pPr/>
              <a:t>1/24/2025</a:t>
            </a:fld>
            <a:endParaRPr lang="en-US" dirty="0"/>
          </a:p>
        </p:txBody>
      </p:sp>
      <p:sp>
        <p:nvSpPr>
          <p:cNvPr id="6" name="Slide Number Placeholder 5">
            <a:extLst>
              <a:ext uri="{FF2B5EF4-FFF2-40B4-BE49-F238E27FC236}">
                <a16:creationId xmlns:a16="http://schemas.microsoft.com/office/drawing/2014/main" id="{3DA5B0DA-EC7B-9E7F-E528-66E22721352A}"/>
              </a:ext>
            </a:extLst>
          </p:cNvPr>
          <p:cNvSpPr>
            <a:spLocks noGrp="1"/>
          </p:cNvSpPr>
          <p:nvPr>
            <p:ph type="sldNum" sz="quarter" idx="4"/>
          </p:nvPr>
        </p:nvSpPr>
        <p:spPr/>
        <p:txBody>
          <a:bodyPr/>
          <a:lstStyle/>
          <a:p>
            <a:fld id="{8A7A6979-0714-4377-B894-6BE4C2D6E202}" type="slidenum">
              <a:rPr lang="en-US" smtClean="0"/>
              <a:pPr/>
              <a:t>13</a:t>
            </a:fld>
            <a:endParaRPr lang="en-US" dirty="0"/>
          </a:p>
        </p:txBody>
      </p:sp>
      <p:pic>
        <p:nvPicPr>
          <p:cNvPr id="7" name="Picture 6" descr="A red button with white text&#10;&#10;Description automatically generated">
            <a:extLst>
              <a:ext uri="{FF2B5EF4-FFF2-40B4-BE49-F238E27FC236}">
                <a16:creationId xmlns:a16="http://schemas.microsoft.com/office/drawing/2014/main" id="{48ACF744-58A7-B9C1-9B9B-239EB5BBCFAE}"/>
              </a:ext>
            </a:extLst>
          </p:cNvPr>
          <p:cNvPicPr>
            <a:picLocks noChangeAspect="1"/>
          </p:cNvPicPr>
          <p:nvPr/>
        </p:nvPicPr>
        <p:blipFill>
          <a:blip r:embed="rId3"/>
          <a:stretch>
            <a:fillRect/>
          </a:stretch>
        </p:blipFill>
        <p:spPr>
          <a:xfrm>
            <a:off x="9319311" y="1347272"/>
            <a:ext cx="2635594" cy="2320239"/>
          </a:xfrm>
          <a:prstGeom prst="rect">
            <a:avLst/>
          </a:prstGeom>
        </p:spPr>
      </p:pic>
      <p:sp>
        <p:nvSpPr>
          <p:cNvPr id="8" name="TextBox 7">
            <a:extLst>
              <a:ext uri="{FF2B5EF4-FFF2-40B4-BE49-F238E27FC236}">
                <a16:creationId xmlns:a16="http://schemas.microsoft.com/office/drawing/2014/main" id="{CCF06C8F-B0BA-1DA9-6C4D-3089E7390CC5}"/>
              </a:ext>
            </a:extLst>
          </p:cNvPr>
          <p:cNvSpPr txBox="1"/>
          <p:nvPr/>
        </p:nvSpPr>
        <p:spPr>
          <a:xfrm>
            <a:off x="234780" y="2510481"/>
            <a:ext cx="9086333"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As a volunteer your first contact needs to be your local educator! They will help provide the resources you need along with helping contact who you need to contact on campus.</a:t>
            </a:r>
          </a:p>
          <a:p>
            <a:endParaRPr lang="en-US" dirty="0"/>
          </a:p>
          <a:p>
            <a:r>
              <a:rPr lang="en-US" dirty="0"/>
              <a:t>If your educator isn’t available, you can go to the Extension page with contact information for all leaders and specialist in Extension</a:t>
            </a:r>
            <a:endParaRPr lang="en-US"/>
          </a:p>
          <a:p>
            <a:r>
              <a:rPr lang="en-US" b="1" dirty="0">
                <a:solidFill>
                  <a:srgbClr val="0070C0"/>
                </a:solidFill>
                <a:highlight>
                  <a:srgbClr val="FFFF00"/>
                </a:highlight>
                <a:hlinkClick r:id="rId4">
                  <a:extLst>
                    <a:ext uri="{A12FA001-AC4F-418D-AE19-62706E023703}">
                      <ahyp:hlinkClr xmlns:ahyp="http://schemas.microsoft.com/office/drawing/2018/hyperlinkcolor" val="tx"/>
                    </a:ext>
                  </a:extLst>
                </a:hlinkClick>
              </a:rPr>
              <a:t>https://extension.purdue.edu/about/administration.html</a:t>
            </a:r>
          </a:p>
          <a:p>
            <a:endParaRPr lang="en-US" dirty="0"/>
          </a:p>
          <a:p>
            <a:r>
              <a:rPr lang="en-US" dirty="0"/>
              <a:t>The key contact for volunteers for 4-H is Jamie Morris</a:t>
            </a:r>
          </a:p>
          <a:p>
            <a:r>
              <a:rPr lang="en-US" dirty="0"/>
              <a:t>Email: </a:t>
            </a:r>
            <a:r>
              <a:rPr lang="en-US" b="1" dirty="0">
                <a:solidFill>
                  <a:srgbClr val="0070C0"/>
                </a:solidFill>
                <a:highlight>
                  <a:srgbClr val="FFFF00"/>
                </a:highlight>
                <a:hlinkClick r:id="rId5">
                  <a:extLst>
                    <a:ext uri="{A12FA001-AC4F-418D-AE19-62706E023703}">
                      <ahyp:hlinkClr xmlns:ahyp="http://schemas.microsoft.com/office/drawing/2018/hyperlinkcolor" val="tx"/>
                    </a:ext>
                  </a:extLst>
                </a:hlinkClick>
              </a:rPr>
              <a:t>morri688@purdue.edu</a:t>
            </a:r>
          </a:p>
        </p:txBody>
      </p:sp>
    </p:spTree>
    <p:extLst>
      <p:ext uri="{BB962C8B-B14F-4D97-AF65-F5344CB8AC3E}">
        <p14:creationId xmlns:p14="http://schemas.microsoft.com/office/powerpoint/2010/main" val="2982481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Text Placeholder 2"/>
          <p:cNvSpPr>
            <a:spLocks noGrp="1"/>
          </p:cNvSpPr>
          <p:nvPr>
            <p:ph type="body" sz="quarter" idx="14"/>
          </p:nvPr>
        </p:nvSpPr>
        <p:spPr/>
        <p:txBody>
          <a:bodyPr/>
          <a:lstStyle/>
          <a:p>
            <a:endParaRPr lang="en-US"/>
          </a:p>
        </p:txBody>
      </p:sp>
      <p:sp>
        <p:nvSpPr>
          <p:cNvPr id="4" name="Date Placeholder 3"/>
          <p:cNvSpPr>
            <a:spLocks noGrp="1"/>
          </p:cNvSpPr>
          <p:nvPr>
            <p:ph type="dt" sz="half" idx="10"/>
          </p:nvPr>
        </p:nvSpPr>
        <p:spPr/>
        <p:txBody>
          <a:bodyPr/>
          <a:lstStyle/>
          <a:p>
            <a:fld id="{049DC8E1-D369-0F48-9062-BB068AFD07CE}" type="datetime1">
              <a:rPr lang="en-US" smtClean="0"/>
              <a:pPr/>
              <a:t>1/24/2025</a:t>
            </a:fld>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pPr/>
              <a:t>14</a:t>
            </a:fld>
            <a:endParaRPr lang="en-US" dirty="0"/>
          </a:p>
        </p:txBody>
      </p:sp>
    </p:spTree>
    <p:extLst>
      <p:ext uri="{BB962C8B-B14F-4D97-AF65-F5344CB8AC3E}">
        <p14:creationId xmlns:p14="http://schemas.microsoft.com/office/powerpoint/2010/main" val="3704448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cumin Pro ExtraCondensed"/>
              </a:rPr>
              <a:t>What is Risk Management?</a:t>
            </a:r>
            <a:endParaRPr lang="en-US" dirty="0"/>
          </a:p>
        </p:txBody>
      </p:sp>
      <p:sp>
        <p:nvSpPr>
          <p:cNvPr id="3" name="Subtitle 2"/>
          <p:cNvSpPr>
            <a:spLocks noGrp="1"/>
          </p:cNvSpPr>
          <p:nvPr>
            <p:ph type="subTitle" idx="1"/>
          </p:nvPr>
        </p:nvSpPr>
        <p:spPr>
          <a:xfrm>
            <a:off x="1158572" y="4968260"/>
            <a:ext cx="9593615" cy="897682"/>
          </a:xfrm>
        </p:spPr>
        <p:txBody>
          <a:bodyPr/>
          <a:lstStyle/>
          <a:p>
            <a:r>
              <a:rPr lang="en-US" sz="2800" dirty="0">
                <a:solidFill>
                  <a:schemeClr val="bg1"/>
                </a:solidFill>
                <a:latin typeface="Acumin Pro SemiCondensed"/>
              </a:rPr>
              <a:t>Every risk that is identifiable is also manageable!</a:t>
            </a:r>
          </a:p>
          <a:p>
            <a:endParaRPr lang="en-US" dirty="0"/>
          </a:p>
        </p:txBody>
      </p:sp>
      <p:sp>
        <p:nvSpPr>
          <p:cNvPr id="4" name="Text Placeholder 3"/>
          <p:cNvSpPr>
            <a:spLocks noGrp="1"/>
          </p:cNvSpPr>
          <p:nvPr>
            <p:ph type="body" sz="quarter" idx="14"/>
          </p:nvPr>
        </p:nvSpPr>
        <p:spPr/>
        <p:txBody>
          <a:bodyPr vert="horz" lIns="0" tIns="0" rIns="0" bIns="0" rtlCol="0" anchor="t">
            <a:normAutofit/>
          </a:bodyPr>
          <a:lstStyle/>
          <a:p>
            <a:endParaRPr lang="en-US" sz="1200">
              <a:solidFill>
                <a:srgbClr val="000000"/>
              </a:solidFill>
              <a:latin typeface="Verdana"/>
              <a:ea typeface="Verdana"/>
            </a:endParaRPr>
          </a:p>
          <a:p>
            <a:endParaRPr lang="en-US" b="1" dirty="0">
              <a:latin typeface="Acumin Pro"/>
            </a:endParaRPr>
          </a:p>
          <a:p>
            <a:endParaRPr lang="en-US" dirty="0"/>
          </a:p>
        </p:txBody>
      </p:sp>
      <p:sp>
        <p:nvSpPr>
          <p:cNvPr id="5" name="Date Placeholder 4"/>
          <p:cNvSpPr>
            <a:spLocks noGrp="1"/>
          </p:cNvSpPr>
          <p:nvPr>
            <p:ph type="dt" sz="half" idx="2"/>
          </p:nvPr>
        </p:nvSpPr>
        <p:spPr/>
        <p:txBody>
          <a:bodyPr/>
          <a:lstStyle/>
          <a:p>
            <a:fld id="{E0C8DACD-4E35-4E4C-AC75-C3DE50F04E7E}" type="datetime1">
              <a:rPr lang="en-US" smtClean="0"/>
              <a:pPr/>
              <a:t>1/24/2025</a:t>
            </a:fld>
            <a:endParaRPr lang="en-US" dirty="0"/>
          </a:p>
        </p:txBody>
      </p:sp>
      <p:sp>
        <p:nvSpPr>
          <p:cNvPr id="6" name="Slide Number Placeholder 5"/>
          <p:cNvSpPr>
            <a:spLocks noGrp="1"/>
          </p:cNvSpPr>
          <p:nvPr>
            <p:ph type="sldNum" sz="quarter" idx="4"/>
          </p:nvPr>
        </p:nvSpPr>
        <p:spPr/>
        <p:txBody>
          <a:bodyPr/>
          <a:lstStyle/>
          <a:p>
            <a:fld id="{8A7A6979-0714-4377-B894-6BE4C2D6E202}" type="slidenum">
              <a:rPr lang="en-US" smtClean="0"/>
              <a:pPr/>
              <a:t>2</a:t>
            </a:fld>
            <a:endParaRPr lang="en-US" dirty="0"/>
          </a:p>
        </p:txBody>
      </p:sp>
      <p:sp>
        <p:nvSpPr>
          <p:cNvPr id="9" name="Rectangle: Rounded Corners 8">
            <a:extLst>
              <a:ext uri="{FF2B5EF4-FFF2-40B4-BE49-F238E27FC236}">
                <a16:creationId xmlns:a16="http://schemas.microsoft.com/office/drawing/2014/main" id="{53A4C778-242D-6549-B576-7A269D83F2F4}"/>
              </a:ext>
            </a:extLst>
          </p:cNvPr>
          <p:cNvSpPr/>
          <p:nvPr/>
        </p:nvSpPr>
        <p:spPr>
          <a:xfrm>
            <a:off x="1044222" y="1577143"/>
            <a:ext cx="9951155" cy="778933"/>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dirty="0"/>
              <a:t>Risk is a situation involving exposure to danger.</a:t>
            </a:r>
          </a:p>
        </p:txBody>
      </p:sp>
      <p:sp>
        <p:nvSpPr>
          <p:cNvPr id="11" name="Rectangle: Rounded Corners 10">
            <a:extLst>
              <a:ext uri="{FF2B5EF4-FFF2-40B4-BE49-F238E27FC236}">
                <a16:creationId xmlns:a16="http://schemas.microsoft.com/office/drawing/2014/main" id="{673736D6-AEC4-F221-7C40-E669B84666F8}"/>
              </a:ext>
            </a:extLst>
          </p:cNvPr>
          <p:cNvSpPr/>
          <p:nvPr/>
        </p:nvSpPr>
        <p:spPr>
          <a:xfrm>
            <a:off x="1044222" y="2885482"/>
            <a:ext cx="9951155" cy="1584065"/>
          </a:xfrm>
          <a:prstGeom prst="round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dirty="0"/>
              <a:t>Risk management is the identification of potential risk and finding the best path forward to ensure a safe environment for all.</a:t>
            </a:r>
          </a:p>
        </p:txBody>
      </p:sp>
    </p:spTree>
    <p:extLst>
      <p:ext uri="{BB962C8B-B14F-4D97-AF65-F5344CB8AC3E}">
        <p14:creationId xmlns:p14="http://schemas.microsoft.com/office/powerpoint/2010/main" val="2349185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B3C35-07BF-022A-7072-37F2B7E239C7}"/>
              </a:ext>
            </a:extLst>
          </p:cNvPr>
          <p:cNvSpPr>
            <a:spLocks noGrp="1"/>
          </p:cNvSpPr>
          <p:nvPr>
            <p:ph type="ctrTitle"/>
          </p:nvPr>
        </p:nvSpPr>
        <p:spPr/>
        <p:txBody>
          <a:bodyPr/>
          <a:lstStyle/>
          <a:p>
            <a:r>
              <a:rPr lang="en-US" dirty="0">
                <a:latin typeface="Acumin Pro ExtraCondensed"/>
              </a:rPr>
              <a:t>How do we manage risk?</a:t>
            </a:r>
            <a:endParaRPr lang="en-US" dirty="0"/>
          </a:p>
        </p:txBody>
      </p:sp>
      <p:sp>
        <p:nvSpPr>
          <p:cNvPr id="5" name="Date Placeholder 4">
            <a:extLst>
              <a:ext uri="{FF2B5EF4-FFF2-40B4-BE49-F238E27FC236}">
                <a16:creationId xmlns:a16="http://schemas.microsoft.com/office/drawing/2014/main" id="{81607414-8056-8BCE-1C5A-B8E6B3943DDE}"/>
              </a:ext>
            </a:extLst>
          </p:cNvPr>
          <p:cNvSpPr>
            <a:spLocks noGrp="1"/>
          </p:cNvSpPr>
          <p:nvPr>
            <p:ph type="dt" sz="half" idx="2"/>
          </p:nvPr>
        </p:nvSpPr>
        <p:spPr/>
        <p:txBody>
          <a:bodyPr/>
          <a:lstStyle/>
          <a:p>
            <a:fld id="{E0C8DACD-4E35-4E4C-AC75-C3DE50F04E7E}" type="datetime1">
              <a:rPr lang="en-US" smtClean="0"/>
              <a:pPr/>
              <a:t>1/24/2025</a:t>
            </a:fld>
            <a:endParaRPr lang="en-US" dirty="0"/>
          </a:p>
        </p:txBody>
      </p:sp>
      <p:sp>
        <p:nvSpPr>
          <p:cNvPr id="6" name="Slide Number Placeholder 5">
            <a:extLst>
              <a:ext uri="{FF2B5EF4-FFF2-40B4-BE49-F238E27FC236}">
                <a16:creationId xmlns:a16="http://schemas.microsoft.com/office/drawing/2014/main" id="{9897F489-CF38-BDEF-8EAB-B38C3E2F2F78}"/>
              </a:ext>
            </a:extLst>
          </p:cNvPr>
          <p:cNvSpPr>
            <a:spLocks noGrp="1"/>
          </p:cNvSpPr>
          <p:nvPr>
            <p:ph type="sldNum" sz="quarter" idx="4"/>
          </p:nvPr>
        </p:nvSpPr>
        <p:spPr/>
        <p:txBody>
          <a:bodyPr/>
          <a:lstStyle/>
          <a:p>
            <a:fld id="{8A7A6979-0714-4377-B894-6BE4C2D6E202}" type="slidenum">
              <a:rPr lang="en-US" smtClean="0"/>
              <a:pPr/>
              <a:t>3</a:t>
            </a:fld>
            <a:endParaRPr lang="en-US" dirty="0"/>
          </a:p>
        </p:txBody>
      </p:sp>
      <p:pic>
        <p:nvPicPr>
          <p:cNvPr id="4" name="Picture 3" descr="Risk Management Process: Identifying Risks - IRM India Affiliate">
            <a:extLst>
              <a:ext uri="{FF2B5EF4-FFF2-40B4-BE49-F238E27FC236}">
                <a16:creationId xmlns:a16="http://schemas.microsoft.com/office/drawing/2014/main" id="{9230F4FA-28E0-264E-0413-146A0490B823}"/>
              </a:ext>
            </a:extLst>
          </p:cNvPr>
          <p:cNvPicPr>
            <a:picLocks noChangeAspect="1"/>
          </p:cNvPicPr>
          <p:nvPr/>
        </p:nvPicPr>
        <p:blipFill>
          <a:blip r:embed="rId3"/>
          <a:stretch>
            <a:fillRect/>
          </a:stretch>
        </p:blipFill>
        <p:spPr>
          <a:xfrm>
            <a:off x="5946475" y="1096852"/>
            <a:ext cx="4528534" cy="4678293"/>
          </a:xfrm>
          <a:prstGeom prst="rect">
            <a:avLst/>
          </a:prstGeom>
        </p:spPr>
      </p:pic>
      <p:sp>
        <p:nvSpPr>
          <p:cNvPr id="8" name="TextBox 7">
            <a:extLst>
              <a:ext uri="{FF2B5EF4-FFF2-40B4-BE49-F238E27FC236}">
                <a16:creationId xmlns:a16="http://schemas.microsoft.com/office/drawing/2014/main" id="{AB8BFCB9-0847-6643-A368-6349F44748E7}"/>
              </a:ext>
            </a:extLst>
          </p:cNvPr>
          <p:cNvSpPr txBox="1"/>
          <p:nvPr/>
        </p:nvSpPr>
        <p:spPr>
          <a:xfrm>
            <a:off x="5942391" y="6010357"/>
            <a:ext cx="361776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t>https://www.theirmindia.org/blog/wp-content/uploads/2022/07/shutterstock_172516121-scaled.jpg</a:t>
            </a:r>
          </a:p>
        </p:txBody>
      </p:sp>
      <p:sp>
        <p:nvSpPr>
          <p:cNvPr id="7" name="Text Placeholder 11">
            <a:extLst>
              <a:ext uri="{FF2B5EF4-FFF2-40B4-BE49-F238E27FC236}">
                <a16:creationId xmlns:a16="http://schemas.microsoft.com/office/drawing/2014/main" id="{0992494B-3B2C-8C31-DECF-2A01E7744CC6}"/>
              </a:ext>
            </a:extLst>
          </p:cNvPr>
          <p:cNvSpPr>
            <a:spLocks noGrp="1"/>
          </p:cNvSpPr>
          <p:nvPr>
            <p:ph type="body" sz="quarter" idx="14"/>
          </p:nvPr>
        </p:nvSpPr>
        <p:spPr>
          <a:xfrm>
            <a:off x="676733" y="1706725"/>
            <a:ext cx="4824680" cy="3044648"/>
          </a:xfrm>
        </p:spPr>
        <p:txBody>
          <a:bodyPr vert="horz" lIns="0" tIns="0" rIns="0" bIns="0" rtlCol="0" anchor="t">
            <a:normAutofit/>
          </a:bodyPr>
          <a:lstStyle/>
          <a:p>
            <a:pPr marL="0" indent="0">
              <a:buNone/>
            </a:pPr>
            <a:endParaRPr lang="en-US" sz="2400" dirty="0">
              <a:latin typeface="Acumin Pro"/>
            </a:endParaRPr>
          </a:p>
          <a:p>
            <a:pPr marL="0" indent="0">
              <a:buNone/>
            </a:pPr>
            <a:r>
              <a:rPr lang="en-US" sz="2400" b="1" dirty="0">
                <a:latin typeface="Acumin Pro"/>
              </a:rPr>
              <a:t>Risk Benefit Analysis</a:t>
            </a:r>
          </a:p>
          <a:p>
            <a:pPr marL="0" indent="0">
              <a:buNone/>
            </a:pPr>
            <a:endParaRPr lang="en-US" sz="2400" b="1" dirty="0">
              <a:latin typeface="Acumin Pro"/>
            </a:endParaRPr>
          </a:p>
          <a:p>
            <a:pPr marL="285750" indent="-285750"/>
            <a:r>
              <a:rPr lang="en-US" sz="2400" dirty="0">
                <a:latin typeface="Acumin Pro"/>
              </a:rPr>
              <a:t>What are the risks?</a:t>
            </a:r>
            <a:endParaRPr lang="en-US" sz="2400" dirty="0"/>
          </a:p>
          <a:p>
            <a:pPr marL="0" indent="0">
              <a:buNone/>
            </a:pPr>
            <a:endParaRPr lang="en-US" sz="2400" dirty="0">
              <a:latin typeface="Acumin Pro"/>
            </a:endParaRPr>
          </a:p>
          <a:p>
            <a:pPr marL="285750" indent="-285750"/>
            <a:r>
              <a:rPr lang="en-US" sz="2400" dirty="0">
                <a:latin typeface="Acumin Pro"/>
              </a:rPr>
              <a:t>What is the educational benefit?</a:t>
            </a:r>
            <a:endParaRPr lang="en-US" sz="2400" dirty="0"/>
          </a:p>
          <a:p>
            <a:pPr marL="285750" indent="-285750"/>
            <a:endParaRPr lang="en-US" b="1" dirty="0"/>
          </a:p>
        </p:txBody>
      </p:sp>
    </p:spTree>
    <p:extLst>
      <p:ext uri="{BB962C8B-B14F-4D97-AF65-F5344CB8AC3E}">
        <p14:creationId xmlns:p14="http://schemas.microsoft.com/office/powerpoint/2010/main" val="1250619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E374C-239A-A159-6349-E85D1DD9D383}"/>
              </a:ext>
            </a:extLst>
          </p:cNvPr>
          <p:cNvSpPr>
            <a:spLocks noGrp="1"/>
          </p:cNvSpPr>
          <p:nvPr>
            <p:ph type="ctrTitle"/>
          </p:nvPr>
        </p:nvSpPr>
        <p:spPr/>
        <p:txBody>
          <a:bodyPr/>
          <a:lstStyle/>
          <a:p>
            <a:r>
              <a:rPr lang="en-US">
                <a:latin typeface="Acumin Pro ExtraCondensed"/>
              </a:rPr>
              <a:t>Identifying and Assessing Risks</a:t>
            </a:r>
            <a:endParaRPr lang="en-US"/>
          </a:p>
        </p:txBody>
      </p:sp>
      <p:sp>
        <p:nvSpPr>
          <p:cNvPr id="4" name="Text Placeholder 3">
            <a:extLst>
              <a:ext uri="{FF2B5EF4-FFF2-40B4-BE49-F238E27FC236}">
                <a16:creationId xmlns:a16="http://schemas.microsoft.com/office/drawing/2014/main" id="{711C8484-DD32-31FE-F49B-5B808DEEF0C9}"/>
              </a:ext>
            </a:extLst>
          </p:cNvPr>
          <p:cNvSpPr>
            <a:spLocks noGrp="1"/>
          </p:cNvSpPr>
          <p:nvPr>
            <p:ph type="body" sz="quarter" idx="14"/>
          </p:nvPr>
        </p:nvSpPr>
        <p:spPr/>
        <p:txBody>
          <a:bodyPr vert="horz" lIns="0" tIns="0" rIns="0" bIns="0" rtlCol="0" anchor="t">
            <a:normAutofit/>
          </a:bodyPr>
          <a:lstStyle/>
          <a:p>
            <a:endParaRPr lang="en-US">
              <a:latin typeface="Acumin Pro"/>
            </a:endParaRPr>
          </a:p>
          <a:p>
            <a:endParaRPr lang="en-US"/>
          </a:p>
        </p:txBody>
      </p:sp>
      <p:sp>
        <p:nvSpPr>
          <p:cNvPr id="5" name="Date Placeholder 4">
            <a:extLst>
              <a:ext uri="{FF2B5EF4-FFF2-40B4-BE49-F238E27FC236}">
                <a16:creationId xmlns:a16="http://schemas.microsoft.com/office/drawing/2014/main" id="{986A4D66-9FFC-99CE-81D3-5324D1A38561}"/>
              </a:ext>
            </a:extLst>
          </p:cNvPr>
          <p:cNvSpPr>
            <a:spLocks noGrp="1"/>
          </p:cNvSpPr>
          <p:nvPr>
            <p:ph type="dt" sz="half" idx="2"/>
          </p:nvPr>
        </p:nvSpPr>
        <p:spPr/>
        <p:txBody>
          <a:bodyPr/>
          <a:lstStyle/>
          <a:p>
            <a:fld id="{E0C8DACD-4E35-4E4C-AC75-C3DE50F04E7E}" type="datetime1">
              <a:rPr lang="en-US" smtClean="0"/>
              <a:pPr/>
              <a:t>1/24/2025</a:t>
            </a:fld>
            <a:endParaRPr lang="en-US"/>
          </a:p>
        </p:txBody>
      </p:sp>
      <p:sp>
        <p:nvSpPr>
          <p:cNvPr id="6" name="Slide Number Placeholder 5">
            <a:extLst>
              <a:ext uri="{FF2B5EF4-FFF2-40B4-BE49-F238E27FC236}">
                <a16:creationId xmlns:a16="http://schemas.microsoft.com/office/drawing/2014/main" id="{0E7DD8F8-42B3-2620-DA86-082816D4E828}"/>
              </a:ext>
            </a:extLst>
          </p:cNvPr>
          <p:cNvSpPr>
            <a:spLocks noGrp="1"/>
          </p:cNvSpPr>
          <p:nvPr>
            <p:ph type="sldNum" sz="quarter" idx="4"/>
          </p:nvPr>
        </p:nvSpPr>
        <p:spPr/>
        <p:txBody>
          <a:bodyPr/>
          <a:lstStyle/>
          <a:p>
            <a:fld id="{8A7A6979-0714-4377-B894-6BE4C2D6E202}" type="slidenum">
              <a:rPr lang="en-US" smtClean="0"/>
              <a:pPr/>
              <a:t>4</a:t>
            </a:fld>
            <a:endParaRPr lang="en-US"/>
          </a:p>
        </p:txBody>
      </p:sp>
      <p:pic>
        <p:nvPicPr>
          <p:cNvPr id="7" name="Picture 6" descr="A group of people preparing food&#10;&#10;Description automatically generated">
            <a:extLst>
              <a:ext uri="{FF2B5EF4-FFF2-40B4-BE49-F238E27FC236}">
                <a16:creationId xmlns:a16="http://schemas.microsoft.com/office/drawing/2014/main" id="{181E8529-69A2-1B89-8032-A5A37D6F6789}"/>
              </a:ext>
            </a:extLst>
          </p:cNvPr>
          <p:cNvPicPr>
            <a:picLocks noChangeAspect="1"/>
          </p:cNvPicPr>
          <p:nvPr/>
        </p:nvPicPr>
        <p:blipFill>
          <a:blip r:embed="rId3"/>
          <a:stretch>
            <a:fillRect/>
          </a:stretch>
        </p:blipFill>
        <p:spPr>
          <a:xfrm>
            <a:off x="7476227" y="3566709"/>
            <a:ext cx="4586378" cy="3103260"/>
          </a:xfrm>
          <a:prstGeom prst="rect">
            <a:avLst/>
          </a:prstGeom>
        </p:spPr>
      </p:pic>
      <p:pic>
        <p:nvPicPr>
          <p:cNvPr id="9" name="Picture 8" descr="A person and child playing a game&#10;&#10;Description automatically generated">
            <a:extLst>
              <a:ext uri="{FF2B5EF4-FFF2-40B4-BE49-F238E27FC236}">
                <a16:creationId xmlns:a16="http://schemas.microsoft.com/office/drawing/2014/main" id="{E5A9448C-753A-6CED-5F16-0F452D2FCE71}"/>
              </a:ext>
            </a:extLst>
          </p:cNvPr>
          <p:cNvPicPr>
            <a:picLocks noChangeAspect="1"/>
          </p:cNvPicPr>
          <p:nvPr/>
        </p:nvPicPr>
        <p:blipFill>
          <a:blip r:embed="rId4"/>
          <a:stretch>
            <a:fillRect/>
          </a:stretch>
        </p:blipFill>
        <p:spPr>
          <a:xfrm>
            <a:off x="263694" y="1138895"/>
            <a:ext cx="4586377" cy="3002619"/>
          </a:xfrm>
          <a:prstGeom prst="rect">
            <a:avLst/>
          </a:prstGeom>
        </p:spPr>
      </p:pic>
      <p:pic>
        <p:nvPicPr>
          <p:cNvPr id="8" name="Picture 7" descr="A group of people standing on a bridge over a stream&#10;&#10;Description automatically generated">
            <a:extLst>
              <a:ext uri="{FF2B5EF4-FFF2-40B4-BE49-F238E27FC236}">
                <a16:creationId xmlns:a16="http://schemas.microsoft.com/office/drawing/2014/main" id="{A4DD95C1-EB88-ECA9-7E89-CE34B6C840B1}"/>
              </a:ext>
            </a:extLst>
          </p:cNvPr>
          <p:cNvPicPr>
            <a:picLocks noChangeAspect="1"/>
          </p:cNvPicPr>
          <p:nvPr/>
        </p:nvPicPr>
        <p:blipFill>
          <a:blip r:embed="rId5"/>
          <a:stretch>
            <a:fillRect/>
          </a:stretch>
        </p:blipFill>
        <p:spPr>
          <a:xfrm>
            <a:off x="3775527" y="2530179"/>
            <a:ext cx="4198189" cy="2584474"/>
          </a:xfrm>
          <a:prstGeom prst="rect">
            <a:avLst/>
          </a:prstGeom>
        </p:spPr>
      </p:pic>
    </p:spTree>
    <p:extLst>
      <p:ext uri="{BB962C8B-B14F-4D97-AF65-F5344CB8AC3E}">
        <p14:creationId xmlns:p14="http://schemas.microsoft.com/office/powerpoint/2010/main" val="840703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72D45-EC14-6FAC-9297-08EB6E4C41A3}"/>
              </a:ext>
            </a:extLst>
          </p:cNvPr>
          <p:cNvSpPr>
            <a:spLocks noGrp="1"/>
          </p:cNvSpPr>
          <p:nvPr>
            <p:ph type="ctrTitle"/>
          </p:nvPr>
        </p:nvSpPr>
        <p:spPr/>
        <p:txBody>
          <a:bodyPr/>
          <a:lstStyle/>
          <a:p>
            <a:r>
              <a:rPr lang="en-US" dirty="0">
                <a:latin typeface="Acumin Pro ExtraCondensed"/>
              </a:rPr>
              <a:t>Controlling Risk and Reviewing Control</a:t>
            </a:r>
            <a:endParaRPr lang="en-US" dirty="0"/>
          </a:p>
        </p:txBody>
      </p:sp>
      <p:sp>
        <p:nvSpPr>
          <p:cNvPr id="6" name="Date Placeholder 5">
            <a:extLst>
              <a:ext uri="{FF2B5EF4-FFF2-40B4-BE49-F238E27FC236}">
                <a16:creationId xmlns:a16="http://schemas.microsoft.com/office/drawing/2014/main" id="{47A4EC7D-915E-1B28-1CB8-9B1BD5C64CA5}"/>
              </a:ext>
            </a:extLst>
          </p:cNvPr>
          <p:cNvSpPr>
            <a:spLocks noGrp="1"/>
          </p:cNvSpPr>
          <p:nvPr>
            <p:ph type="dt" sz="half" idx="2"/>
          </p:nvPr>
        </p:nvSpPr>
        <p:spPr/>
        <p:txBody>
          <a:bodyPr/>
          <a:lstStyle/>
          <a:p>
            <a:fld id="{E0C8DACD-4E35-4E4C-AC75-C3DE50F04E7E}" type="datetime1">
              <a:rPr lang="en-US" smtClean="0"/>
              <a:pPr/>
              <a:t>1/24/2025</a:t>
            </a:fld>
            <a:endParaRPr lang="en-US" dirty="0"/>
          </a:p>
        </p:txBody>
      </p:sp>
      <p:sp>
        <p:nvSpPr>
          <p:cNvPr id="7" name="Slide Number Placeholder 6">
            <a:extLst>
              <a:ext uri="{FF2B5EF4-FFF2-40B4-BE49-F238E27FC236}">
                <a16:creationId xmlns:a16="http://schemas.microsoft.com/office/drawing/2014/main" id="{4565C876-203F-2615-0781-FD2CFF30940C}"/>
              </a:ext>
            </a:extLst>
          </p:cNvPr>
          <p:cNvSpPr>
            <a:spLocks noGrp="1"/>
          </p:cNvSpPr>
          <p:nvPr>
            <p:ph type="sldNum" sz="quarter" idx="4"/>
          </p:nvPr>
        </p:nvSpPr>
        <p:spPr/>
        <p:txBody>
          <a:bodyPr/>
          <a:lstStyle/>
          <a:p>
            <a:fld id="{8A7A6979-0714-4377-B894-6BE4C2D6E202}" type="slidenum">
              <a:rPr lang="en-US" smtClean="0"/>
              <a:pPr/>
              <a:t>5</a:t>
            </a:fld>
            <a:endParaRPr lang="en-US" dirty="0"/>
          </a:p>
        </p:txBody>
      </p:sp>
      <p:pic>
        <p:nvPicPr>
          <p:cNvPr id="8" name="Picture 7" descr="A hand drawing a diagram of risk&#10;&#10;Description automatically generated">
            <a:extLst>
              <a:ext uri="{FF2B5EF4-FFF2-40B4-BE49-F238E27FC236}">
                <a16:creationId xmlns:a16="http://schemas.microsoft.com/office/drawing/2014/main" id="{AA5ED650-FFF9-39F2-4484-0BC3824D90B6}"/>
              </a:ext>
            </a:extLst>
          </p:cNvPr>
          <p:cNvPicPr>
            <a:picLocks noChangeAspect="1"/>
          </p:cNvPicPr>
          <p:nvPr/>
        </p:nvPicPr>
        <p:blipFill>
          <a:blip r:embed="rId3"/>
          <a:stretch>
            <a:fillRect/>
          </a:stretch>
        </p:blipFill>
        <p:spPr>
          <a:xfrm>
            <a:off x="2900795" y="1402773"/>
            <a:ext cx="5715000" cy="3810000"/>
          </a:xfrm>
          <a:prstGeom prst="rect">
            <a:avLst/>
          </a:prstGeom>
        </p:spPr>
      </p:pic>
    </p:spTree>
    <p:extLst>
      <p:ext uri="{BB962C8B-B14F-4D97-AF65-F5344CB8AC3E}">
        <p14:creationId xmlns:p14="http://schemas.microsoft.com/office/powerpoint/2010/main" val="551104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cumin Pro ExtraCondensed"/>
              </a:rPr>
              <a:t>What is your role in Risk Management?</a:t>
            </a:r>
            <a:endParaRPr lang="en-US" dirty="0"/>
          </a:p>
        </p:txBody>
      </p:sp>
      <p:sp>
        <p:nvSpPr>
          <p:cNvPr id="4" name="Text Placeholder 3"/>
          <p:cNvSpPr>
            <a:spLocks noGrp="1"/>
          </p:cNvSpPr>
          <p:nvPr>
            <p:ph type="body" sz="quarter" idx="14"/>
          </p:nvPr>
        </p:nvSpPr>
        <p:spPr>
          <a:xfrm>
            <a:off x="925367" y="1908941"/>
            <a:ext cx="9968874" cy="3411537"/>
          </a:xfrm>
        </p:spPr>
        <p:txBody>
          <a:bodyPr vert="horz" lIns="0" tIns="0" rIns="0" bIns="0" rtlCol="0" anchor="t">
            <a:normAutofit/>
          </a:bodyPr>
          <a:lstStyle/>
          <a:p>
            <a:endParaRPr lang="en-US" sz="1200" dirty="0">
              <a:solidFill>
                <a:srgbClr val="000000"/>
              </a:solidFill>
              <a:latin typeface="Verdana"/>
              <a:ea typeface="Verdana"/>
            </a:endParaRPr>
          </a:p>
          <a:p>
            <a:pPr lvl="1">
              <a:buClr>
                <a:srgbClr val="555960"/>
              </a:buClr>
              <a:buFont typeface="Arial" charset="2"/>
              <a:buChar char="•"/>
            </a:pPr>
            <a:endParaRPr lang="en-US" sz="1200" dirty="0">
              <a:solidFill>
                <a:srgbClr val="262626"/>
              </a:solidFill>
              <a:latin typeface="Verdana"/>
              <a:ea typeface="Verdana"/>
            </a:endParaRPr>
          </a:p>
          <a:p>
            <a:endParaRPr lang="en-US" dirty="0"/>
          </a:p>
        </p:txBody>
      </p:sp>
      <p:sp>
        <p:nvSpPr>
          <p:cNvPr id="6" name="Date Placeholder 5"/>
          <p:cNvSpPr>
            <a:spLocks noGrp="1"/>
          </p:cNvSpPr>
          <p:nvPr>
            <p:ph type="dt" sz="half" idx="2"/>
          </p:nvPr>
        </p:nvSpPr>
        <p:spPr/>
        <p:txBody>
          <a:bodyPr/>
          <a:lstStyle/>
          <a:p>
            <a:fld id="{E0C8DACD-4E35-4E4C-AC75-C3DE50F04E7E}" type="datetime1">
              <a:rPr lang="en-US" smtClean="0"/>
              <a:pPr/>
              <a:t>1/24/2025</a:t>
            </a:fld>
            <a:endParaRPr lang="en-US" dirty="0"/>
          </a:p>
        </p:txBody>
      </p:sp>
      <p:sp>
        <p:nvSpPr>
          <p:cNvPr id="7" name="Slide Number Placeholder 6"/>
          <p:cNvSpPr>
            <a:spLocks noGrp="1"/>
          </p:cNvSpPr>
          <p:nvPr>
            <p:ph type="sldNum" sz="quarter" idx="4"/>
          </p:nvPr>
        </p:nvSpPr>
        <p:spPr/>
        <p:txBody>
          <a:bodyPr/>
          <a:lstStyle/>
          <a:p>
            <a:fld id="{8A7A6979-0714-4377-B894-6BE4C2D6E202}" type="slidenum">
              <a:rPr lang="en-US" smtClean="0"/>
              <a:pPr/>
              <a:t>6</a:t>
            </a:fld>
            <a:endParaRPr lang="en-US" dirty="0"/>
          </a:p>
        </p:txBody>
      </p:sp>
      <p:sp>
        <p:nvSpPr>
          <p:cNvPr id="8" name="Subtitle 7">
            <a:extLst>
              <a:ext uri="{FF2B5EF4-FFF2-40B4-BE49-F238E27FC236}">
                <a16:creationId xmlns:a16="http://schemas.microsoft.com/office/drawing/2014/main" id="{0EDE0680-A493-E4BA-D3EE-19EB499BC598}"/>
              </a:ext>
            </a:extLst>
          </p:cNvPr>
          <p:cNvSpPr>
            <a:spLocks noGrp="1"/>
          </p:cNvSpPr>
          <p:nvPr>
            <p:ph type="subTitle" idx="1"/>
          </p:nvPr>
        </p:nvSpPr>
        <p:spPr>
          <a:xfrm>
            <a:off x="1043553" y="1218166"/>
            <a:ext cx="7288495" cy="492443"/>
          </a:xfrm>
        </p:spPr>
        <p:txBody>
          <a:bodyPr/>
          <a:lstStyle/>
          <a:p>
            <a:r>
              <a:rPr lang="en-US" sz="3200" dirty="0">
                <a:latin typeface="Acumin Pro SemiCondensed"/>
              </a:rPr>
              <a:t>4-H Volunteers</a:t>
            </a:r>
            <a:endParaRPr lang="en-US" sz="3200" dirty="0"/>
          </a:p>
        </p:txBody>
      </p:sp>
      <p:sp>
        <p:nvSpPr>
          <p:cNvPr id="9" name="Rectangle: Rounded Corners 8">
            <a:extLst>
              <a:ext uri="{FF2B5EF4-FFF2-40B4-BE49-F238E27FC236}">
                <a16:creationId xmlns:a16="http://schemas.microsoft.com/office/drawing/2014/main" id="{3AA2DF6D-0AE8-13F2-892C-E85A0F990B46}"/>
              </a:ext>
            </a:extLst>
          </p:cNvPr>
          <p:cNvSpPr/>
          <p:nvPr/>
        </p:nvSpPr>
        <p:spPr>
          <a:xfrm>
            <a:off x="1538110" y="2839155"/>
            <a:ext cx="2740377" cy="1230488"/>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Supervision</a:t>
            </a:r>
          </a:p>
        </p:txBody>
      </p:sp>
      <p:sp>
        <p:nvSpPr>
          <p:cNvPr id="11" name="Rectangle: Rounded Corners 10">
            <a:extLst>
              <a:ext uri="{FF2B5EF4-FFF2-40B4-BE49-F238E27FC236}">
                <a16:creationId xmlns:a16="http://schemas.microsoft.com/office/drawing/2014/main" id="{C7A9228E-A65D-F1E4-8140-1DE4B0DC445B}"/>
              </a:ext>
            </a:extLst>
          </p:cNvPr>
          <p:cNvSpPr/>
          <p:nvPr/>
        </p:nvSpPr>
        <p:spPr>
          <a:xfrm>
            <a:off x="1044222" y="1907822"/>
            <a:ext cx="9951155" cy="7789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dirty="0"/>
              <a:t>Create a Safe Environment for Youth</a:t>
            </a:r>
          </a:p>
        </p:txBody>
      </p:sp>
      <p:sp>
        <p:nvSpPr>
          <p:cNvPr id="12" name="Rectangle: Rounded Corners 11">
            <a:extLst>
              <a:ext uri="{FF2B5EF4-FFF2-40B4-BE49-F238E27FC236}">
                <a16:creationId xmlns:a16="http://schemas.microsoft.com/office/drawing/2014/main" id="{DB4B5D21-B875-BA57-CDEC-222F1BFD3DBF}"/>
              </a:ext>
            </a:extLst>
          </p:cNvPr>
          <p:cNvSpPr/>
          <p:nvPr/>
        </p:nvSpPr>
        <p:spPr>
          <a:xfrm>
            <a:off x="4684888" y="2839155"/>
            <a:ext cx="2726266" cy="1230488"/>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t>Programming</a:t>
            </a:r>
          </a:p>
        </p:txBody>
      </p:sp>
      <p:sp>
        <p:nvSpPr>
          <p:cNvPr id="13" name="Rectangle: Rounded Corners 12">
            <a:extLst>
              <a:ext uri="{FF2B5EF4-FFF2-40B4-BE49-F238E27FC236}">
                <a16:creationId xmlns:a16="http://schemas.microsoft.com/office/drawing/2014/main" id="{18B9D475-A303-0109-3DFE-FFA42A730E62}"/>
              </a:ext>
            </a:extLst>
          </p:cNvPr>
          <p:cNvSpPr/>
          <p:nvPr/>
        </p:nvSpPr>
        <p:spPr>
          <a:xfrm>
            <a:off x="7718777" y="2839155"/>
            <a:ext cx="2726266" cy="1230488"/>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t>Environment</a:t>
            </a:r>
          </a:p>
        </p:txBody>
      </p:sp>
      <p:sp>
        <p:nvSpPr>
          <p:cNvPr id="15" name="Rectangle: Rounded Corners 14">
            <a:extLst>
              <a:ext uri="{FF2B5EF4-FFF2-40B4-BE49-F238E27FC236}">
                <a16:creationId xmlns:a16="http://schemas.microsoft.com/office/drawing/2014/main" id="{748CA816-DD9F-1380-4B29-4C99906B8142}"/>
              </a:ext>
            </a:extLst>
          </p:cNvPr>
          <p:cNvSpPr/>
          <p:nvPr/>
        </p:nvSpPr>
        <p:spPr>
          <a:xfrm>
            <a:off x="2809934" y="4325919"/>
            <a:ext cx="6428094" cy="841957"/>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t>Follow Expectations, Policies and Procedures</a:t>
            </a:r>
          </a:p>
        </p:txBody>
      </p:sp>
    </p:spTree>
    <p:extLst>
      <p:ext uri="{BB962C8B-B14F-4D97-AF65-F5344CB8AC3E}">
        <p14:creationId xmlns:p14="http://schemas.microsoft.com/office/powerpoint/2010/main" val="2772511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cumin Pro ExtraCondensed"/>
              </a:rPr>
              <a:t>What is your role in Risk Management?</a:t>
            </a:r>
            <a:endParaRPr lang="en-US" dirty="0"/>
          </a:p>
        </p:txBody>
      </p:sp>
      <p:sp>
        <p:nvSpPr>
          <p:cNvPr id="6" name="Date Placeholder 5"/>
          <p:cNvSpPr>
            <a:spLocks noGrp="1"/>
          </p:cNvSpPr>
          <p:nvPr>
            <p:ph type="dt" sz="half" idx="2"/>
          </p:nvPr>
        </p:nvSpPr>
        <p:spPr/>
        <p:txBody>
          <a:bodyPr/>
          <a:lstStyle/>
          <a:p>
            <a:fld id="{E0C8DACD-4E35-4E4C-AC75-C3DE50F04E7E}" type="datetime1">
              <a:rPr lang="en-US" smtClean="0"/>
              <a:pPr/>
              <a:t>1/24/2025</a:t>
            </a:fld>
            <a:endParaRPr lang="en-US" dirty="0"/>
          </a:p>
        </p:txBody>
      </p:sp>
      <p:sp>
        <p:nvSpPr>
          <p:cNvPr id="7" name="Slide Number Placeholder 6"/>
          <p:cNvSpPr>
            <a:spLocks noGrp="1"/>
          </p:cNvSpPr>
          <p:nvPr>
            <p:ph type="sldNum" sz="quarter" idx="4"/>
          </p:nvPr>
        </p:nvSpPr>
        <p:spPr/>
        <p:txBody>
          <a:bodyPr/>
          <a:lstStyle/>
          <a:p>
            <a:fld id="{8A7A6979-0714-4377-B894-6BE4C2D6E202}" type="slidenum">
              <a:rPr lang="en-US" smtClean="0"/>
              <a:pPr/>
              <a:t>7</a:t>
            </a:fld>
            <a:endParaRPr lang="en-US" dirty="0"/>
          </a:p>
        </p:txBody>
      </p:sp>
      <p:sp>
        <p:nvSpPr>
          <p:cNvPr id="10" name="Rectangle: Rounded Corners 9">
            <a:extLst>
              <a:ext uri="{FF2B5EF4-FFF2-40B4-BE49-F238E27FC236}">
                <a16:creationId xmlns:a16="http://schemas.microsoft.com/office/drawing/2014/main" id="{2AACE7EB-D917-51AF-239D-FE0C461E31AC}"/>
              </a:ext>
            </a:extLst>
          </p:cNvPr>
          <p:cNvSpPr/>
          <p:nvPr/>
        </p:nvSpPr>
        <p:spPr>
          <a:xfrm>
            <a:off x="988878" y="1046705"/>
            <a:ext cx="6428094" cy="841957"/>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t>Follow Expectations, Policies and Procedures</a:t>
            </a:r>
          </a:p>
        </p:txBody>
      </p:sp>
      <p:sp>
        <p:nvSpPr>
          <p:cNvPr id="12" name="Text Placeholder 11">
            <a:extLst>
              <a:ext uri="{FF2B5EF4-FFF2-40B4-BE49-F238E27FC236}">
                <a16:creationId xmlns:a16="http://schemas.microsoft.com/office/drawing/2014/main" id="{1E34F659-C409-791B-6E50-6FA93A961ECD}"/>
              </a:ext>
            </a:extLst>
          </p:cNvPr>
          <p:cNvSpPr>
            <a:spLocks noGrp="1"/>
          </p:cNvSpPr>
          <p:nvPr>
            <p:ph type="body" sz="quarter" idx="14"/>
          </p:nvPr>
        </p:nvSpPr>
        <p:spPr>
          <a:xfrm>
            <a:off x="987177" y="2144169"/>
            <a:ext cx="5897124" cy="3030537"/>
          </a:xfrm>
        </p:spPr>
        <p:txBody>
          <a:bodyPr vert="horz" lIns="0" tIns="0" rIns="0" bIns="0" rtlCol="0" anchor="t">
            <a:normAutofit/>
          </a:bodyPr>
          <a:lstStyle/>
          <a:p>
            <a:pPr marL="0" indent="0">
              <a:buNone/>
            </a:pPr>
            <a:endParaRPr lang="en-US" sz="2000" dirty="0">
              <a:latin typeface="Acumin Pro"/>
            </a:endParaRPr>
          </a:p>
          <a:p>
            <a:pPr marL="0" indent="0">
              <a:buNone/>
            </a:pPr>
            <a:r>
              <a:rPr lang="en-US" sz="2000" b="1" dirty="0">
                <a:latin typeface="Acumin Pro"/>
              </a:rPr>
              <a:t>Know your resources:</a:t>
            </a:r>
          </a:p>
          <a:p>
            <a:r>
              <a:rPr lang="en-US" sz="2000" dirty="0">
                <a:latin typeface="Acumin Pro"/>
                <a:hlinkClick r:id="rId3"/>
              </a:rPr>
              <a:t>4-H Policies and Procedures</a:t>
            </a:r>
            <a:endParaRPr lang="en-US" sz="2000">
              <a:latin typeface="Acumin Pro"/>
            </a:endParaRPr>
          </a:p>
          <a:p>
            <a:r>
              <a:rPr lang="en-US" sz="2000" dirty="0">
                <a:latin typeface="Acumin Pro"/>
              </a:rPr>
              <a:t>State Project (rules)</a:t>
            </a:r>
          </a:p>
          <a:p>
            <a:r>
              <a:rPr lang="en-US" dirty="0">
                <a:latin typeface="Acumin Pro"/>
              </a:rPr>
              <a:t>County Handbook (rules)</a:t>
            </a:r>
          </a:p>
          <a:p>
            <a:endParaRPr lang="en-US" dirty="0">
              <a:latin typeface="Acumin Pro"/>
            </a:endParaRPr>
          </a:p>
          <a:p>
            <a:pPr marL="0" indent="0">
              <a:buNone/>
            </a:pPr>
            <a:r>
              <a:rPr lang="en-US" b="1" dirty="0">
                <a:latin typeface="Acumin Pro"/>
              </a:rPr>
              <a:t>Volunteers are provided liability and legal protections by working within the 4-H expectations, rules and policies.  </a:t>
            </a:r>
          </a:p>
        </p:txBody>
      </p:sp>
      <p:pic>
        <p:nvPicPr>
          <p:cNvPr id="3" name="Picture 2" descr="A document with text on it&#10;&#10;Description automatically generated">
            <a:extLst>
              <a:ext uri="{FF2B5EF4-FFF2-40B4-BE49-F238E27FC236}">
                <a16:creationId xmlns:a16="http://schemas.microsoft.com/office/drawing/2014/main" id="{D95ABE56-D453-D3BA-B4B9-209D3C40BD46}"/>
              </a:ext>
            </a:extLst>
          </p:cNvPr>
          <p:cNvPicPr>
            <a:picLocks noChangeAspect="1"/>
          </p:cNvPicPr>
          <p:nvPr/>
        </p:nvPicPr>
        <p:blipFill>
          <a:blip r:embed="rId4"/>
          <a:stretch>
            <a:fillRect/>
          </a:stretch>
        </p:blipFill>
        <p:spPr>
          <a:xfrm>
            <a:off x="9105428" y="1137804"/>
            <a:ext cx="2925986" cy="3742460"/>
          </a:xfrm>
          <a:prstGeom prst="rect">
            <a:avLst/>
          </a:prstGeom>
          <a:effectLst>
            <a:outerShdw blurRad="50800" dist="38100" dir="2700000">
              <a:srgbClr val="000000">
                <a:alpha val="40000"/>
              </a:srgbClr>
            </a:outerShdw>
          </a:effectLst>
        </p:spPr>
      </p:pic>
      <p:pic>
        <p:nvPicPr>
          <p:cNvPr id="4" name="Picture 3" descr="A close-up of a document&#10;&#10;Description automatically generated">
            <a:extLst>
              <a:ext uri="{FF2B5EF4-FFF2-40B4-BE49-F238E27FC236}">
                <a16:creationId xmlns:a16="http://schemas.microsoft.com/office/drawing/2014/main" id="{28C0D30B-0977-3E3B-EB37-9AFD050589C7}"/>
              </a:ext>
            </a:extLst>
          </p:cNvPr>
          <p:cNvPicPr>
            <a:picLocks noChangeAspect="1"/>
          </p:cNvPicPr>
          <p:nvPr/>
        </p:nvPicPr>
        <p:blipFill>
          <a:blip r:embed="rId5"/>
          <a:stretch>
            <a:fillRect/>
          </a:stretch>
        </p:blipFill>
        <p:spPr>
          <a:xfrm>
            <a:off x="6783532" y="2488623"/>
            <a:ext cx="3179618" cy="4114800"/>
          </a:xfrm>
          <a:prstGeom prst="rect">
            <a:avLst/>
          </a:prstGeom>
          <a:effectLst>
            <a:outerShdw blurRad="50800" dist="38100" dir="2700000">
              <a:srgbClr val="000000">
                <a:alpha val="40000"/>
              </a:srgbClr>
            </a:outerShdw>
          </a:effectLst>
        </p:spPr>
      </p:pic>
    </p:spTree>
    <p:extLst>
      <p:ext uri="{BB962C8B-B14F-4D97-AF65-F5344CB8AC3E}">
        <p14:creationId xmlns:p14="http://schemas.microsoft.com/office/powerpoint/2010/main" val="533221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cumin Pro ExtraCondensed"/>
              </a:rPr>
              <a:t>What is your role in Risk Management?</a:t>
            </a:r>
            <a:endParaRPr lang="en-US" dirty="0"/>
          </a:p>
        </p:txBody>
      </p:sp>
      <p:sp>
        <p:nvSpPr>
          <p:cNvPr id="4" name="Text Placeholder 3"/>
          <p:cNvSpPr>
            <a:spLocks noGrp="1"/>
          </p:cNvSpPr>
          <p:nvPr>
            <p:ph type="body" sz="quarter" idx="14"/>
          </p:nvPr>
        </p:nvSpPr>
        <p:spPr>
          <a:xfrm>
            <a:off x="925367" y="1908941"/>
            <a:ext cx="9968874" cy="3411537"/>
          </a:xfrm>
        </p:spPr>
        <p:txBody>
          <a:bodyPr vert="horz" lIns="0" tIns="0" rIns="0" bIns="0" rtlCol="0" anchor="t">
            <a:normAutofit/>
          </a:bodyPr>
          <a:lstStyle/>
          <a:p>
            <a:endParaRPr lang="en-US" sz="1200" dirty="0">
              <a:solidFill>
                <a:srgbClr val="000000"/>
              </a:solidFill>
              <a:latin typeface="Verdana"/>
              <a:ea typeface="Verdana"/>
            </a:endParaRPr>
          </a:p>
          <a:p>
            <a:pPr lvl="1">
              <a:buClr>
                <a:srgbClr val="555960"/>
              </a:buClr>
              <a:buFont typeface="Arial" charset="2"/>
              <a:buChar char="•"/>
            </a:pPr>
            <a:endParaRPr lang="en-US" sz="1200" dirty="0">
              <a:solidFill>
                <a:srgbClr val="262626"/>
              </a:solidFill>
              <a:latin typeface="Verdana"/>
              <a:ea typeface="Verdana"/>
            </a:endParaRPr>
          </a:p>
          <a:p>
            <a:endParaRPr lang="en-US" dirty="0"/>
          </a:p>
        </p:txBody>
      </p:sp>
      <p:sp>
        <p:nvSpPr>
          <p:cNvPr id="6" name="Date Placeholder 5"/>
          <p:cNvSpPr>
            <a:spLocks noGrp="1"/>
          </p:cNvSpPr>
          <p:nvPr>
            <p:ph type="dt" sz="half" idx="2"/>
          </p:nvPr>
        </p:nvSpPr>
        <p:spPr/>
        <p:txBody>
          <a:bodyPr/>
          <a:lstStyle/>
          <a:p>
            <a:fld id="{E0C8DACD-4E35-4E4C-AC75-C3DE50F04E7E}" type="datetime1">
              <a:rPr lang="en-US" smtClean="0"/>
              <a:pPr/>
              <a:t>1/24/2025</a:t>
            </a:fld>
            <a:endParaRPr lang="en-US" dirty="0"/>
          </a:p>
        </p:txBody>
      </p:sp>
      <p:sp>
        <p:nvSpPr>
          <p:cNvPr id="7" name="Slide Number Placeholder 6"/>
          <p:cNvSpPr>
            <a:spLocks noGrp="1"/>
          </p:cNvSpPr>
          <p:nvPr>
            <p:ph type="sldNum" sz="quarter" idx="4"/>
          </p:nvPr>
        </p:nvSpPr>
        <p:spPr/>
        <p:txBody>
          <a:bodyPr/>
          <a:lstStyle/>
          <a:p>
            <a:fld id="{8A7A6979-0714-4377-B894-6BE4C2D6E202}" type="slidenum">
              <a:rPr lang="en-US" smtClean="0"/>
              <a:pPr/>
              <a:t>8</a:t>
            </a:fld>
            <a:endParaRPr lang="en-US" dirty="0"/>
          </a:p>
        </p:txBody>
      </p:sp>
      <p:sp>
        <p:nvSpPr>
          <p:cNvPr id="8" name="Subtitle 7">
            <a:extLst>
              <a:ext uri="{FF2B5EF4-FFF2-40B4-BE49-F238E27FC236}">
                <a16:creationId xmlns:a16="http://schemas.microsoft.com/office/drawing/2014/main" id="{0EDE0680-A493-E4BA-D3EE-19EB499BC598}"/>
              </a:ext>
            </a:extLst>
          </p:cNvPr>
          <p:cNvSpPr>
            <a:spLocks noGrp="1"/>
          </p:cNvSpPr>
          <p:nvPr>
            <p:ph type="subTitle" idx="1"/>
          </p:nvPr>
        </p:nvSpPr>
        <p:spPr>
          <a:xfrm>
            <a:off x="1043553" y="1218166"/>
            <a:ext cx="7288495" cy="492443"/>
          </a:xfrm>
        </p:spPr>
        <p:txBody>
          <a:bodyPr/>
          <a:lstStyle/>
          <a:p>
            <a:r>
              <a:rPr lang="en-US" sz="3200" dirty="0">
                <a:latin typeface="Acumin Pro SemiCondensed"/>
              </a:rPr>
              <a:t>4-H Volunteers</a:t>
            </a:r>
            <a:endParaRPr lang="en-US" sz="3200" dirty="0"/>
          </a:p>
        </p:txBody>
      </p:sp>
      <p:sp>
        <p:nvSpPr>
          <p:cNvPr id="9" name="Rectangle: Rounded Corners 8">
            <a:extLst>
              <a:ext uri="{FF2B5EF4-FFF2-40B4-BE49-F238E27FC236}">
                <a16:creationId xmlns:a16="http://schemas.microsoft.com/office/drawing/2014/main" id="{3AA2DF6D-0AE8-13F2-892C-E85A0F990B46}"/>
              </a:ext>
            </a:extLst>
          </p:cNvPr>
          <p:cNvSpPr/>
          <p:nvPr/>
        </p:nvSpPr>
        <p:spPr>
          <a:xfrm>
            <a:off x="1486155" y="1852019"/>
            <a:ext cx="2740377" cy="1230488"/>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Supervision</a:t>
            </a:r>
          </a:p>
        </p:txBody>
      </p:sp>
      <p:sp>
        <p:nvSpPr>
          <p:cNvPr id="12" name="Rectangle: Rounded Corners 11">
            <a:extLst>
              <a:ext uri="{FF2B5EF4-FFF2-40B4-BE49-F238E27FC236}">
                <a16:creationId xmlns:a16="http://schemas.microsoft.com/office/drawing/2014/main" id="{DB4B5D21-B875-BA57-CDEC-222F1BFD3DBF}"/>
              </a:ext>
            </a:extLst>
          </p:cNvPr>
          <p:cNvSpPr/>
          <p:nvPr/>
        </p:nvSpPr>
        <p:spPr>
          <a:xfrm>
            <a:off x="4632933" y="1852019"/>
            <a:ext cx="2726266" cy="1230488"/>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t>Programming</a:t>
            </a:r>
          </a:p>
        </p:txBody>
      </p:sp>
      <p:sp>
        <p:nvSpPr>
          <p:cNvPr id="13" name="Rectangle: Rounded Corners 12">
            <a:extLst>
              <a:ext uri="{FF2B5EF4-FFF2-40B4-BE49-F238E27FC236}">
                <a16:creationId xmlns:a16="http://schemas.microsoft.com/office/drawing/2014/main" id="{18B9D475-A303-0109-3DFE-FFA42A730E62}"/>
              </a:ext>
            </a:extLst>
          </p:cNvPr>
          <p:cNvSpPr/>
          <p:nvPr/>
        </p:nvSpPr>
        <p:spPr>
          <a:xfrm>
            <a:off x="7666822" y="1852019"/>
            <a:ext cx="2726266" cy="1230488"/>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t>Environment</a:t>
            </a:r>
          </a:p>
        </p:txBody>
      </p:sp>
      <p:sp>
        <p:nvSpPr>
          <p:cNvPr id="3" name="Rectangle: Rounded Corners 2">
            <a:extLst>
              <a:ext uri="{FF2B5EF4-FFF2-40B4-BE49-F238E27FC236}">
                <a16:creationId xmlns:a16="http://schemas.microsoft.com/office/drawing/2014/main" id="{BFA1D65C-3FC9-E877-5E47-AC6EC07B04CC}"/>
              </a:ext>
            </a:extLst>
          </p:cNvPr>
          <p:cNvSpPr/>
          <p:nvPr/>
        </p:nvSpPr>
        <p:spPr>
          <a:xfrm>
            <a:off x="1539240" y="3223260"/>
            <a:ext cx="2689860" cy="2103466"/>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28600" indent="-228600">
              <a:buFont typeface="Arial"/>
              <a:buChar char="•"/>
            </a:pPr>
            <a:r>
              <a:rPr lang="en-US" dirty="0"/>
              <a:t>2 Approved 4-H Volunteers</a:t>
            </a:r>
            <a:endParaRPr lang="en-US"/>
          </a:p>
          <a:p>
            <a:pPr marL="228600" indent="-228600">
              <a:buFont typeface="Arial"/>
              <a:buChar char="•"/>
            </a:pPr>
            <a:r>
              <a:rPr lang="en-US" dirty="0"/>
              <a:t>Depends on age, typically 8:1 youth to adult ratio</a:t>
            </a:r>
          </a:p>
          <a:p>
            <a:pPr marL="228600" indent="-228600">
              <a:buFont typeface="Arial"/>
              <a:buChar char="•"/>
            </a:pPr>
            <a:r>
              <a:rPr lang="en-US" dirty="0"/>
              <a:t>Active Supervision</a:t>
            </a:r>
          </a:p>
        </p:txBody>
      </p:sp>
      <p:sp>
        <p:nvSpPr>
          <p:cNvPr id="5" name="Rectangle: Rounded Corners 4">
            <a:extLst>
              <a:ext uri="{FF2B5EF4-FFF2-40B4-BE49-F238E27FC236}">
                <a16:creationId xmlns:a16="http://schemas.microsoft.com/office/drawing/2014/main" id="{A3114721-1DF8-A4AA-EF78-ADDA2DF207F6}"/>
              </a:ext>
            </a:extLst>
          </p:cNvPr>
          <p:cNvSpPr/>
          <p:nvPr/>
        </p:nvSpPr>
        <p:spPr>
          <a:xfrm>
            <a:off x="4630535" y="3214600"/>
            <a:ext cx="2689860" cy="2103466"/>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14300" indent="-114300">
              <a:buFont typeface="Arial"/>
              <a:buChar char="•"/>
            </a:pPr>
            <a:r>
              <a:rPr lang="en-US" dirty="0"/>
              <a:t>Age appropriate and hands on</a:t>
            </a:r>
          </a:p>
          <a:p>
            <a:pPr marL="114300" indent="-114300">
              <a:buFont typeface="Arial"/>
              <a:buChar char="•"/>
            </a:pPr>
            <a:r>
              <a:rPr lang="en-US" dirty="0"/>
              <a:t>Follow project safety rules</a:t>
            </a:r>
          </a:p>
          <a:p>
            <a:pPr marL="114300" indent="-114300">
              <a:buFont typeface="Arial"/>
              <a:buChar char="•"/>
            </a:pPr>
            <a:r>
              <a:rPr lang="en-US" dirty="0"/>
              <a:t>Check about insurance</a:t>
            </a:r>
          </a:p>
          <a:p>
            <a:pPr marL="114300" indent="-114300">
              <a:buFont typeface="Arial"/>
              <a:buChar char="•"/>
            </a:pPr>
            <a:r>
              <a:rPr lang="en-US" dirty="0"/>
              <a:t>Prepare for accidents </a:t>
            </a:r>
          </a:p>
        </p:txBody>
      </p:sp>
      <p:sp>
        <p:nvSpPr>
          <p:cNvPr id="10" name="Rectangle: Rounded Corners 9">
            <a:extLst>
              <a:ext uri="{FF2B5EF4-FFF2-40B4-BE49-F238E27FC236}">
                <a16:creationId xmlns:a16="http://schemas.microsoft.com/office/drawing/2014/main" id="{E43ECA82-E73A-0C35-5A46-DC3D581FBC11}"/>
              </a:ext>
            </a:extLst>
          </p:cNvPr>
          <p:cNvSpPr/>
          <p:nvPr/>
        </p:nvSpPr>
        <p:spPr>
          <a:xfrm>
            <a:off x="7670040" y="3228976"/>
            <a:ext cx="2718614" cy="3196144"/>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14300" indent="-114300">
              <a:buFont typeface="Arial"/>
              <a:buChar char="•"/>
            </a:pPr>
            <a:r>
              <a:rPr lang="en-US" dirty="0"/>
              <a:t>Check the scene for physical hazards</a:t>
            </a:r>
          </a:p>
          <a:p>
            <a:pPr marL="114300" indent="-114300">
              <a:buFont typeface="Arial"/>
              <a:buChar char="•"/>
            </a:pPr>
            <a:r>
              <a:rPr lang="en-US" dirty="0"/>
              <a:t>Set up with safety in mind</a:t>
            </a:r>
          </a:p>
          <a:p>
            <a:pPr marL="114300" indent="-114300">
              <a:buFont typeface="Arial"/>
              <a:buChar char="•"/>
            </a:pPr>
            <a:r>
              <a:rPr lang="en-US" dirty="0"/>
              <a:t>Communicate expectations to all</a:t>
            </a:r>
          </a:p>
          <a:p>
            <a:pPr marL="114300" indent="-114300">
              <a:buFont typeface="Arial"/>
              <a:buChar char="•"/>
            </a:pPr>
            <a:r>
              <a:rPr lang="en-US" dirty="0"/>
              <a:t>Watch for changes in the environment and follow Emergency Procedures if necessary</a:t>
            </a:r>
          </a:p>
        </p:txBody>
      </p:sp>
    </p:spTree>
    <p:extLst>
      <p:ext uri="{BB962C8B-B14F-4D97-AF65-F5344CB8AC3E}">
        <p14:creationId xmlns:p14="http://schemas.microsoft.com/office/powerpoint/2010/main" val="1615128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cumin Pro ExtraCondensed"/>
              </a:rPr>
              <a:t>What is your role in Risk Management?</a:t>
            </a:r>
            <a:endParaRPr lang="en-US" dirty="0"/>
          </a:p>
        </p:txBody>
      </p:sp>
      <p:sp>
        <p:nvSpPr>
          <p:cNvPr id="4" name="Text Placeholder 3"/>
          <p:cNvSpPr>
            <a:spLocks noGrp="1"/>
          </p:cNvSpPr>
          <p:nvPr>
            <p:ph type="body" sz="quarter" idx="14"/>
          </p:nvPr>
        </p:nvSpPr>
        <p:spPr>
          <a:xfrm>
            <a:off x="925367" y="1908941"/>
            <a:ext cx="9968874" cy="3411537"/>
          </a:xfrm>
        </p:spPr>
        <p:txBody>
          <a:bodyPr vert="horz" lIns="0" tIns="0" rIns="0" bIns="0" rtlCol="0" anchor="t">
            <a:normAutofit/>
          </a:bodyPr>
          <a:lstStyle/>
          <a:p>
            <a:endParaRPr lang="en-US" sz="1200" dirty="0">
              <a:solidFill>
                <a:srgbClr val="000000"/>
              </a:solidFill>
              <a:latin typeface="Verdana"/>
              <a:ea typeface="Verdana"/>
            </a:endParaRPr>
          </a:p>
          <a:p>
            <a:pPr lvl="1">
              <a:buClr>
                <a:srgbClr val="555960"/>
              </a:buClr>
              <a:buFont typeface="Arial" charset="2"/>
              <a:buChar char="•"/>
            </a:pPr>
            <a:endParaRPr lang="en-US" sz="1200" dirty="0">
              <a:solidFill>
                <a:srgbClr val="262626"/>
              </a:solidFill>
              <a:latin typeface="Verdana"/>
              <a:ea typeface="Verdana"/>
            </a:endParaRPr>
          </a:p>
          <a:p>
            <a:endParaRPr lang="en-US" dirty="0"/>
          </a:p>
        </p:txBody>
      </p:sp>
      <p:sp>
        <p:nvSpPr>
          <p:cNvPr id="6" name="Date Placeholder 5"/>
          <p:cNvSpPr>
            <a:spLocks noGrp="1"/>
          </p:cNvSpPr>
          <p:nvPr>
            <p:ph type="dt" sz="half" idx="2"/>
          </p:nvPr>
        </p:nvSpPr>
        <p:spPr/>
        <p:txBody>
          <a:bodyPr/>
          <a:lstStyle/>
          <a:p>
            <a:fld id="{E0C8DACD-4E35-4E4C-AC75-C3DE50F04E7E}" type="datetime1">
              <a:rPr lang="en-US" smtClean="0"/>
              <a:pPr/>
              <a:t>1/24/2025</a:t>
            </a:fld>
            <a:endParaRPr lang="en-US" dirty="0"/>
          </a:p>
        </p:txBody>
      </p:sp>
      <p:sp>
        <p:nvSpPr>
          <p:cNvPr id="7" name="Slide Number Placeholder 6"/>
          <p:cNvSpPr>
            <a:spLocks noGrp="1"/>
          </p:cNvSpPr>
          <p:nvPr>
            <p:ph type="sldNum" sz="quarter" idx="4"/>
          </p:nvPr>
        </p:nvSpPr>
        <p:spPr/>
        <p:txBody>
          <a:bodyPr/>
          <a:lstStyle/>
          <a:p>
            <a:fld id="{8A7A6979-0714-4377-B894-6BE4C2D6E202}" type="slidenum">
              <a:rPr lang="en-US" smtClean="0"/>
              <a:pPr/>
              <a:t>9</a:t>
            </a:fld>
            <a:endParaRPr lang="en-US" dirty="0"/>
          </a:p>
        </p:txBody>
      </p:sp>
      <p:sp>
        <p:nvSpPr>
          <p:cNvPr id="16" name="Rectangle: Rounded Corners 15">
            <a:extLst>
              <a:ext uri="{FF2B5EF4-FFF2-40B4-BE49-F238E27FC236}">
                <a16:creationId xmlns:a16="http://schemas.microsoft.com/office/drawing/2014/main" id="{BE586EE9-C385-8564-1273-A26787E09744}"/>
              </a:ext>
            </a:extLst>
          </p:cNvPr>
          <p:cNvSpPr/>
          <p:nvPr/>
        </p:nvSpPr>
        <p:spPr>
          <a:xfrm>
            <a:off x="1044222" y="1134480"/>
            <a:ext cx="9951155" cy="7789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dirty="0"/>
              <a:t>Create a Safe Environment for Youth</a:t>
            </a:r>
          </a:p>
        </p:txBody>
      </p:sp>
      <p:pic>
        <p:nvPicPr>
          <p:cNvPr id="17" name="Picture 16" descr="A group of people sitting in a room with guns&#10;&#10;Description automatically generated">
            <a:extLst>
              <a:ext uri="{FF2B5EF4-FFF2-40B4-BE49-F238E27FC236}">
                <a16:creationId xmlns:a16="http://schemas.microsoft.com/office/drawing/2014/main" id="{EEBFFF48-28F1-BE44-042B-2E7F0400F04B}"/>
              </a:ext>
            </a:extLst>
          </p:cNvPr>
          <p:cNvPicPr>
            <a:picLocks noChangeAspect="1"/>
          </p:cNvPicPr>
          <p:nvPr/>
        </p:nvPicPr>
        <p:blipFill>
          <a:blip r:embed="rId3"/>
          <a:stretch>
            <a:fillRect/>
          </a:stretch>
        </p:blipFill>
        <p:spPr>
          <a:xfrm>
            <a:off x="336997" y="2090669"/>
            <a:ext cx="3372120" cy="2526407"/>
          </a:xfrm>
          <a:prstGeom prst="rect">
            <a:avLst/>
          </a:prstGeom>
        </p:spPr>
      </p:pic>
      <p:pic>
        <p:nvPicPr>
          <p:cNvPr id="19" name="Picture 18" descr="No photo description available.">
            <a:extLst>
              <a:ext uri="{FF2B5EF4-FFF2-40B4-BE49-F238E27FC236}">
                <a16:creationId xmlns:a16="http://schemas.microsoft.com/office/drawing/2014/main" id="{D27DE568-3822-96C3-81AD-FBC74CED7C0A}"/>
              </a:ext>
            </a:extLst>
          </p:cNvPr>
          <p:cNvPicPr>
            <a:picLocks noChangeAspect="1"/>
          </p:cNvPicPr>
          <p:nvPr/>
        </p:nvPicPr>
        <p:blipFill>
          <a:blip r:embed="rId4"/>
          <a:stretch>
            <a:fillRect/>
          </a:stretch>
        </p:blipFill>
        <p:spPr>
          <a:xfrm>
            <a:off x="8212428" y="2090470"/>
            <a:ext cx="3548132" cy="2419485"/>
          </a:xfrm>
          <a:prstGeom prst="rect">
            <a:avLst/>
          </a:prstGeom>
        </p:spPr>
      </p:pic>
      <p:pic>
        <p:nvPicPr>
          <p:cNvPr id="20" name="Picture 19" descr="A group of people on four wheelers&#10;&#10;Description automatically generated">
            <a:extLst>
              <a:ext uri="{FF2B5EF4-FFF2-40B4-BE49-F238E27FC236}">
                <a16:creationId xmlns:a16="http://schemas.microsoft.com/office/drawing/2014/main" id="{87A9266B-A572-1F29-9B0A-E06205DE8D02}"/>
              </a:ext>
            </a:extLst>
          </p:cNvPr>
          <p:cNvPicPr>
            <a:picLocks noChangeAspect="1"/>
          </p:cNvPicPr>
          <p:nvPr/>
        </p:nvPicPr>
        <p:blipFill>
          <a:blip r:embed="rId5"/>
          <a:stretch>
            <a:fillRect/>
          </a:stretch>
        </p:blipFill>
        <p:spPr>
          <a:xfrm>
            <a:off x="3992451" y="2817908"/>
            <a:ext cx="3842198" cy="2510069"/>
          </a:xfrm>
          <a:prstGeom prst="rect">
            <a:avLst/>
          </a:prstGeom>
        </p:spPr>
      </p:pic>
    </p:spTree>
    <p:extLst>
      <p:ext uri="{BB962C8B-B14F-4D97-AF65-F5344CB8AC3E}">
        <p14:creationId xmlns:p14="http://schemas.microsoft.com/office/powerpoint/2010/main" val="3413961206"/>
      </p:ext>
    </p:extLst>
  </p:cSld>
  <p:clrMapOvr>
    <a:masterClrMapping/>
  </p:clrMapOvr>
</p:sld>
</file>

<file path=ppt/theme/theme1.xml><?xml version="1.0" encoding="utf-8"?>
<a:theme xmlns:a="http://schemas.openxmlformats.org/drawingml/2006/main"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4-H_PPTemplate.potx" id="{09648E2C-63BA-4DD2-8066-CAB4D34DD1DE}" vid="{CAF8CC3F-FAFD-4828-A0D3-8347279B38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1FD9DA592E27B488922C85F8D96C7C8" ma:contentTypeVersion="9" ma:contentTypeDescription="Create a new document." ma:contentTypeScope="" ma:versionID="8ada2f076f8b1b95f6fc7ee18ec9a247">
  <xsd:schema xmlns:xsd="http://www.w3.org/2001/XMLSchema" xmlns:xs="http://www.w3.org/2001/XMLSchema" xmlns:p="http://schemas.microsoft.com/office/2006/metadata/properties" xmlns:ns3="4beaebd5-794e-4e27-8030-564ccc885bf0" targetNamespace="http://schemas.microsoft.com/office/2006/metadata/properties" ma:root="true" ma:fieldsID="1c4cd93e34c46970cedcf4bd7331bd86" ns3:_="">
    <xsd:import namespace="4beaebd5-794e-4e27-8030-564ccc885bf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eaebd5-794e-4e27-8030-564ccc885b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CD6B40-D948-4748-B9D2-143A6273963F}">
  <ds:schemaRefs>
    <ds:schemaRef ds:uri="4beaebd5-794e-4e27-8030-564ccc885bf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E97F8025-6391-4A47-BC99-D8DA78C39897}">
  <ds:schemaRefs>
    <ds:schemaRef ds:uri="http://schemas.microsoft.com/sharepoint/v3/contenttype/forms"/>
  </ds:schemaRefs>
</ds:datastoreItem>
</file>

<file path=customXml/itemProps3.xml><?xml version="1.0" encoding="utf-8"?>
<ds:datastoreItem xmlns:ds="http://schemas.openxmlformats.org/officeDocument/2006/customXml" ds:itemID="{2F5BCBD5-6A1A-47FC-9FA0-C1FEF4EB6D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eaebd5-794e-4e27-8030-564ccc885b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4-H_PPTemplate</Template>
  <TotalTime>0</TotalTime>
  <Words>14</Words>
  <Application>Microsoft Office PowerPoint</Application>
  <PresentationFormat>Widescreen</PresentationFormat>
  <Paragraphs>14</Paragraphs>
  <Slides>14</Slides>
  <Notes>11</Notes>
  <HiddenSlides>1</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Purdue1</vt:lpstr>
      <vt:lpstr>Creating a Safe    4-H Environment</vt:lpstr>
      <vt:lpstr>What is Risk Management?</vt:lpstr>
      <vt:lpstr>How do we manage risk?</vt:lpstr>
      <vt:lpstr>Identifying and Assessing Risks</vt:lpstr>
      <vt:lpstr>Controlling Risk and Reviewing Control</vt:lpstr>
      <vt:lpstr>What is your role in Risk Management?</vt:lpstr>
      <vt:lpstr>What is your role in Risk Management?</vt:lpstr>
      <vt:lpstr>What is your role in Risk Management?</vt:lpstr>
      <vt:lpstr>What is your role in Risk Management?</vt:lpstr>
      <vt:lpstr>Risk Management Best Practices</vt:lpstr>
      <vt:lpstr>Scenario Work</vt:lpstr>
      <vt:lpstr>Managing Risk May Cause Conflict</vt:lpstr>
      <vt:lpstr>I's OK to ask for help!</vt:lpstr>
      <vt:lpstr>PowerPoint Presentation</vt:lpstr>
    </vt:vector>
  </TitlesOfParts>
  <Company>Purdue University - AgIT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 Lee Morris</dc:creator>
  <cp:lastModifiedBy>Jamie Lee Morris</cp:lastModifiedBy>
  <cp:revision>968</cp:revision>
  <dcterms:created xsi:type="dcterms:W3CDTF">2024-01-05T18:15:30Z</dcterms:created>
  <dcterms:modified xsi:type="dcterms:W3CDTF">2025-01-24T18:43:09Z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0x010100F1FD9DA592E27B488922C85F8D96C7C8</vt:lpwstr>
  </property>
  <property fmtid="{D5CDD505-2E9C-101B-9397-08002B2CF9AE}" pid="3" name="MSIP_Label_4044bd30-2ed7-4c9d-9d12-46200872a97b_Enabled">
    <vt:lpwstr>true</vt:lpwstr>
  </property>
  <property fmtid="{D5CDD505-2E9C-101B-9397-08002B2CF9AE}" pid="4" name="MSIP_Label_4044bd30-2ed7-4c9d-9d12-46200872a97b_SetDate">
    <vt:lpwstr>2024-02-22T04:30:00Z</vt:lpwstr>
  </property>
  <property fmtid="{D5CDD505-2E9C-101B-9397-08002B2CF9AE}" pid="5" name="MSIP_Label_4044bd30-2ed7-4c9d-9d12-46200872a97b_Method">
    <vt:lpwstr>Standard</vt:lpwstr>
  </property>
  <property fmtid="{D5CDD505-2E9C-101B-9397-08002B2CF9AE}" pid="6" name="MSIP_Label_4044bd30-2ed7-4c9d-9d12-46200872a97b_Name">
    <vt:lpwstr>defa4170-0d19-0005-0004-bc88714345d2</vt:lpwstr>
  </property>
  <property fmtid="{D5CDD505-2E9C-101B-9397-08002B2CF9AE}" pid="7" name="MSIP_Label_4044bd30-2ed7-4c9d-9d12-46200872a97b_SiteId">
    <vt:lpwstr>4130bd39-7c53-419c-b1e5-8758d6d63f21</vt:lpwstr>
  </property>
  <property fmtid="{D5CDD505-2E9C-101B-9397-08002B2CF9AE}" pid="8" name="MSIP_Label_4044bd30-2ed7-4c9d-9d12-46200872a97b_ActionId">
    <vt:lpwstr>d5c6ebdb-1f93-4e91-a824-c9dc69a5a64e</vt:lpwstr>
  </property>
  <property fmtid="{D5CDD505-2E9C-101B-9397-08002B2CF9AE}" pid="9" name="MSIP_Label_4044bd30-2ed7-4c9d-9d12-46200872a97b_ContentBits">
    <vt:lpwstr>0</vt:lpwstr>
  </property>
</Properties>
</file>