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83D7-33F1-4EB2-91FD-F22F9867B05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3B65-8702-46B6-9D36-4AF847F35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bioretention cell/rain garden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GI/LID practice: green 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bioswales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9FD8-76BF-291B-B52D-2AF422E7E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9707B-0E5F-7E25-FD9B-8888E2C8C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28E4E-468E-28FB-C934-C76C42EB5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planter boxes and/or green streets/alleys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E540F-F95E-F2FC-9C05-3B7998E85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6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permeable pavement and/or green parking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6FE9B-AA79-FCB8-EE78-4BDCAD29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E7C52-1346-782D-7BAC-81B9A5D18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9B7E1-1318-3333-9C66-66DDC60BF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rainwater harvesting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8B58E-595E-DA2C-B854-3DCA9481B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2340-C17D-00B2-A4A1-644A5932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F68AB-FD32-2F1D-2BEF-934F61652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C862-488A-9BA9-75FB-9980CE9B4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GI/LID practice: planter boxes and/or green streets and alleys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E461F-0905-5034-7BB3-1B60F80BE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63B65-8702-46B6-9D36-4AF847F35C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DADD-EF25-6DA7-8AB3-2BEB36F8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C9F83-4541-07EA-804D-8C5BD17DB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CC13-3635-EC38-DCD2-635E3F8F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7922-CDAF-B2A3-AA24-F8D568DA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00A3-087E-23C6-8E41-C45AF68B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0BE4-0C5F-F1ED-2584-4F2B2CDA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2FAA1-B2D4-26E5-E441-EA44D952D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C205-3749-BD64-27B5-75114B08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02520-DC74-5F90-5C16-32DE0CAD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F621-37D4-D980-0535-DBB5C4D1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69B83-01BB-84F4-F8BB-F3C65CAF5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B0132-D996-873D-13B5-38BF1CE2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AE1F-A81A-4379-1750-A91D32B2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FEEA-7368-B755-7285-C29836B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F8CB-FBE7-A7FE-6D91-ED188313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EA8-07D0-069F-0B95-B34ADC2F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DF36-AE09-84E8-5353-EE276AC4D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2D1D-B1E3-A48B-4D9F-F440F83B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5E049-AAD7-CD8A-7A4C-F90D6770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6FF77-3171-152C-942A-0095FA9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4758-B89E-77C0-C02E-376431D6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7E7D-8A31-3716-2B9D-56BEF2708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7A6D-5E6F-B871-80E3-089F222C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FF676-29F4-313A-A8F4-DA40376E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7EEA-A2CF-79B5-3E41-F46B5B7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C87-2072-DD8B-1996-CE62B161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E9B1-EE62-3CFA-4EEF-69CCA6E4B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DCC8-ABCF-3697-C986-D65F6507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97AD-2CA1-5035-526B-08424324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6209A-467D-4CD4-3B0E-A857A0D1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495F-8B38-9AFD-9954-3D71A6AA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8540-7BE1-1FB2-2D34-66B2D1BB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2B154-98E3-5220-A95A-B0F92C3B9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273E6-D293-E51C-9361-258CF2EA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48073-7B29-7AD5-C6E1-2F46521B2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F4905-9F83-A849-42E0-7B4255D9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8909B-D1A7-5F7B-7362-F293524C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6A9E5-8419-9532-54A6-B15E752F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21DC8-D384-CEAB-7586-5B63E46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1F4E-8129-D629-32FD-68E35E06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1F5F1-09D9-1491-DF43-7F75E8B6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E25A6-57E6-99D8-9DE2-B1B63946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0628-97F2-67A4-F5C7-BD5F17EB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EF451-0F3E-0D9A-C8F9-B4FA6809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EC0A0-A65C-DDDD-FB37-8B0DED8B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3DB27-B1EF-53A1-F58C-E015CE76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8E0A-525D-EAC5-2377-97C5D26C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58F9-BB12-AF9E-5D25-BC73E987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BEBF3-7047-37BA-2A92-DF3B90DF1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51A9-C888-C2FA-49C3-205F1946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447AB-B7AE-1376-D692-97347E90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5AE97-6F1B-3A89-47E1-F8B70FBE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0B33-B056-2C7E-003A-5E6A01C7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E38F79-7FE8-C679-A10A-26AE2A314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0D11B-B2F7-CE4A-214D-9DB74DB20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0A25E-C9C5-D4F1-69ED-100663B7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2E267-ED19-898F-04BF-302402E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AA67C-C47D-BA4E-20EB-B42811BA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8E08F-5B8A-618A-B51F-E06ADE0E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9CEB-3535-AC7F-EF72-AE380DFB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2A71F-73A8-6123-34B4-E50A4C9F9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D4EEA-AAC9-4E99-9D07-60363DC4820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0439-A23A-8916-4655-042BA63FE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D92F-1B22-5C52-0C97-AA9CE506F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84388A-9AE0-4965-A102-59664981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D850B-F651-6F0C-B26E-DF257C94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7400">
                <a:solidFill>
                  <a:srgbClr val="FFFFFF"/>
                </a:solidFill>
              </a:rPr>
              <a:t>Green Infrastructure Design Scenarios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oding in Indianapolis shown through photos">
            <a:extLst>
              <a:ext uri="{FF2B5EF4-FFF2-40B4-BE49-F238E27FC236}">
                <a16:creationId xmlns:a16="http://schemas.microsoft.com/office/drawing/2014/main" id="{0566A7FC-121A-58FE-5615-68F255C9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9" y="573522"/>
            <a:ext cx="9769162" cy="55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250C9-F14E-B331-EE05-BC202119B227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Indianapolis, IN </a:t>
            </a:r>
          </a:p>
          <a:p>
            <a:r>
              <a:rPr lang="en-US" sz="1400" dirty="0"/>
              <a:t>Image Source: Indy Star</a:t>
            </a:r>
          </a:p>
        </p:txBody>
      </p:sp>
    </p:spTree>
    <p:extLst>
      <p:ext uri="{BB962C8B-B14F-4D97-AF65-F5344CB8AC3E}">
        <p14:creationId xmlns:p14="http://schemas.microsoft.com/office/powerpoint/2010/main" val="408438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with fall leaves in front of a building&#10;&#10;Description automatically generated">
            <a:extLst>
              <a:ext uri="{FF2B5EF4-FFF2-40B4-BE49-F238E27FC236}">
                <a16:creationId xmlns:a16="http://schemas.microsoft.com/office/drawing/2014/main" id="{71DB9438-B79E-C00A-E270-62CBBE1DD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139783"/>
            <a:ext cx="6209102" cy="6209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E6002-602A-F76E-04E7-C8A272208366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West Lafayette, IN </a:t>
            </a:r>
          </a:p>
          <a:p>
            <a:r>
              <a:rPr lang="en-US" sz="1400" dirty="0"/>
              <a:t>Image Source: Purdue  Daniels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174897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A0B2-2BBE-AEC4-42C9-DEF5E2C7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4C5F336-0C1C-6C37-3B0E-22EC786C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3179" y="589112"/>
            <a:ext cx="9769162" cy="54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8FE88-2E4C-3B90-37E4-9F811B81F8AE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Image Source: Roads &amp; Bridges</a:t>
            </a:r>
          </a:p>
        </p:txBody>
      </p:sp>
    </p:spTree>
    <p:extLst>
      <p:ext uri="{BB962C8B-B14F-4D97-AF65-F5344CB8AC3E}">
        <p14:creationId xmlns:p14="http://schemas.microsoft.com/office/powerpoint/2010/main" val="40038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59FF0-9571-E36B-B515-5A24D2C1C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2DD0A29-C299-4542-A6F7-DFD07873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4303" y="899123"/>
            <a:ext cx="7306912" cy="48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F25657-94F5-C945-3890-0CEE65B7013B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</a:t>
            </a:r>
            <a:r>
              <a:rPr lang="en-US" sz="1400" dirty="0" err="1"/>
              <a:t>Middletwon</a:t>
            </a:r>
            <a:r>
              <a:rPr lang="en-US" sz="1400" dirty="0"/>
              <a:t>, IN</a:t>
            </a:r>
          </a:p>
          <a:p>
            <a:r>
              <a:rPr lang="en-US" sz="1400" dirty="0"/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53987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9E0A-D033-F5C1-2874-18F513881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BCD4392-4238-7F26-D7AC-038D740F4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0646" y="589112"/>
            <a:ext cx="7314227" cy="54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8DB38-9D2A-39F5-ADCF-59B2E78A032F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Porter, IN</a:t>
            </a:r>
          </a:p>
          <a:p>
            <a:r>
              <a:rPr lang="en-US" sz="1400" dirty="0"/>
              <a:t>Image Source: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145404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AB77-8796-DD8B-93D9-499B42B9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53296D2-182C-9794-7FFF-CD68BEAA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0646" y="899123"/>
            <a:ext cx="7314227" cy="48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0EA18-54A4-EBA1-966E-8805B0EF713C}"/>
              </a:ext>
            </a:extLst>
          </p:cNvPr>
          <p:cNvSpPr txBox="1"/>
          <p:nvPr/>
        </p:nvSpPr>
        <p:spPr>
          <a:xfrm>
            <a:off x="11502" y="6348885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</a:t>
            </a:r>
            <a:r>
              <a:rPr lang="en-US" sz="1400" dirty="0" err="1"/>
              <a:t>Indianaplis</a:t>
            </a:r>
            <a:r>
              <a:rPr lang="en-US" sz="1400" dirty="0"/>
              <a:t>, IN</a:t>
            </a:r>
          </a:p>
          <a:p>
            <a:r>
              <a:rPr lang="en-US" sz="1400" dirty="0"/>
              <a:t>Image Source: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32315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1A0F3-CAEE-3919-A518-1F36D170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0CC3683-52A7-E525-19E3-1709001E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387" y="953124"/>
            <a:ext cx="6906746" cy="47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9CF96-568C-7245-469A-24B7018FCC04}"/>
              </a:ext>
            </a:extLst>
          </p:cNvPr>
          <p:cNvSpPr txBox="1"/>
          <p:nvPr/>
        </p:nvSpPr>
        <p:spPr>
          <a:xfrm>
            <a:off x="0" y="6325698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Location: Bourbon, IN</a:t>
            </a:r>
          </a:p>
          <a:p>
            <a:r>
              <a:rPr lang="en-US" sz="1400" dirty="0"/>
              <a:t>Image Source: Wikimedia</a:t>
            </a:r>
          </a:p>
        </p:txBody>
      </p:sp>
    </p:spTree>
    <p:extLst>
      <p:ext uri="{BB962C8B-B14F-4D97-AF65-F5344CB8AC3E}">
        <p14:creationId xmlns:p14="http://schemas.microsoft.com/office/powerpoint/2010/main" val="213099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151</Words>
  <Application>Microsoft Office PowerPoint</Application>
  <PresentationFormat>Widescreen</PresentationFormat>
  <Paragraphs>29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Green Infrastructure Design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Infrastructure Design Scenarios</dc:title>
  <dc:creator>Lay, Danielle</dc:creator>
  <cp:lastModifiedBy>Lay, Danielle</cp:lastModifiedBy>
  <cp:revision>10</cp:revision>
  <dcterms:created xsi:type="dcterms:W3CDTF">2024-11-22T21:14:04Z</dcterms:created>
  <dcterms:modified xsi:type="dcterms:W3CDTF">2024-12-05T01:32:35Z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2024-11-22T21:14:25Z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d656fa6b-09b2-44fc-b12e-aa7e0bd0bdb3</vt:lpwstr>
  </property>
  <property fmtid="{D5CDD505-2E9C-101B-9397-08002B2CF9AE}" pid="8" name="MSIP_Label_4044bd30-2ed7-4c9d-9d12-46200872a97b_ContentBits">
    <vt:lpwstr>0</vt:lpwstr>
  </property>
</Properties>
</file>