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1"/>
  </p:notesMasterIdLst>
  <p:handoutMasterIdLst>
    <p:handoutMasterId r:id="rId22"/>
  </p:handoutMasterIdLst>
  <p:sldIdLst>
    <p:sldId id="259" r:id="rId5"/>
    <p:sldId id="258" r:id="rId6"/>
    <p:sldId id="260" r:id="rId7"/>
    <p:sldId id="275" r:id="rId8"/>
    <p:sldId id="265" r:id="rId9"/>
    <p:sldId id="276" r:id="rId10"/>
    <p:sldId id="277" r:id="rId11"/>
    <p:sldId id="266" r:id="rId12"/>
    <p:sldId id="278" r:id="rId13"/>
    <p:sldId id="279" r:id="rId14"/>
    <p:sldId id="280" r:id="rId15"/>
    <p:sldId id="281" r:id="rId16"/>
    <p:sldId id="282" r:id="rId17"/>
    <p:sldId id="283" r:id="rId18"/>
    <p:sldId id="273" r:id="rId19"/>
    <p:sldId id="264" r:id="rId20"/>
  </p:sldIdLst>
  <p:sldSz cx="12192000" cy="6858000"/>
  <p:notesSz cx="6858000" cy="9144000"/>
  <p:embeddedFontLst>
    <p:embeddedFont>
      <p:font typeface="Acumin Pro" panose="020B0604020202020204" charset="0"/>
      <p:regular r:id="rId23"/>
      <p:bold r:id="rId24"/>
      <p:italic r:id="rId25"/>
      <p:boldItalic r:id="rId26"/>
    </p:embeddedFont>
    <p:embeddedFont>
      <p:font typeface="Acumin Pro ExtraCondensed" panose="020B0604020202020204" charset="0"/>
      <p:regular r:id="rId27"/>
      <p:bold r:id="rId28"/>
      <p:italic r:id="rId29"/>
      <p:boldItalic r:id="rId30"/>
    </p:embeddedFont>
    <p:embeddedFont>
      <p:font typeface="Acumin Pro Semibold" panose="020B0604020202020204" charset="0"/>
      <p:regular r:id="rId31"/>
      <p:bold r:id="rId32"/>
      <p:italic r:id="rId33"/>
      <p:boldItalic r:id="rId34"/>
    </p:embeddedFont>
    <p:embeddedFont>
      <p:font typeface="Acumin Pro SemiCondensed"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United Sans Cd Md" charset="0"/>
      <p:regular r:id="rId47"/>
    </p:embeddedFont>
    <p:embeddedFont>
      <p:font typeface="United Sans Reg Medium" panose="020B0604020202020204"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elby, Rachel Sarah" userId="e6eed1d4-9832-4fa9-b455-9ba8db7b6cfc" providerId="ADAL" clId="{D5C9345D-CD2F-4A00-B6CD-E096DD3D95BF}"/>
    <pc:docChg chg="undo custSel addSld delSld modSld sldOrd">
      <pc:chgData name="Haselby, Rachel Sarah" userId="e6eed1d4-9832-4fa9-b455-9ba8db7b6cfc" providerId="ADAL" clId="{D5C9345D-CD2F-4A00-B6CD-E096DD3D95BF}" dt="2023-07-07T17:37:29.478" v="1705" actId="14100"/>
      <pc:docMkLst>
        <pc:docMk/>
      </pc:docMkLst>
      <pc:sldChg chg="modSp mod">
        <pc:chgData name="Haselby, Rachel Sarah" userId="e6eed1d4-9832-4fa9-b455-9ba8db7b6cfc" providerId="ADAL" clId="{D5C9345D-CD2F-4A00-B6CD-E096DD3D95BF}" dt="2023-07-04T14:28:48.519" v="62" actId="20577"/>
        <pc:sldMkLst>
          <pc:docMk/>
          <pc:sldMk cId="2349185076" sldId="258"/>
        </pc:sldMkLst>
        <pc:spChg chg="mod">
          <ac:chgData name="Haselby, Rachel Sarah" userId="e6eed1d4-9832-4fa9-b455-9ba8db7b6cfc" providerId="ADAL" clId="{D5C9345D-CD2F-4A00-B6CD-E096DD3D95BF}" dt="2023-07-04T14:28:48.519" v="62" actId="20577"/>
          <ac:spMkLst>
            <pc:docMk/>
            <pc:sldMk cId="2349185076" sldId="258"/>
            <ac:spMk id="4" creationId="{00000000-0000-0000-0000-000000000000}"/>
          </ac:spMkLst>
        </pc:spChg>
      </pc:sldChg>
      <pc:sldChg chg="modSp mod">
        <pc:chgData name="Haselby, Rachel Sarah" userId="e6eed1d4-9832-4fa9-b455-9ba8db7b6cfc" providerId="ADAL" clId="{D5C9345D-CD2F-4A00-B6CD-E096DD3D95BF}" dt="2023-07-06T19:48:08.262" v="359" actId="20577"/>
        <pc:sldMkLst>
          <pc:docMk/>
          <pc:sldMk cId="1746264437" sldId="259"/>
        </pc:sldMkLst>
        <pc:spChg chg="mod">
          <ac:chgData name="Haselby, Rachel Sarah" userId="e6eed1d4-9832-4fa9-b455-9ba8db7b6cfc" providerId="ADAL" clId="{D5C9345D-CD2F-4A00-B6CD-E096DD3D95BF}" dt="2023-07-06T19:48:08.262" v="359" actId="20577"/>
          <ac:spMkLst>
            <pc:docMk/>
            <pc:sldMk cId="1746264437" sldId="259"/>
            <ac:spMk id="3" creationId="{00000000-0000-0000-0000-000000000000}"/>
          </ac:spMkLst>
        </pc:spChg>
      </pc:sldChg>
      <pc:sldChg chg="del">
        <pc:chgData name="Haselby, Rachel Sarah" userId="e6eed1d4-9832-4fa9-b455-9ba8db7b6cfc" providerId="ADAL" clId="{D5C9345D-CD2F-4A00-B6CD-E096DD3D95BF}" dt="2023-07-06T20:05:03.846" v="389" actId="47"/>
        <pc:sldMkLst>
          <pc:docMk/>
          <pc:sldMk cId="961992170" sldId="261"/>
        </pc:sldMkLst>
      </pc:sldChg>
      <pc:sldChg chg="addSp delSp modSp mod modNotesTx">
        <pc:chgData name="Haselby, Rachel Sarah" userId="e6eed1d4-9832-4fa9-b455-9ba8db7b6cfc" providerId="ADAL" clId="{D5C9345D-CD2F-4A00-B6CD-E096DD3D95BF}" dt="2023-07-06T20:33:52.361" v="819" actId="27636"/>
        <pc:sldMkLst>
          <pc:docMk/>
          <pc:sldMk cId="3287832931" sldId="266"/>
        </pc:sldMkLst>
        <pc:spChg chg="mod">
          <ac:chgData name="Haselby, Rachel Sarah" userId="e6eed1d4-9832-4fa9-b455-9ba8db7b6cfc" providerId="ADAL" clId="{D5C9345D-CD2F-4A00-B6CD-E096DD3D95BF}" dt="2023-07-06T20:13:26.950" v="439" actId="20577"/>
          <ac:spMkLst>
            <pc:docMk/>
            <pc:sldMk cId="3287832931" sldId="266"/>
            <ac:spMk id="3" creationId="{3CEE767F-E995-47C1-80BC-3870A4754867}"/>
          </ac:spMkLst>
        </pc:spChg>
        <pc:spChg chg="mod">
          <ac:chgData name="Haselby, Rachel Sarah" userId="e6eed1d4-9832-4fa9-b455-9ba8db7b6cfc" providerId="ADAL" clId="{D5C9345D-CD2F-4A00-B6CD-E096DD3D95BF}" dt="2023-07-06T20:33:52.361" v="819" actId="27636"/>
          <ac:spMkLst>
            <pc:docMk/>
            <pc:sldMk cId="3287832931" sldId="266"/>
            <ac:spMk id="4" creationId="{BAEAD700-65E8-4647-AE5C-98B9B8557F7B}"/>
          </ac:spMkLst>
        </pc:spChg>
        <pc:picChg chg="add mod">
          <ac:chgData name="Haselby, Rachel Sarah" userId="e6eed1d4-9832-4fa9-b455-9ba8db7b6cfc" providerId="ADAL" clId="{D5C9345D-CD2F-4A00-B6CD-E096DD3D95BF}" dt="2023-07-06T20:12:44.974" v="392" actId="1076"/>
          <ac:picMkLst>
            <pc:docMk/>
            <pc:sldMk cId="3287832931" sldId="266"/>
            <ac:picMk id="5" creationId="{5D69541C-2549-42EE-9FAB-991D4704FB9A}"/>
          </ac:picMkLst>
        </pc:picChg>
        <pc:picChg chg="del">
          <ac:chgData name="Haselby, Rachel Sarah" userId="e6eed1d4-9832-4fa9-b455-9ba8db7b6cfc" providerId="ADAL" clId="{D5C9345D-CD2F-4A00-B6CD-E096DD3D95BF}" dt="2023-07-05T15:08:08.610" v="63" actId="478"/>
          <ac:picMkLst>
            <pc:docMk/>
            <pc:sldMk cId="3287832931" sldId="266"/>
            <ac:picMk id="9" creationId="{2A783E76-3928-0960-4E3F-27B10527EE59}"/>
          </ac:picMkLst>
        </pc:picChg>
      </pc:sldChg>
      <pc:sldChg chg="del">
        <pc:chgData name="Haselby, Rachel Sarah" userId="e6eed1d4-9832-4fa9-b455-9ba8db7b6cfc" providerId="ADAL" clId="{D5C9345D-CD2F-4A00-B6CD-E096DD3D95BF}" dt="2023-07-05T15:08:28.573" v="65" actId="47"/>
        <pc:sldMkLst>
          <pc:docMk/>
          <pc:sldMk cId="2175591145" sldId="269"/>
        </pc:sldMkLst>
      </pc:sldChg>
      <pc:sldChg chg="del">
        <pc:chgData name="Haselby, Rachel Sarah" userId="e6eed1d4-9832-4fa9-b455-9ba8db7b6cfc" providerId="ADAL" clId="{D5C9345D-CD2F-4A00-B6CD-E096DD3D95BF}" dt="2023-07-05T15:08:25.749" v="64" actId="47"/>
        <pc:sldMkLst>
          <pc:docMk/>
          <pc:sldMk cId="1978994417" sldId="270"/>
        </pc:sldMkLst>
      </pc:sldChg>
      <pc:sldChg chg="addSp delSp modSp mod">
        <pc:chgData name="Haselby, Rachel Sarah" userId="e6eed1d4-9832-4fa9-b455-9ba8db7b6cfc" providerId="ADAL" clId="{D5C9345D-CD2F-4A00-B6CD-E096DD3D95BF}" dt="2023-07-06T20:01:25.411" v="368" actId="20577"/>
        <pc:sldMkLst>
          <pc:docMk/>
          <pc:sldMk cId="4276454250" sldId="276"/>
        </pc:sldMkLst>
        <pc:spChg chg="mod">
          <ac:chgData name="Haselby, Rachel Sarah" userId="e6eed1d4-9832-4fa9-b455-9ba8db7b6cfc" providerId="ADAL" clId="{D5C9345D-CD2F-4A00-B6CD-E096DD3D95BF}" dt="2023-07-06T20:01:25.411" v="368" actId="20577"/>
          <ac:spMkLst>
            <pc:docMk/>
            <pc:sldMk cId="4276454250" sldId="276"/>
            <ac:spMk id="4" creationId="{64A00621-FCB5-4070-9EA2-0E23A2CA4A59}"/>
          </ac:spMkLst>
        </pc:spChg>
        <pc:spChg chg="del">
          <ac:chgData name="Haselby, Rachel Sarah" userId="e6eed1d4-9832-4fa9-b455-9ba8db7b6cfc" providerId="ADAL" clId="{D5C9345D-CD2F-4A00-B6CD-E096DD3D95BF}" dt="2023-07-05T16:08:08.474" v="68"/>
          <ac:spMkLst>
            <pc:docMk/>
            <pc:sldMk cId="4276454250" sldId="276"/>
            <ac:spMk id="5" creationId="{99ED35B3-5F25-4473-BCBD-D7801E8B7EBB}"/>
          </ac:spMkLst>
        </pc:spChg>
        <pc:picChg chg="add mod">
          <ac:chgData name="Haselby, Rachel Sarah" userId="e6eed1d4-9832-4fa9-b455-9ba8db7b6cfc" providerId="ADAL" clId="{D5C9345D-CD2F-4A00-B6CD-E096DD3D95BF}" dt="2023-07-06T20:01:14.654" v="363" actId="1076"/>
          <ac:picMkLst>
            <pc:docMk/>
            <pc:sldMk cId="4276454250" sldId="276"/>
            <ac:picMk id="8" creationId="{549F924A-35AC-492F-8754-FEE645AB36BD}"/>
          </ac:picMkLst>
        </pc:picChg>
        <pc:picChg chg="add mod">
          <ac:chgData name="Haselby, Rachel Sarah" userId="e6eed1d4-9832-4fa9-b455-9ba8db7b6cfc" providerId="ADAL" clId="{D5C9345D-CD2F-4A00-B6CD-E096DD3D95BF}" dt="2023-07-06T20:00:42.182" v="361" actId="1076"/>
          <ac:picMkLst>
            <pc:docMk/>
            <pc:sldMk cId="4276454250" sldId="276"/>
            <ac:picMk id="1026" creationId="{AF692180-2FFA-4E5D-9254-419A3401E524}"/>
          </ac:picMkLst>
        </pc:picChg>
      </pc:sldChg>
      <pc:sldChg chg="modSp new mod">
        <pc:chgData name="Haselby, Rachel Sarah" userId="e6eed1d4-9832-4fa9-b455-9ba8db7b6cfc" providerId="ADAL" clId="{D5C9345D-CD2F-4A00-B6CD-E096DD3D95BF}" dt="2023-07-06T20:02:24.425" v="386" actId="20577"/>
        <pc:sldMkLst>
          <pc:docMk/>
          <pc:sldMk cId="1459621656" sldId="277"/>
        </pc:sldMkLst>
        <pc:spChg chg="mod">
          <ac:chgData name="Haselby, Rachel Sarah" userId="e6eed1d4-9832-4fa9-b455-9ba8db7b6cfc" providerId="ADAL" clId="{D5C9345D-CD2F-4A00-B6CD-E096DD3D95BF}" dt="2023-07-05T16:15:24.168" v="238" actId="20577"/>
          <ac:spMkLst>
            <pc:docMk/>
            <pc:sldMk cId="1459621656" sldId="277"/>
            <ac:spMk id="2" creationId="{0904BEBA-3600-451B-9286-4FE1D0EE9074}"/>
          </ac:spMkLst>
        </pc:spChg>
        <pc:spChg chg="mod">
          <ac:chgData name="Haselby, Rachel Sarah" userId="e6eed1d4-9832-4fa9-b455-9ba8db7b6cfc" providerId="ADAL" clId="{D5C9345D-CD2F-4A00-B6CD-E096DD3D95BF}" dt="2023-07-05T16:15:32.749" v="261" actId="20577"/>
          <ac:spMkLst>
            <pc:docMk/>
            <pc:sldMk cId="1459621656" sldId="277"/>
            <ac:spMk id="3" creationId="{7B7EEBED-D7AF-4247-921C-822A2AD501A8}"/>
          </ac:spMkLst>
        </pc:spChg>
        <pc:spChg chg="mod">
          <ac:chgData name="Haselby, Rachel Sarah" userId="e6eed1d4-9832-4fa9-b455-9ba8db7b6cfc" providerId="ADAL" clId="{D5C9345D-CD2F-4A00-B6CD-E096DD3D95BF}" dt="2023-07-06T20:02:24.425" v="386" actId="20577"/>
          <ac:spMkLst>
            <pc:docMk/>
            <pc:sldMk cId="1459621656" sldId="277"/>
            <ac:spMk id="4" creationId="{60FA4A4A-09DE-4E61-A00C-73F864216174}"/>
          </ac:spMkLst>
        </pc:spChg>
      </pc:sldChg>
      <pc:sldChg chg="addSp delSp modSp new mod">
        <pc:chgData name="Haselby, Rachel Sarah" userId="e6eed1d4-9832-4fa9-b455-9ba8db7b6cfc" providerId="ADAL" clId="{D5C9345D-CD2F-4A00-B6CD-E096DD3D95BF}" dt="2023-07-07T11:50:21.708" v="1056" actId="478"/>
        <pc:sldMkLst>
          <pc:docMk/>
          <pc:sldMk cId="1036812271" sldId="278"/>
        </pc:sldMkLst>
        <pc:spChg chg="mod">
          <ac:chgData name="Haselby, Rachel Sarah" userId="e6eed1d4-9832-4fa9-b455-9ba8db7b6cfc" providerId="ADAL" clId="{D5C9345D-CD2F-4A00-B6CD-E096DD3D95BF}" dt="2023-07-06T20:40:35.701" v="888" actId="20577"/>
          <ac:spMkLst>
            <pc:docMk/>
            <pc:sldMk cId="1036812271" sldId="278"/>
            <ac:spMk id="2" creationId="{87FDEF2B-7263-4F59-8A85-499F38DCD147}"/>
          </ac:spMkLst>
        </pc:spChg>
        <pc:spChg chg="mod">
          <ac:chgData name="Haselby, Rachel Sarah" userId="e6eed1d4-9832-4fa9-b455-9ba8db7b6cfc" providerId="ADAL" clId="{D5C9345D-CD2F-4A00-B6CD-E096DD3D95BF}" dt="2023-07-06T20:34:07.914" v="863" actId="20577"/>
          <ac:spMkLst>
            <pc:docMk/>
            <pc:sldMk cId="1036812271" sldId="278"/>
            <ac:spMk id="3" creationId="{8F07223D-5051-444B-89CE-788D67A0A41A}"/>
          </ac:spMkLst>
        </pc:spChg>
        <pc:spChg chg="mod">
          <ac:chgData name="Haselby, Rachel Sarah" userId="e6eed1d4-9832-4fa9-b455-9ba8db7b6cfc" providerId="ADAL" clId="{D5C9345D-CD2F-4A00-B6CD-E096DD3D95BF}" dt="2023-07-07T11:48:49.370" v="1052" actId="20577"/>
          <ac:spMkLst>
            <pc:docMk/>
            <pc:sldMk cId="1036812271" sldId="278"/>
            <ac:spMk id="4" creationId="{B38B9006-087E-4EB0-8214-A2CF421C633B}"/>
          </ac:spMkLst>
        </pc:spChg>
        <pc:spChg chg="del">
          <ac:chgData name="Haselby, Rachel Sarah" userId="e6eed1d4-9832-4fa9-b455-9ba8db7b6cfc" providerId="ADAL" clId="{D5C9345D-CD2F-4A00-B6CD-E096DD3D95BF}" dt="2023-07-06T20:36:19.612" v="865" actId="22"/>
          <ac:spMkLst>
            <pc:docMk/>
            <pc:sldMk cId="1036812271" sldId="278"/>
            <ac:spMk id="5" creationId="{F49D3785-B509-4189-A81B-5288A6AE2721}"/>
          </ac:spMkLst>
        </pc:spChg>
        <pc:picChg chg="add mod ord">
          <ac:chgData name="Haselby, Rachel Sarah" userId="e6eed1d4-9832-4fa9-b455-9ba8db7b6cfc" providerId="ADAL" clId="{D5C9345D-CD2F-4A00-B6CD-E096DD3D95BF}" dt="2023-07-07T11:47:37.978" v="1040" actId="1076"/>
          <ac:picMkLst>
            <pc:docMk/>
            <pc:sldMk cId="1036812271" sldId="278"/>
            <ac:picMk id="9" creationId="{1EF937AB-1C23-4F02-9F65-77ABDA5D4BE8}"/>
          </ac:picMkLst>
        </pc:picChg>
        <pc:picChg chg="add del mod">
          <ac:chgData name="Haselby, Rachel Sarah" userId="e6eed1d4-9832-4fa9-b455-9ba8db7b6cfc" providerId="ADAL" clId="{D5C9345D-CD2F-4A00-B6CD-E096DD3D95BF}" dt="2023-07-07T11:50:21.708" v="1056" actId="478"/>
          <ac:picMkLst>
            <pc:docMk/>
            <pc:sldMk cId="1036812271" sldId="278"/>
            <ac:picMk id="10" creationId="{BF28FC15-A406-4FE4-96F7-9EF8BE9A5CD8}"/>
          </ac:picMkLst>
        </pc:picChg>
      </pc:sldChg>
      <pc:sldChg chg="delSp modSp new mod">
        <pc:chgData name="Haselby, Rachel Sarah" userId="e6eed1d4-9832-4fa9-b455-9ba8db7b6cfc" providerId="ADAL" clId="{D5C9345D-CD2F-4A00-B6CD-E096DD3D95BF}" dt="2023-07-07T11:50:51.662" v="1079" actId="20577"/>
        <pc:sldMkLst>
          <pc:docMk/>
          <pc:sldMk cId="375109459" sldId="279"/>
        </pc:sldMkLst>
        <pc:spChg chg="mod">
          <ac:chgData name="Haselby, Rachel Sarah" userId="e6eed1d4-9832-4fa9-b455-9ba8db7b6cfc" providerId="ADAL" clId="{D5C9345D-CD2F-4A00-B6CD-E096DD3D95BF}" dt="2023-07-06T20:41:56.063" v="931" actId="20577"/>
          <ac:spMkLst>
            <pc:docMk/>
            <pc:sldMk cId="375109459" sldId="279"/>
            <ac:spMk id="2" creationId="{C4118C60-AD97-4572-96AE-36A73CB44C60}"/>
          </ac:spMkLst>
        </pc:spChg>
        <pc:spChg chg="mod">
          <ac:chgData name="Haselby, Rachel Sarah" userId="e6eed1d4-9832-4fa9-b455-9ba8db7b6cfc" providerId="ADAL" clId="{D5C9345D-CD2F-4A00-B6CD-E096DD3D95BF}" dt="2023-07-07T11:50:51.662" v="1079" actId="20577"/>
          <ac:spMkLst>
            <pc:docMk/>
            <pc:sldMk cId="375109459" sldId="279"/>
            <ac:spMk id="3" creationId="{26711825-D516-478C-973C-E873D5D8E2F4}"/>
          </ac:spMkLst>
        </pc:spChg>
        <pc:spChg chg="mod">
          <ac:chgData name="Haselby, Rachel Sarah" userId="e6eed1d4-9832-4fa9-b455-9ba8db7b6cfc" providerId="ADAL" clId="{D5C9345D-CD2F-4A00-B6CD-E096DD3D95BF}" dt="2023-07-06T20:42:33.597" v="974" actId="403"/>
          <ac:spMkLst>
            <pc:docMk/>
            <pc:sldMk cId="375109459" sldId="279"/>
            <ac:spMk id="4" creationId="{14A9B6B5-C852-49AC-9673-C32DF33AB7D5}"/>
          </ac:spMkLst>
        </pc:spChg>
        <pc:spChg chg="del">
          <ac:chgData name="Haselby, Rachel Sarah" userId="e6eed1d4-9832-4fa9-b455-9ba8db7b6cfc" providerId="ADAL" clId="{D5C9345D-CD2F-4A00-B6CD-E096DD3D95BF}" dt="2023-07-06T20:40:20.351" v="875" actId="478"/>
          <ac:spMkLst>
            <pc:docMk/>
            <pc:sldMk cId="375109459" sldId="279"/>
            <ac:spMk id="5" creationId="{84496C07-ED5F-4D5A-B5EC-C6F31B2C8008}"/>
          </ac:spMkLst>
        </pc:spChg>
      </pc:sldChg>
      <pc:sldChg chg="addSp delSp modSp new mod ord">
        <pc:chgData name="Haselby, Rachel Sarah" userId="e6eed1d4-9832-4fa9-b455-9ba8db7b6cfc" providerId="ADAL" clId="{D5C9345D-CD2F-4A00-B6CD-E096DD3D95BF}" dt="2023-07-07T11:46:04.204" v="1024" actId="20577"/>
        <pc:sldMkLst>
          <pc:docMk/>
          <pc:sldMk cId="2454499025" sldId="280"/>
        </pc:sldMkLst>
        <pc:spChg chg="mod">
          <ac:chgData name="Haselby, Rachel Sarah" userId="e6eed1d4-9832-4fa9-b455-9ba8db7b6cfc" providerId="ADAL" clId="{D5C9345D-CD2F-4A00-B6CD-E096DD3D95BF}" dt="2023-07-07T11:46:04.204" v="1024" actId="20577"/>
          <ac:spMkLst>
            <pc:docMk/>
            <pc:sldMk cId="2454499025" sldId="280"/>
            <ac:spMk id="2" creationId="{0D3ABF5E-8231-45E7-AFA8-7F3CE0773CA5}"/>
          </ac:spMkLst>
        </pc:spChg>
        <pc:spChg chg="mod">
          <ac:chgData name="Haselby, Rachel Sarah" userId="e6eed1d4-9832-4fa9-b455-9ba8db7b6cfc" providerId="ADAL" clId="{D5C9345D-CD2F-4A00-B6CD-E096DD3D95BF}" dt="2023-07-07T11:43:41.555" v="1013" actId="20577"/>
          <ac:spMkLst>
            <pc:docMk/>
            <pc:sldMk cId="2454499025" sldId="280"/>
            <ac:spMk id="3" creationId="{A3F9C4F8-C3EC-44FF-BDB1-C20C37E64B89}"/>
          </ac:spMkLst>
        </pc:spChg>
        <pc:spChg chg="mod">
          <ac:chgData name="Haselby, Rachel Sarah" userId="e6eed1d4-9832-4fa9-b455-9ba8db7b6cfc" providerId="ADAL" clId="{D5C9345D-CD2F-4A00-B6CD-E096DD3D95BF}" dt="2023-07-06T20:44:28.103" v="987" actId="14100"/>
          <ac:spMkLst>
            <pc:docMk/>
            <pc:sldMk cId="2454499025" sldId="280"/>
            <ac:spMk id="4" creationId="{1957E362-359C-4962-9D9F-23C41C65F639}"/>
          </ac:spMkLst>
        </pc:spChg>
        <pc:spChg chg="del">
          <ac:chgData name="Haselby, Rachel Sarah" userId="e6eed1d4-9832-4fa9-b455-9ba8db7b6cfc" providerId="ADAL" clId="{D5C9345D-CD2F-4A00-B6CD-E096DD3D95BF}" dt="2023-07-06T20:44:41.867" v="988"/>
          <ac:spMkLst>
            <pc:docMk/>
            <pc:sldMk cId="2454499025" sldId="280"/>
            <ac:spMk id="5" creationId="{9C0CB723-F649-4E77-A2E8-6B7B0357DEB9}"/>
          </ac:spMkLst>
        </pc:spChg>
        <pc:spChg chg="add mod">
          <ac:chgData name="Haselby, Rachel Sarah" userId="e6eed1d4-9832-4fa9-b455-9ba8db7b6cfc" providerId="ADAL" clId="{D5C9345D-CD2F-4A00-B6CD-E096DD3D95BF}" dt="2023-07-06T20:45:04.678" v="991" actId="1076"/>
          <ac:spMkLst>
            <pc:docMk/>
            <pc:sldMk cId="2454499025" sldId="280"/>
            <ac:spMk id="10" creationId="{CD4D4D3A-C50A-488A-BC26-8E990483AB1F}"/>
          </ac:spMkLst>
        </pc:spChg>
        <pc:picChg chg="add mod">
          <ac:chgData name="Haselby, Rachel Sarah" userId="e6eed1d4-9832-4fa9-b455-9ba8db7b6cfc" providerId="ADAL" clId="{D5C9345D-CD2F-4A00-B6CD-E096DD3D95BF}" dt="2023-07-06T20:44:45.114" v="989" actId="1076"/>
          <ac:picMkLst>
            <pc:docMk/>
            <pc:sldMk cId="2454499025" sldId="280"/>
            <ac:picMk id="8" creationId="{1C0AAAE6-8AD4-454F-BC0D-D6AD88DFA8C9}"/>
          </ac:picMkLst>
        </pc:picChg>
      </pc:sldChg>
      <pc:sldChg chg="addSp delSp modSp new mod">
        <pc:chgData name="Haselby, Rachel Sarah" userId="e6eed1d4-9832-4fa9-b455-9ba8db7b6cfc" providerId="ADAL" clId="{D5C9345D-CD2F-4A00-B6CD-E096DD3D95BF}" dt="2023-07-07T15:32:48.633" v="1237" actId="1076"/>
        <pc:sldMkLst>
          <pc:docMk/>
          <pc:sldMk cId="773458143" sldId="281"/>
        </pc:sldMkLst>
        <pc:spChg chg="mod">
          <ac:chgData name="Haselby, Rachel Sarah" userId="e6eed1d4-9832-4fa9-b455-9ba8db7b6cfc" providerId="ADAL" clId="{D5C9345D-CD2F-4A00-B6CD-E096DD3D95BF}" dt="2023-07-07T11:53:10.603" v="1092" actId="20577"/>
          <ac:spMkLst>
            <pc:docMk/>
            <pc:sldMk cId="773458143" sldId="281"/>
            <ac:spMk id="2" creationId="{99A36DB6-FF4E-4C43-B555-553C2EF36472}"/>
          </ac:spMkLst>
        </pc:spChg>
        <pc:spChg chg="mod">
          <ac:chgData name="Haselby, Rachel Sarah" userId="e6eed1d4-9832-4fa9-b455-9ba8db7b6cfc" providerId="ADAL" clId="{D5C9345D-CD2F-4A00-B6CD-E096DD3D95BF}" dt="2023-07-07T11:53:17.152" v="1116" actId="20577"/>
          <ac:spMkLst>
            <pc:docMk/>
            <pc:sldMk cId="773458143" sldId="281"/>
            <ac:spMk id="3" creationId="{8F4D6BBA-B45C-4B85-B1F7-A4635F5E95F0}"/>
          </ac:spMkLst>
        </pc:spChg>
        <pc:spChg chg="mod">
          <ac:chgData name="Haselby, Rachel Sarah" userId="e6eed1d4-9832-4fa9-b455-9ba8db7b6cfc" providerId="ADAL" clId="{D5C9345D-CD2F-4A00-B6CD-E096DD3D95BF}" dt="2023-07-07T15:28:48.095" v="1224"/>
          <ac:spMkLst>
            <pc:docMk/>
            <pc:sldMk cId="773458143" sldId="281"/>
            <ac:spMk id="4" creationId="{64BA8BEA-1190-4E65-B91C-A9D200B14573}"/>
          </ac:spMkLst>
        </pc:spChg>
        <pc:spChg chg="del">
          <ac:chgData name="Haselby, Rachel Sarah" userId="e6eed1d4-9832-4fa9-b455-9ba8db7b6cfc" providerId="ADAL" clId="{D5C9345D-CD2F-4A00-B6CD-E096DD3D95BF}" dt="2023-07-07T15:30:04.778" v="1229" actId="478"/>
          <ac:spMkLst>
            <pc:docMk/>
            <pc:sldMk cId="773458143" sldId="281"/>
            <ac:spMk id="5" creationId="{85B68988-EA5D-416C-9436-7BF726600C77}"/>
          </ac:spMkLst>
        </pc:spChg>
        <pc:spChg chg="add mod">
          <ac:chgData name="Haselby, Rachel Sarah" userId="e6eed1d4-9832-4fa9-b455-9ba8db7b6cfc" providerId="ADAL" clId="{D5C9345D-CD2F-4A00-B6CD-E096DD3D95BF}" dt="2023-07-07T15:32:48.633" v="1237" actId="1076"/>
          <ac:spMkLst>
            <pc:docMk/>
            <pc:sldMk cId="773458143" sldId="281"/>
            <ac:spMk id="10" creationId="{89CB471B-049F-4617-893C-C4F5DA48DE3E}"/>
          </ac:spMkLst>
        </pc:spChg>
        <pc:picChg chg="add mod">
          <ac:chgData name="Haselby, Rachel Sarah" userId="e6eed1d4-9832-4fa9-b455-9ba8db7b6cfc" providerId="ADAL" clId="{D5C9345D-CD2F-4A00-B6CD-E096DD3D95BF}" dt="2023-07-07T15:30:13.620" v="1231" actId="14100"/>
          <ac:picMkLst>
            <pc:docMk/>
            <pc:sldMk cId="773458143" sldId="281"/>
            <ac:picMk id="8" creationId="{2198CC07-064B-4C6E-AE2E-B3F0217A8A42}"/>
          </ac:picMkLst>
        </pc:picChg>
      </pc:sldChg>
      <pc:sldChg chg="addSp delSp modSp new mod">
        <pc:chgData name="Haselby, Rachel Sarah" userId="e6eed1d4-9832-4fa9-b455-9ba8db7b6cfc" providerId="ADAL" clId="{D5C9345D-CD2F-4A00-B6CD-E096DD3D95BF}" dt="2023-07-07T17:34:35.030" v="1610" actId="14100"/>
        <pc:sldMkLst>
          <pc:docMk/>
          <pc:sldMk cId="1122568365" sldId="282"/>
        </pc:sldMkLst>
        <pc:spChg chg="mod">
          <ac:chgData name="Haselby, Rachel Sarah" userId="e6eed1d4-9832-4fa9-b455-9ba8db7b6cfc" providerId="ADAL" clId="{D5C9345D-CD2F-4A00-B6CD-E096DD3D95BF}" dt="2023-07-07T15:36:35.862" v="1249" actId="20577"/>
          <ac:spMkLst>
            <pc:docMk/>
            <pc:sldMk cId="1122568365" sldId="282"/>
            <ac:spMk id="2" creationId="{AB9F5AAC-5D98-4C4F-A12B-8ECCF5C8EAFA}"/>
          </ac:spMkLst>
        </pc:spChg>
        <pc:spChg chg="mod">
          <ac:chgData name="Haselby, Rachel Sarah" userId="e6eed1d4-9832-4fa9-b455-9ba8db7b6cfc" providerId="ADAL" clId="{D5C9345D-CD2F-4A00-B6CD-E096DD3D95BF}" dt="2023-07-07T17:34:28.990" v="1609" actId="403"/>
          <ac:spMkLst>
            <pc:docMk/>
            <pc:sldMk cId="1122568365" sldId="282"/>
            <ac:spMk id="3" creationId="{1EA1D802-E260-4F00-9ECE-E050A93D212E}"/>
          </ac:spMkLst>
        </pc:spChg>
        <pc:spChg chg="mod">
          <ac:chgData name="Haselby, Rachel Sarah" userId="e6eed1d4-9832-4fa9-b455-9ba8db7b6cfc" providerId="ADAL" clId="{D5C9345D-CD2F-4A00-B6CD-E096DD3D95BF}" dt="2023-07-07T17:34:35.030" v="1610" actId="14100"/>
          <ac:spMkLst>
            <pc:docMk/>
            <pc:sldMk cId="1122568365" sldId="282"/>
            <ac:spMk id="4" creationId="{647687AB-D221-47DA-B865-95C7A885BFCD}"/>
          </ac:spMkLst>
        </pc:spChg>
        <pc:spChg chg="del">
          <ac:chgData name="Haselby, Rachel Sarah" userId="e6eed1d4-9832-4fa9-b455-9ba8db7b6cfc" providerId="ADAL" clId="{D5C9345D-CD2F-4A00-B6CD-E096DD3D95BF}" dt="2023-07-07T17:33:42.876" v="1598" actId="478"/>
          <ac:spMkLst>
            <pc:docMk/>
            <pc:sldMk cId="1122568365" sldId="282"/>
            <ac:spMk id="5" creationId="{A9E37C34-016A-44AB-B369-0AB80CCFA05A}"/>
          </ac:spMkLst>
        </pc:spChg>
        <pc:spChg chg="add del">
          <ac:chgData name="Haselby, Rachel Sarah" userId="e6eed1d4-9832-4fa9-b455-9ba8db7b6cfc" providerId="ADAL" clId="{D5C9345D-CD2F-4A00-B6CD-E096DD3D95BF}" dt="2023-07-07T17:34:07.646" v="1601" actId="22"/>
          <ac:spMkLst>
            <pc:docMk/>
            <pc:sldMk cId="1122568365" sldId="282"/>
            <ac:spMk id="10" creationId="{684FD0DA-B8E6-43D5-ADDD-DA3321B6ADBC}"/>
          </ac:spMkLst>
        </pc:spChg>
        <pc:picChg chg="add del mod">
          <ac:chgData name="Haselby, Rachel Sarah" userId="e6eed1d4-9832-4fa9-b455-9ba8db7b6cfc" providerId="ADAL" clId="{D5C9345D-CD2F-4A00-B6CD-E096DD3D95BF}" dt="2023-07-07T17:34:11.130" v="1602" actId="478"/>
          <ac:picMkLst>
            <pc:docMk/>
            <pc:sldMk cId="1122568365" sldId="282"/>
            <ac:picMk id="8" creationId="{E98B1546-85DF-419F-AD3C-BA7812BE21C7}"/>
          </ac:picMkLst>
        </pc:picChg>
      </pc:sldChg>
      <pc:sldChg chg="addSp delSp modSp new mod">
        <pc:chgData name="Haselby, Rachel Sarah" userId="e6eed1d4-9832-4fa9-b455-9ba8db7b6cfc" providerId="ADAL" clId="{D5C9345D-CD2F-4A00-B6CD-E096DD3D95BF}" dt="2023-07-07T17:37:29.478" v="1705" actId="14100"/>
        <pc:sldMkLst>
          <pc:docMk/>
          <pc:sldMk cId="3350960916" sldId="283"/>
        </pc:sldMkLst>
        <pc:spChg chg="mod">
          <ac:chgData name="Haselby, Rachel Sarah" userId="e6eed1d4-9832-4fa9-b455-9ba8db7b6cfc" providerId="ADAL" clId="{D5C9345D-CD2F-4A00-B6CD-E096DD3D95BF}" dt="2023-07-07T17:36:20.087" v="1703" actId="20577"/>
          <ac:spMkLst>
            <pc:docMk/>
            <pc:sldMk cId="3350960916" sldId="283"/>
            <ac:spMk id="2" creationId="{112DB475-62C6-4E91-90C0-CBA1C38F66B5}"/>
          </ac:spMkLst>
        </pc:spChg>
        <pc:spChg chg="mod">
          <ac:chgData name="Haselby, Rachel Sarah" userId="e6eed1d4-9832-4fa9-b455-9ba8db7b6cfc" providerId="ADAL" clId="{D5C9345D-CD2F-4A00-B6CD-E096DD3D95BF}" dt="2023-07-07T17:36:15.778" v="1692" actId="20577"/>
          <ac:spMkLst>
            <pc:docMk/>
            <pc:sldMk cId="3350960916" sldId="283"/>
            <ac:spMk id="3" creationId="{B322EC2E-933B-4D6C-BBF3-987E483E844D}"/>
          </ac:spMkLst>
        </pc:spChg>
        <pc:spChg chg="mod">
          <ac:chgData name="Haselby, Rachel Sarah" userId="e6eed1d4-9832-4fa9-b455-9ba8db7b6cfc" providerId="ADAL" clId="{D5C9345D-CD2F-4A00-B6CD-E096DD3D95BF}" dt="2023-07-07T17:36:00.190" v="1632" actId="14100"/>
          <ac:spMkLst>
            <pc:docMk/>
            <pc:sldMk cId="3350960916" sldId="283"/>
            <ac:spMk id="4" creationId="{1536B2C4-E7B0-4F79-863E-7F2C15392165}"/>
          </ac:spMkLst>
        </pc:spChg>
        <pc:spChg chg="del">
          <ac:chgData name="Haselby, Rachel Sarah" userId="e6eed1d4-9832-4fa9-b455-9ba8db7b6cfc" providerId="ADAL" clId="{D5C9345D-CD2F-4A00-B6CD-E096DD3D95BF}" dt="2023-07-07T17:35:02.388" v="1614"/>
          <ac:spMkLst>
            <pc:docMk/>
            <pc:sldMk cId="3350960916" sldId="283"/>
            <ac:spMk id="5" creationId="{F2C7D0D9-2DA8-435D-9BC2-0C76F120F9D0}"/>
          </ac:spMkLst>
        </pc:spChg>
        <pc:picChg chg="add mod">
          <ac:chgData name="Haselby, Rachel Sarah" userId="e6eed1d4-9832-4fa9-b455-9ba8db7b6cfc" providerId="ADAL" clId="{D5C9345D-CD2F-4A00-B6CD-E096DD3D95BF}" dt="2023-07-07T17:37:29.478" v="1705" actId="14100"/>
          <ac:picMkLst>
            <pc:docMk/>
            <pc:sldMk cId="3350960916" sldId="283"/>
            <ac:picMk id="8" creationId="{4425204D-815E-456D-904B-EF97345BB3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7/6/2023</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30265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7/6/2023</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7/6/2023</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7/6/2023</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7/6/2023</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7/6/2023</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7/6/2023</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7/6/2023</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7/6/2023</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temeducationworks.com/product/microbit-smart-science-iot-kit/"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akecode.microbit.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26244"/>
            <a:ext cx="7911945" cy="752835"/>
          </a:xfrm>
        </p:spPr>
        <p:txBody>
          <a:bodyPr/>
          <a:lstStyle/>
          <a:p>
            <a:r>
              <a:rPr lang="en-US"/>
              <a:t>Indiana 4-H</a:t>
            </a:r>
          </a:p>
        </p:txBody>
      </p:sp>
      <p:sp>
        <p:nvSpPr>
          <p:cNvPr id="3" name="Subtitle 2"/>
          <p:cNvSpPr>
            <a:spLocks noGrp="1"/>
          </p:cNvSpPr>
          <p:nvPr>
            <p:ph type="subTitle" idx="1"/>
          </p:nvPr>
        </p:nvSpPr>
        <p:spPr>
          <a:xfrm>
            <a:off x="1950624" y="3990085"/>
            <a:ext cx="7096269" cy="805349"/>
          </a:xfrm>
        </p:spPr>
        <p:txBody>
          <a:bodyPr/>
          <a:lstStyle/>
          <a:p>
            <a:r>
              <a:rPr lang="en-US" dirty="0"/>
              <a:t>Rachel Haselby</a:t>
            </a:r>
          </a:p>
          <a:p>
            <a:r>
              <a:rPr lang="en-US" dirty="0"/>
              <a:t>Extension Specialist – CS Youth Development</a:t>
            </a:r>
          </a:p>
        </p:txBody>
      </p:sp>
      <p:sp>
        <p:nvSpPr>
          <p:cNvPr id="4" name="Date Placeholder 3"/>
          <p:cNvSpPr>
            <a:spLocks noGrp="1"/>
          </p:cNvSpPr>
          <p:nvPr>
            <p:ph type="dt" sz="half" idx="10"/>
          </p:nvPr>
        </p:nvSpPr>
        <p:spPr/>
        <p:txBody>
          <a:bodyPr/>
          <a:lstStyle/>
          <a:p>
            <a:fld id="{049DC8E1-D369-0F48-9062-BB068AFD07CE}" type="datetime1">
              <a:rPr lang="en-US" smtClean="0"/>
              <a:pPr/>
              <a:t>7/6/2023</a:t>
            </a:fld>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a:p>
        </p:txBody>
      </p:sp>
    </p:spTree>
    <p:extLst>
      <p:ext uri="{BB962C8B-B14F-4D97-AF65-F5344CB8AC3E}">
        <p14:creationId xmlns:p14="http://schemas.microsoft.com/office/powerpoint/2010/main" val="174626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C60-AD97-4572-96AE-36A73CB44C60}"/>
              </a:ext>
            </a:extLst>
          </p:cNvPr>
          <p:cNvSpPr>
            <a:spLocks noGrp="1"/>
          </p:cNvSpPr>
          <p:nvPr>
            <p:ph type="ctrTitle"/>
          </p:nvPr>
        </p:nvSpPr>
        <p:spPr/>
        <p:txBody>
          <a:bodyPr/>
          <a:lstStyle/>
          <a:p>
            <a:r>
              <a:rPr lang="en-US" dirty="0"/>
              <a:t>Indiana 4-H</a:t>
            </a:r>
          </a:p>
        </p:txBody>
      </p:sp>
      <p:sp>
        <p:nvSpPr>
          <p:cNvPr id="3" name="Subtitle 2">
            <a:extLst>
              <a:ext uri="{FF2B5EF4-FFF2-40B4-BE49-F238E27FC236}">
                <a16:creationId xmlns:a16="http://schemas.microsoft.com/office/drawing/2014/main" id="{26711825-D516-478C-973C-E873D5D8E2F4}"/>
              </a:ext>
            </a:extLst>
          </p:cNvPr>
          <p:cNvSpPr>
            <a:spLocks noGrp="1"/>
          </p:cNvSpPr>
          <p:nvPr>
            <p:ph type="subTitle" idx="1"/>
          </p:nvPr>
        </p:nvSpPr>
        <p:spPr/>
        <p:txBody>
          <a:bodyPr/>
          <a:lstStyle/>
          <a:p>
            <a:r>
              <a:rPr lang="en-US" dirty="0"/>
              <a:t>Think Through the Problem/Computational Thinking</a:t>
            </a:r>
          </a:p>
        </p:txBody>
      </p:sp>
      <p:sp>
        <p:nvSpPr>
          <p:cNvPr id="4" name="Text Placeholder 3">
            <a:extLst>
              <a:ext uri="{FF2B5EF4-FFF2-40B4-BE49-F238E27FC236}">
                <a16:creationId xmlns:a16="http://schemas.microsoft.com/office/drawing/2014/main" id="{14A9B6B5-C852-49AC-9673-C32DF33AB7D5}"/>
              </a:ext>
            </a:extLst>
          </p:cNvPr>
          <p:cNvSpPr>
            <a:spLocks noGrp="1"/>
          </p:cNvSpPr>
          <p:nvPr>
            <p:ph type="body" sz="quarter" idx="14"/>
          </p:nvPr>
        </p:nvSpPr>
        <p:spPr>
          <a:xfrm>
            <a:off x="1043553" y="1917700"/>
            <a:ext cx="10322947" cy="3411226"/>
          </a:xfrm>
        </p:spPr>
        <p:txBody>
          <a:bodyPr>
            <a:normAutofit fontScale="85000" lnSpcReduction="10000"/>
          </a:bodyPr>
          <a:lstStyle/>
          <a:p>
            <a:pPr marL="1005840" marR="228600">
              <a:spcBef>
                <a:spcPts val="600"/>
              </a:spcBef>
              <a:spcAft>
                <a:spcPts val="600"/>
              </a:spcAft>
            </a:pPr>
            <a:r>
              <a:rPr lang="en-US" sz="2600" dirty="0">
                <a:effectLst/>
                <a:latin typeface="Georgia" panose="02040502050405020303" pitchFamily="18" charset="0"/>
                <a:ea typeface="Times" panose="02020603050405020304" pitchFamily="18" charset="0"/>
                <a:cs typeface="Times New Roman" panose="02020603050405020304" pitchFamily="18" charset="0"/>
              </a:rPr>
              <a:t>First, lets think about the problem.  We need to see how moist the soil is.</a:t>
            </a:r>
          </a:p>
          <a:p>
            <a:pPr marL="1005840" marR="228600">
              <a:spcBef>
                <a:spcPts val="600"/>
              </a:spcBef>
              <a:spcAft>
                <a:spcPts val="600"/>
              </a:spcAft>
            </a:pPr>
            <a:r>
              <a:rPr lang="en-US" sz="2600" dirty="0">
                <a:effectLst/>
                <a:latin typeface="Georgia" panose="02040502050405020303" pitchFamily="18" charset="0"/>
                <a:ea typeface="Times" panose="02020603050405020304" pitchFamily="18" charset="0"/>
                <a:cs typeface="Times New Roman" panose="02020603050405020304" pitchFamily="18" charset="0"/>
              </a:rPr>
              <a:t>Soil moisture sensors test humidity levels, so we need to create a variable, or a placeholder, where the humidity level can be put.  </a:t>
            </a:r>
          </a:p>
          <a:p>
            <a:pPr marL="1005840" marR="228600">
              <a:spcBef>
                <a:spcPts val="600"/>
              </a:spcBef>
              <a:spcAft>
                <a:spcPts val="600"/>
              </a:spcAft>
            </a:pPr>
            <a:r>
              <a:rPr lang="en-US" sz="2600" dirty="0">
                <a:effectLst/>
                <a:latin typeface="Georgia" panose="02040502050405020303" pitchFamily="18" charset="0"/>
                <a:ea typeface="Times" panose="02020603050405020304" pitchFamily="18" charset="0"/>
                <a:cs typeface="Times New Roman" panose="02020603050405020304" pitchFamily="18" charset="0"/>
              </a:rPr>
              <a:t>Then we need to look at that number.  One of the nice things about the </a:t>
            </a:r>
            <a:r>
              <a:rPr lang="en-US" sz="2600" dirty="0" err="1">
                <a:effectLst/>
                <a:latin typeface="Georgia" panose="02040502050405020303" pitchFamily="18" charset="0"/>
                <a:ea typeface="Times" panose="02020603050405020304" pitchFamily="18" charset="0"/>
                <a:cs typeface="Times New Roman" panose="02020603050405020304" pitchFamily="18" charset="0"/>
              </a:rPr>
              <a:t>Micro:bit</a:t>
            </a:r>
            <a:r>
              <a:rPr lang="en-US" sz="2600" dirty="0">
                <a:effectLst/>
                <a:latin typeface="Georgia" panose="02040502050405020303" pitchFamily="18" charset="0"/>
                <a:ea typeface="Times" panose="02020603050405020304" pitchFamily="18" charset="0"/>
                <a:cs typeface="Times New Roman" panose="02020603050405020304" pitchFamily="18" charset="0"/>
              </a:rPr>
              <a:t> is that it has a display, so we can easily tell it to show the variable.  </a:t>
            </a:r>
          </a:p>
          <a:p>
            <a:pPr marL="1005840" marR="228600">
              <a:spcBef>
                <a:spcPts val="600"/>
              </a:spcBef>
              <a:spcAft>
                <a:spcPts val="600"/>
              </a:spcAft>
            </a:pPr>
            <a:r>
              <a:rPr lang="en-US" sz="2600" dirty="0">
                <a:effectLst/>
                <a:latin typeface="Georgia" panose="02040502050405020303" pitchFamily="18" charset="0"/>
                <a:ea typeface="Times" panose="02020603050405020304" pitchFamily="18" charset="0"/>
                <a:cs typeface="Times New Roman" panose="02020603050405020304" pitchFamily="18" charset="0"/>
              </a:rPr>
              <a:t> These different sections are arranged around data and called objects.  Modern coding languages such as Python or Java are called object-oriented languages.</a:t>
            </a:r>
          </a:p>
          <a:p>
            <a:endParaRPr lang="en-US" dirty="0"/>
          </a:p>
        </p:txBody>
      </p:sp>
      <p:sp>
        <p:nvSpPr>
          <p:cNvPr id="6" name="Date Placeholder 5">
            <a:extLst>
              <a:ext uri="{FF2B5EF4-FFF2-40B4-BE49-F238E27FC236}">
                <a16:creationId xmlns:a16="http://schemas.microsoft.com/office/drawing/2014/main" id="{EB9182B8-177E-4314-A2F9-FBEF2DFF470E}"/>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3DCB2E1F-93CC-48E5-A29C-B216669B819F}"/>
              </a:ext>
            </a:extLst>
          </p:cNvPr>
          <p:cNvSpPr>
            <a:spLocks noGrp="1"/>
          </p:cNvSpPr>
          <p:nvPr>
            <p:ph type="sldNum" sz="quarter" idx="4"/>
          </p:nvPr>
        </p:nvSpPr>
        <p:spPr/>
        <p:txBody>
          <a:bodyPr/>
          <a:lstStyle/>
          <a:p>
            <a:fld id="{8A7A6979-0714-4377-B894-6BE4C2D6E202}" type="slidenum">
              <a:rPr lang="en-US" smtClean="0"/>
              <a:pPr/>
              <a:t>10</a:t>
            </a:fld>
            <a:endParaRPr lang="en-US"/>
          </a:p>
        </p:txBody>
      </p:sp>
    </p:spTree>
    <p:extLst>
      <p:ext uri="{BB962C8B-B14F-4D97-AF65-F5344CB8AC3E}">
        <p14:creationId xmlns:p14="http://schemas.microsoft.com/office/powerpoint/2010/main" val="37510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BF5E-8231-45E7-AFA8-7F3CE0773CA5}"/>
              </a:ext>
            </a:extLst>
          </p:cNvPr>
          <p:cNvSpPr>
            <a:spLocks noGrp="1"/>
          </p:cNvSpPr>
          <p:nvPr>
            <p:ph type="ctrTitle"/>
          </p:nvPr>
        </p:nvSpPr>
        <p:spPr/>
        <p:txBody>
          <a:bodyPr/>
          <a:lstStyle/>
          <a:p>
            <a:r>
              <a:rPr lang="en-US" dirty="0"/>
              <a:t>Indiana 4-H</a:t>
            </a:r>
          </a:p>
        </p:txBody>
      </p:sp>
      <p:sp>
        <p:nvSpPr>
          <p:cNvPr id="3" name="Subtitle 2">
            <a:extLst>
              <a:ext uri="{FF2B5EF4-FFF2-40B4-BE49-F238E27FC236}">
                <a16:creationId xmlns:a16="http://schemas.microsoft.com/office/drawing/2014/main" id="{A3F9C4F8-C3EC-44FF-BDB1-C20C37E64B89}"/>
              </a:ext>
            </a:extLst>
          </p:cNvPr>
          <p:cNvSpPr>
            <a:spLocks noGrp="1"/>
          </p:cNvSpPr>
          <p:nvPr>
            <p:ph type="subTitle" idx="1"/>
          </p:nvPr>
        </p:nvSpPr>
        <p:spPr/>
        <p:txBody>
          <a:bodyPr/>
          <a:lstStyle/>
          <a:p>
            <a:r>
              <a:rPr lang="en-US" dirty="0"/>
              <a:t>Computational Thinking</a:t>
            </a:r>
          </a:p>
        </p:txBody>
      </p:sp>
      <p:sp>
        <p:nvSpPr>
          <p:cNvPr id="4" name="Text Placeholder 3">
            <a:extLst>
              <a:ext uri="{FF2B5EF4-FFF2-40B4-BE49-F238E27FC236}">
                <a16:creationId xmlns:a16="http://schemas.microsoft.com/office/drawing/2014/main" id="{1957E362-359C-4962-9D9F-23C41C65F639}"/>
              </a:ext>
            </a:extLst>
          </p:cNvPr>
          <p:cNvSpPr>
            <a:spLocks noGrp="1"/>
          </p:cNvSpPr>
          <p:nvPr>
            <p:ph type="body" sz="quarter" idx="14"/>
          </p:nvPr>
        </p:nvSpPr>
        <p:spPr>
          <a:xfrm>
            <a:off x="550333" y="1917389"/>
            <a:ext cx="5984099" cy="3411537"/>
          </a:xfrm>
        </p:spPr>
        <p:txBody>
          <a:bodyPr>
            <a:normAutofit/>
          </a:bodyPr>
          <a:lstStyle/>
          <a:p>
            <a:pPr marL="1005840" marR="228600">
              <a:spcBef>
                <a:spcPts val="600"/>
              </a:spcBef>
              <a:spcAft>
                <a:spcPts val="600"/>
              </a:spcAft>
            </a:pPr>
            <a:r>
              <a:rPr lang="en-US" sz="2000" dirty="0">
                <a:effectLst/>
                <a:latin typeface="Georgia" panose="02040502050405020303" pitchFamily="18" charset="0"/>
                <a:ea typeface="Times" panose="02020603050405020304" pitchFamily="18" charset="0"/>
                <a:cs typeface="Times New Roman" panose="02020603050405020304" pitchFamily="18" charset="0"/>
              </a:rPr>
              <a:t>Lets think about the first part of the code.  How would you tell the computer to create a variable? </a:t>
            </a:r>
          </a:p>
          <a:p>
            <a:pPr marL="1005840" marR="228600">
              <a:spcBef>
                <a:spcPts val="600"/>
              </a:spcBef>
              <a:spcAft>
                <a:spcPts val="600"/>
              </a:spcAft>
            </a:pPr>
            <a:r>
              <a:rPr lang="en-US" sz="2000" dirty="0">
                <a:effectLst/>
                <a:latin typeface="Georgia" panose="02040502050405020303" pitchFamily="18" charset="0"/>
                <a:ea typeface="Times" panose="02020603050405020304" pitchFamily="18" charset="0"/>
                <a:cs typeface="Times New Roman" panose="02020603050405020304" pitchFamily="18" charset="0"/>
              </a:rPr>
              <a:t>Yes, you’d simply write: </a:t>
            </a:r>
            <a:r>
              <a:rPr lang="en-US" sz="20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2000" dirty="0">
                <a:effectLst/>
                <a:latin typeface="Georgia" panose="02040502050405020303" pitchFamily="18" charset="0"/>
                <a:ea typeface="Times" panose="02020603050405020304" pitchFamily="18" charset="0"/>
                <a:cs typeface="Times New Roman" panose="02020603050405020304" pitchFamily="18" charset="0"/>
              </a:rPr>
              <a:t> = 0 </a:t>
            </a:r>
          </a:p>
          <a:p>
            <a:pPr marL="1005840" marR="228600">
              <a:spcBef>
                <a:spcPts val="600"/>
              </a:spcBef>
              <a:spcAft>
                <a:spcPts val="600"/>
              </a:spcAft>
            </a:pPr>
            <a:r>
              <a:rPr lang="en-US" sz="2000" dirty="0">
                <a:effectLst/>
                <a:latin typeface="Georgia" panose="02040502050405020303" pitchFamily="18" charset="0"/>
                <a:ea typeface="Times" panose="02020603050405020304" pitchFamily="18" charset="0"/>
                <a:cs typeface="Times New Roman" panose="02020603050405020304" pitchFamily="18" charset="0"/>
              </a:rPr>
              <a:t>(You need to give it a starting value.  Your sensor will soon replace it, but it needs something there to start.)</a:t>
            </a:r>
          </a:p>
          <a:p>
            <a:pPr marL="731520" marR="228600" indent="0">
              <a:spcBef>
                <a:spcPts val="600"/>
              </a:spcBef>
              <a:spcAft>
                <a:spcPts val="600"/>
              </a:spcAft>
              <a:buNone/>
            </a:pPr>
            <a:endParaRPr lang="en-US" sz="1800" dirty="0">
              <a:effectLst/>
              <a:latin typeface="Georgia" panose="02040502050405020303" pitchFamily="18" charset="0"/>
              <a:ea typeface="Times" panose="02020603050405020304" pitchFamily="18" charset="0"/>
              <a:cs typeface="Times New Roman" panose="02020603050405020304" pitchFamily="18" charset="0"/>
            </a:endParaRPr>
          </a:p>
          <a:p>
            <a:endParaRPr lang="en-US" dirty="0"/>
          </a:p>
        </p:txBody>
      </p:sp>
      <p:sp>
        <p:nvSpPr>
          <p:cNvPr id="6" name="Date Placeholder 5">
            <a:extLst>
              <a:ext uri="{FF2B5EF4-FFF2-40B4-BE49-F238E27FC236}">
                <a16:creationId xmlns:a16="http://schemas.microsoft.com/office/drawing/2014/main" id="{9D094B61-2965-48A6-BDFE-5B605478FB29}"/>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A9E2E838-7AD7-4BEB-A2E0-C681E26F0EEF}"/>
              </a:ext>
            </a:extLst>
          </p:cNvPr>
          <p:cNvSpPr>
            <a:spLocks noGrp="1"/>
          </p:cNvSpPr>
          <p:nvPr>
            <p:ph type="sldNum" sz="quarter" idx="4"/>
          </p:nvPr>
        </p:nvSpPr>
        <p:spPr/>
        <p:txBody>
          <a:bodyPr/>
          <a:lstStyle/>
          <a:p>
            <a:fld id="{8A7A6979-0714-4377-B894-6BE4C2D6E202}" type="slidenum">
              <a:rPr lang="en-US" smtClean="0"/>
              <a:pPr/>
              <a:t>11</a:t>
            </a:fld>
            <a:endParaRPr lang="en-US"/>
          </a:p>
        </p:txBody>
      </p:sp>
      <p:pic>
        <p:nvPicPr>
          <p:cNvPr id="8" name="Content Placeholder 7">
            <a:extLst>
              <a:ext uri="{FF2B5EF4-FFF2-40B4-BE49-F238E27FC236}">
                <a16:creationId xmlns:a16="http://schemas.microsoft.com/office/drawing/2014/main" id="{1C0AAAE6-8AD4-454F-BC0D-D6AD88DFA8C9}"/>
              </a:ext>
            </a:extLst>
          </p:cNvPr>
          <p:cNvPicPr>
            <a:picLocks noGrp="1"/>
          </p:cNvPicPr>
          <p:nvPr>
            <p:ph sz="quarter" idx="13"/>
          </p:nvPr>
        </p:nvPicPr>
        <p:blipFill>
          <a:blip r:embed="rId2"/>
          <a:stretch>
            <a:fillRect/>
          </a:stretch>
        </p:blipFill>
        <p:spPr>
          <a:xfrm>
            <a:off x="7177653" y="1683720"/>
            <a:ext cx="3277057" cy="2124371"/>
          </a:xfrm>
          <a:prstGeom prst="rect">
            <a:avLst/>
          </a:prstGeom>
        </p:spPr>
      </p:pic>
      <p:sp>
        <p:nvSpPr>
          <p:cNvPr id="10" name="TextBox 9">
            <a:extLst>
              <a:ext uri="{FF2B5EF4-FFF2-40B4-BE49-F238E27FC236}">
                <a16:creationId xmlns:a16="http://schemas.microsoft.com/office/drawing/2014/main" id="{CD4D4D3A-C50A-488A-BC26-8E990483AB1F}"/>
              </a:ext>
            </a:extLst>
          </p:cNvPr>
          <p:cNvSpPr txBox="1"/>
          <p:nvPr/>
        </p:nvSpPr>
        <p:spPr>
          <a:xfrm>
            <a:off x="6102632" y="4614906"/>
            <a:ext cx="6096000" cy="369332"/>
          </a:xfrm>
          <a:prstGeom prst="rect">
            <a:avLst/>
          </a:prstGeom>
          <a:noFill/>
        </p:spPr>
        <p:txBody>
          <a:bodyPr wrap="square">
            <a:spAutoFit/>
          </a:bodyPr>
          <a:lstStyle/>
          <a:p>
            <a:pPr marL="1005840" marR="228600">
              <a:spcBef>
                <a:spcPts val="600"/>
              </a:spcBef>
              <a:spcAft>
                <a:spcPts val="600"/>
              </a:spcAft>
            </a:pPr>
            <a:r>
              <a:rPr lang="en-US" sz="18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800" dirty="0">
                <a:effectLst/>
                <a:latin typeface="Georgia" panose="02040502050405020303" pitchFamily="18" charset="0"/>
                <a:ea typeface="Times" panose="02020603050405020304" pitchFamily="18" charset="0"/>
                <a:cs typeface="Times New Roman" panose="02020603050405020304" pitchFamily="18" charset="0"/>
              </a:rPr>
              <a:t> = 0</a:t>
            </a:r>
          </a:p>
        </p:txBody>
      </p:sp>
    </p:spTree>
    <p:extLst>
      <p:ext uri="{BB962C8B-B14F-4D97-AF65-F5344CB8AC3E}">
        <p14:creationId xmlns:p14="http://schemas.microsoft.com/office/powerpoint/2010/main" val="245449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6DB6-FF4E-4C43-B555-553C2EF36472}"/>
              </a:ext>
            </a:extLst>
          </p:cNvPr>
          <p:cNvSpPr>
            <a:spLocks noGrp="1"/>
          </p:cNvSpPr>
          <p:nvPr>
            <p:ph type="ctrTitle"/>
          </p:nvPr>
        </p:nvSpPr>
        <p:spPr/>
        <p:txBody>
          <a:bodyPr/>
          <a:lstStyle/>
          <a:p>
            <a:r>
              <a:rPr lang="en-US" dirty="0"/>
              <a:t>Indiana 4-H </a:t>
            </a:r>
          </a:p>
        </p:txBody>
      </p:sp>
      <p:sp>
        <p:nvSpPr>
          <p:cNvPr id="3" name="Subtitle 2">
            <a:extLst>
              <a:ext uri="{FF2B5EF4-FFF2-40B4-BE49-F238E27FC236}">
                <a16:creationId xmlns:a16="http://schemas.microsoft.com/office/drawing/2014/main" id="{8F4D6BBA-B45C-4B85-B1F7-A4635F5E95F0}"/>
              </a:ext>
            </a:extLst>
          </p:cNvPr>
          <p:cNvSpPr>
            <a:spLocks noGrp="1"/>
          </p:cNvSpPr>
          <p:nvPr>
            <p:ph type="subTitle" idx="1"/>
          </p:nvPr>
        </p:nvSpPr>
        <p:spPr/>
        <p:txBody>
          <a:bodyPr/>
          <a:lstStyle/>
          <a:p>
            <a:r>
              <a:rPr lang="en-US" dirty="0"/>
              <a:t>Computational Thinking</a:t>
            </a:r>
          </a:p>
        </p:txBody>
      </p:sp>
      <p:sp>
        <p:nvSpPr>
          <p:cNvPr id="4" name="Text Placeholder 3">
            <a:extLst>
              <a:ext uri="{FF2B5EF4-FFF2-40B4-BE49-F238E27FC236}">
                <a16:creationId xmlns:a16="http://schemas.microsoft.com/office/drawing/2014/main" id="{64BA8BEA-1190-4E65-B91C-A9D200B14573}"/>
              </a:ext>
            </a:extLst>
          </p:cNvPr>
          <p:cNvSpPr>
            <a:spLocks noGrp="1"/>
          </p:cNvSpPr>
          <p:nvPr>
            <p:ph type="body" sz="quarter" idx="14"/>
          </p:nvPr>
        </p:nvSpPr>
        <p:spPr/>
        <p:txBody>
          <a:bodyPr/>
          <a:lstStyle/>
          <a:p>
            <a:r>
              <a:rPr lang="en-US" dirty="0"/>
              <a:t>Now we have to tell the program to read the sensor and put that data into the variable.</a:t>
            </a:r>
          </a:p>
          <a:p>
            <a:r>
              <a:rPr lang="en-US" dirty="0"/>
              <a:t>To do that </a:t>
            </a:r>
            <a:r>
              <a:rPr lang="en-US" sz="1800" dirty="0">
                <a:effectLst/>
                <a:latin typeface="Georgia" panose="02040502050405020303" pitchFamily="18" charset="0"/>
                <a:ea typeface="Times" panose="02020603050405020304" pitchFamily="18" charset="0"/>
                <a:cs typeface="Times New Roman" panose="02020603050405020304" pitchFamily="18" charset="0"/>
              </a:rPr>
              <a:t>Replace that zero next to </a:t>
            </a:r>
            <a:r>
              <a:rPr lang="en-US" sz="18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800" dirty="0">
                <a:effectLst/>
                <a:latin typeface="Georgia" panose="02040502050405020303" pitchFamily="18" charset="0"/>
                <a:ea typeface="Times" panose="02020603050405020304" pitchFamily="18" charset="0"/>
                <a:cs typeface="Times New Roman" panose="02020603050405020304" pitchFamily="18" charset="0"/>
              </a:rPr>
              <a:t> with value of soil moisture at pin 1.</a:t>
            </a:r>
          </a:p>
          <a:p>
            <a:endParaRPr lang="en-US" dirty="0"/>
          </a:p>
        </p:txBody>
      </p:sp>
      <p:sp>
        <p:nvSpPr>
          <p:cNvPr id="6" name="Date Placeholder 5">
            <a:extLst>
              <a:ext uri="{FF2B5EF4-FFF2-40B4-BE49-F238E27FC236}">
                <a16:creationId xmlns:a16="http://schemas.microsoft.com/office/drawing/2014/main" id="{8201A263-F0C7-4C2A-B787-796996D5C104}"/>
              </a:ext>
            </a:extLst>
          </p:cNvPr>
          <p:cNvSpPr>
            <a:spLocks noGrp="1"/>
          </p:cNvSpPr>
          <p:nvPr>
            <p:ph type="dt" sz="half" idx="2"/>
          </p:nvPr>
        </p:nvSpPr>
        <p:spPr/>
        <p:txBody>
          <a:bodyPr/>
          <a:lstStyle/>
          <a:p>
            <a:fld id="{E0C8DACD-4E35-4E4C-AC75-C3DE50F04E7E}" type="datetime1">
              <a:rPr lang="en-US" smtClean="0"/>
              <a:pPr/>
              <a:t>7/7/2023</a:t>
            </a:fld>
            <a:endParaRPr lang="en-US"/>
          </a:p>
        </p:txBody>
      </p:sp>
      <p:sp>
        <p:nvSpPr>
          <p:cNvPr id="7" name="Slide Number Placeholder 6">
            <a:extLst>
              <a:ext uri="{FF2B5EF4-FFF2-40B4-BE49-F238E27FC236}">
                <a16:creationId xmlns:a16="http://schemas.microsoft.com/office/drawing/2014/main" id="{B88C66EB-8FBC-436F-A209-E2CE5EA3AD15}"/>
              </a:ext>
            </a:extLst>
          </p:cNvPr>
          <p:cNvSpPr>
            <a:spLocks noGrp="1"/>
          </p:cNvSpPr>
          <p:nvPr>
            <p:ph type="sldNum" sz="quarter" idx="4"/>
          </p:nvPr>
        </p:nvSpPr>
        <p:spPr/>
        <p:txBody>
          <a:bodyPr/>
          <a:lstStyle/>
          <a:p>
            <a:fld id="{8A7A6979-0714-4377-B894-6BE4C2D6E202}" type="slidenum">
              <a:rPr lang="en-US" smtClean="0"/>
              <a:pPr/>
              <a:t>12</a:t>
            </a:fld>
            <a:endParaRPr lang="en-US"/>
          </a:p>
        </p:txBody>
      </p:sp>
      <p:pic>
        <p:nvPicPr>
          <p:cNvPr id="8" name="Picture 7">
            <a:extLst>
              <a:ext uri="{FF2B5EF4-FFF2-40B4-BE49-F238E27FC236}">
                <a16:creationId xmlns:a16="http://schemas.microsoft.com/office/drawing/2014/main" id="{2198CC07-064B-4C6E-AE2E-B3F0217A8A42}"/>
              </a:ext>
            </a:extLst>
          </p:cNvPr>
          <p:cNvPicPr/>
          <p:nvPr/>
        </p:nvPicPr>
        <p:blipFill>
          <a:blip r:embed="rId2"/>
          <a:stretch>
            <a:fillRect/>
          </a:stretch>
        </p:blipFill>
        <p:spPr>
          <a:xfrm>
            <a:off x="7543799" y="1917389"/>
            <a:ext cx="4461387" cy="2462882"/>
          </a:xfrm>
          <a:prstGeom prst="rect">
            <a:avLst/>
          </a:prstGeom>
        </p:spPr>
      </p:pic>
      <p:sp>
        <p:nvSpPr>
          <p:cNvPr id="10" name="TextBox 9">
            <a:extLst>
              <a:ext uri="{FF2B5EF4-FFF2-40B4-BE49-F238E27FC236}">
                <a16:creationId xmlns:a16="http://schemas.microsoft.com/office/drawing/2014/main" id="{89CB471B-049F-4617-893C-C4F5DA48DE3E}"/>
              </a:ext>
            </a:extLst>
          </p:cNvPr>
          <p:cNvSpPr txBox="1"/>
          <p:nvPr/>
        </p:nvSpPr>
        <p:spPr>
          <a:xfrm>
            <a:off x="4199437" y="4466393"/>
            <a:ext cx="8174295" cy="2092881"/>
          </a:xfrm>
          <a:prstGeom prst="rect">
            <a:avLst/>
          </a:prstGeom>
          <a:noFill/>
        </p:spPr>
        <p:txBody>
          <a:bodyPr wrap="square">
            <a:spAutoFit/>
          </a:bodyPr>
          <a:lstStyle/>
          <a:p>
            <a:pPr marL="1005840" marR="228600">
              <a:spcBef>
                <a:spcPts val="600"/>
              </a:spcBef>
              <a:spcAft>
                <a:spcPts val="600"/>
              </a:spcAft>
            </a:pPr>
            <a:r>
              <a:rPr lang="en-US" sz="18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800" dirty="0">
                <a:effectLst/>
                <a:latin typeface="Georgia" panose="02040502050405020303" pitchFamily="18" charset="0"/>
                <a:ea typeface="Times" panose="02020603050405020304" pitchFamily="18" charset="0"/>
                <a:cs typeface="Times New Roman" panose="02020603050405020304" pitchFamily="18" charset="0"/>
              </a:rPr>
              <a:t> = </a:t>
            </a:r>
            <a:r>
              <a:rPr lang="en-US" sz="1800" dirty="0" err="1">
                <a:effectLst/>
                <a:latin typeface="Georgia" panose="02040502050405020303" pitchFamily="18" charset="0"/>
                <a:ea typeface="Times" panose="02020603050405020304" pitchFamily="18" charset="0"/>
                <a:cs typeface="Times New Roman" panose="02020603050405020304" pitchFamily="18" charset="0"/>
              </a:rPr>
              <a:t>Environment.read_soil_humidity</a:t>
            </a:r>
            <a:r>
              <a:rPr lang="en-US" sz="1800" dirty="0">
                <a:effectLst/>
                <a:latin typeface="Georgia" panose="02040502050405020303" pitchFamily="18" charset="0"/>
                <a:ea typeface="Times" panose="02020603050405020304" pitchFamily="18" charset="0"/>
                <a:cs typeface="Times New Roman" panose="02020603050405020304" pitchFamily="18" charset="0"/>
              </a:rPr>
              <a:t>(AnalogPin.P1)</a:t>
            </a:r>
          </a:p>
          <a:p>
            <a:pPr marL="1005840" marR="228600">
              <a:spcBef>
                <a:spcPts val="600"/>
              </a:spcBef>
              <a:spcAft>
                <a:spcPts val="600"/>
              </a:spcAft>
            </a:pPr>
            <a:r>
              <a:rPr lang="en-US" sz="1800" dirty="0">
                <a:effectLst/>
                <a:latin typeface="Georgia" panose="02040502050405020303" pitchFamily="18" charset="0"/>
                <a:ea typeface="Times" panose="02020603050405020304" pitchFamily="18" charset="0"/>
                <a:cs typeface="Times New Roman" panose="02020603050405020304" pitchFamily="18" charset="0"/>
              </a:rPr>
              <a:t> </a:t>
            </a:r>
          </a:p>
          <a:p>
            <a:pPr marL="1005840" marR="228600">
              <a:spcBef>
                <a:spcPts val="600"/>
              </a:spcBef>
              <a:spcAft>
                <a:spcPts val="600"/>
              </a:spcAft>
            </a:pPr>
            <a:r>
              <a:rPr lang="en-US" sz="1800" dirty="0">
                <a:effectLst/>
                <a:latin typeface="Georgia" panose="02040502050405020303" pitchFamily="18" charset="0"/>
                <a:ea typeface="Times" panose="02020603050405020304" pitchFamily="18" charset="0"/>
                <a:cs typeface="Times New Roman" panose="02020603050405020304" pitchFamily="18" charset="0"/>
              </a:rPr>
              <a:t>def </a:t>
            </a:r>
            <a:r>
              <a:rPr lang="en-US" sz="1800" dirty="0" err="1">
                <a:effectLst/>
                <a:latin typeface="Georgia" panose="02040502050405020303" pitchFamily="18" charset="0"/>
                <a:ea typeface="Times" panose="02020603050405020304" pitchFamily="18" charset="0"/>
                <a:cs typeface="Times New Roman" panose="02020603050405020304" pitchFamily="18" charset="0"/>
              </a:rPr>
              <a:t>on_forever</a:t>
            </a:r>
            <a:r>
              <a:rPr lang="en-US" sz="1800" dirty="0">
                <a:effectLst/>
                <a:latin typeface="Georgia" panose="02040502050405020303" pitchFamily="18" charset="0"/>
                <a:ea typeface="Times" panose="02020603050405020304" pitchFamily="18" charset="0"/>
                <a:cs typeface="Times New Roman" panose="02020603050405020304" pitchFamily="18" charset="0"/>
              </a:rPr>
              <a:t>():</a:t>
            </a:r>
          </a:p>
          <a:p>
            <a:pPr marL="1005840" marR="228600">
              <a:spcBef>
                <a:spcPts val="600"/>
              </a:spcBef>
              <a:spcAft>
                <a:spcPts val="600"/>
              </a:spcAft>
            </a:pPr>
            <a:r>
              <a:rPr lang="en-US" sz="1800" dirty="0">
                <a:effectLst/>
                <a:latin typeface="Georgia" panose="02040502050405020303" pitchFamily="18" charset="0"/>
                <a:ea typeface="Times" panose="02020603050405020304" pitchFamily="18" charset="0"/>
                <a:cs typeface="Times New Roman" panose="02020603050405020304" pitchFamily="18" charset="0"/>
              </a:rPr>
              <a:t>    </a:t>
            </a:r>
            <a:r>
              <a:rPr lang="en-US" sz="1800" dirty="0" err="1">
                <a:effectLst/>
                <a:latin typeface="Georgia" panose="02040502050405020303" pitchFamily="18" charset="0"/>
                <a:ea typeface="Times" panose="02020603050405020304" pitchFamily="18" charset="0"/>
                <a:cs typeface="Times New Roman" panose="02020603050405020304" pitchFamily="18" charset="0"/>
              </a:rPr>
              <a:t>basic.show_number</a:t>
            </a:r>
            <a:r>
              <a:rPr lang="en-US" sz="1800" dirty="0">
                <a:effectLst/>
                <a:latin typeface="Georgia" panose="02040502050405020303" pitchFamily="18" charset="0"/>
                <a:ea typeface="Times" panose="02020603050405020304" pitchFamily="18" charset="0"/>
                <a:cs typeface="Times New Roman" panose="02020603050405020304" pitchFamily="18" charset="0"/>
              </a:rPr>
              <a:t>(</a:t>
            </a:r>
            <a:r>
              <a:rPr lang="en-US" sz="18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800" dirty="0">
                <a:effectLst/>
                <a:latin typeface="Georgia" panose="02040502050405020303" pitchFamily="18" charset="0"/>
                <a:ea typeface="Times" panose="02020603050405020304" pitchFamily="18" charset="0"/>
                <a:cs typeface="Times New Roman" panose="02020603050405020304" pitchFamily="18" charset="0"/>
              </a:rPr>
              <a:t>)</a:t>
            </a:r>
          </a:p>
          <a:p>
            <a:pPr marL="1005840" marR="228600">
              <a:spcBef>
                <a:spcPts val="600"/>
              </a:spcBef>
              <a:spcAft>
                <a:spcPts val="600"/>
              </a:spcAft>
            </a:pPr>
            <a:r>
              <a:rPr lang="en-US" sz="1800" dirty="0" err="1">
                <a:effectLst/>
                <a:latin typeface="Georgia" panose="02040502050405020303" pitchFamily="18" charset="0"/>
                <a:ea typeface="Times" panose="02020603050405020304" pitchFamily="18" charset="0"/>
                <a:cs typeface="Times New Roman" panose="02020603050405020304" pitchFamily="18" charset="0"/>
              </a:rPr>
              <a:t>basic.forever</a:t>
            </a:r>
            <a:r>
              <a:rPr lang="en-US" sz="1800" dirty="0">
                <a:effectLst/>
                <a:latin typeface="Georgia" panose="02040502050405020303" pitchFamily="18" charset="0"/>
                <a:ea typeface="Times" panose="02020603050405020304" pitchFamily="18" charset="0"/>
                <a:cs typeface="Times New Roman" panose="02020603050405020304" pitchFamily="18" charset="0"/>
              </a:rPr>
              <a:t>(</a:t>
            </a:r>
            <a:r>
              <a:rPr lang="en-US" sz="1800" dirty="0" err="1">
                <a:effectLst/>
                <a:latin typeface="Georgia" panose="02040502050405020303" pitchFamily="18" charset="0"/>
                <a:ea typeface="Times" panose="02020603050405020304" pitchFamily="18" charset="0"/>
                <a:cs typeface="Times New Roman" panose="02020603050405020304" pitchFamily="18" charset="0"/>
              </a:rPr>
              <a:t>on_forever</a:t>
            </a:r>
            <a:r>
              <a:rPr lang="en-US" sz="1800" dirty="0">
                <a:effectLst/>
                <a:latin typeface="Georgia" panose="02040502050405020303" pitchFamily="18" charset="0"/>
                <a:ea typeface="Times"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345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5AAC-5D98-4C4F-A12B-8ECCF5C8EAFA}"/>
              </a:ext>
            </a:extLst>
          </p:cNvPr>
          <p:cNvSpPr>
            <a:spLocks noGrp="1"/>
          </p:cNvSpPr>
          <p:nvPr>
            <p:ph type="ctrTitle"/>
          </p:nvPr>
        </p:nvSpPr>
        <p:spPr/>
        <p:txBody>
          <a:bodyPr/>
          <a:lstStyle/>
          <a:p>
            <a:r>
              <a:rPr lang="en-US" dirty="0"/>
              <a:t>Indiana 4-H</a:t>
            </a:r>
          </a:p>
        </p:txBody>
      </p:sp>
      <p:sp>
        <p:nvSpPr>
          <p:cNvPr id="3" name="Subtitle 2">
            <a:extLst>
              <a:ext uri="{FF2B5EF4-FFF2-40B4-BE49-F238E27FC236}">
                <a16:creationId xmlns:a16="http://schemas.microsoft.com/office/drawing/2014/main" id="{1EA1D802-E260-4F00-9ECE-E050A93D212E}"/>
              </a:ext>
            </a:extLst>
          </p:cNvPr>
          <p:cNvSpPr>
            <a:spLocks noGrp="1"/>
          </p:cNvSpPr>
          <p:nvPr>
            <p:ph type="subTitle" idx="1"/>
          </p:nvPr>
        </p:nvSpPr>
        <p:spPr>
          <a:xfrm>
            <a:off x="1043553" y="1345166"/>
            <a:ext cx="8056202" cy="1107996"/>
          </a:xfrm>
        </p:spPr>
        <p:txBody>
          <a:bodyPr/>
          <a:lstStyle/>
          <a:p>
            <a:r>
              <a:rPr lang="en-US" sz="3600" dirty="0"/>
              <a:t>Add More, Make it Better – Computational Thinking Expanded</a:t>
            </a:r>
          </a:p>
        </p:txBody>
      </p:sp>
      <p:sp>
        <p:nvSpPr>
          <p:cNvPr id="4" name="Text Placeholder 3">
            <a:extLst>
              <a:ext uri="{FF2B5EF4-FFF2-40B4-BE49-F238E27FC236}">
                <a16:creationId xmlns:a16="http://schemas.microsoft.com/office/drawing/2014/main" id="{647687AB-D221-47DA-B865-95C7A885BFCD}"/>
              </a:ext>
            </a:extLst>
          </p:cNvPr>
          <p:cNvSpPr>
            <a:spLocks noGrp="1"/>
          </p:cNvSpPr>
          <p:nvPr>
            <p:ph type="body" sz="quarter" idx="14"/>
          </p:nvPr>
        </p:nvSpPr>
        <p:spPr>
          <a:xfrm>
            <a:off x="1943100" y="2580967"/>
            <a:ext cx="8572500" cy="3495367"/>
          </a:xfrm>
        </p:spPr>
        <p:txBody>
          <a:bodyPr>
            <a:normAutofit/>
          </a:bodyPr>
          <a:lstStyle/>
          <a:p>
            <a:r>
              <a:rPr lang="en-US" sz="3200" dirty="0"/>
              <a:t>Yes, it is working, but we can make it better</a:t>
            </a:r>
          </a:p>
          <a:p>
            <a:r>
              <a:rPr lang="en-US" sz="3200" dirty="0"/>
              <a:t>What steps would you take to add a % sign?</a:t>
            </a:r>
          </a:p>
          <a:p>
            <a:r>
              <a:rPr lang="en-US" sz="3200" dirty="0"/>
              <a:t>What about if you want to add reactions based on certain parameters?  These are called conditionals.</a:t>
            </a:r>
          </a:p>
          <a:p>
            <a:endParaRPr lang="en-US" sz="2000" dirty="0"/>
          </a:p>
        </p:txBody>
      </p:sp>
      <p:sp>
        <p:nvSpPr>
          <p:cNvPr id="6" name="Date Placeholder 5">
            <a:extLst>
              <a:ext uri="{FF2B5EF4-FFF2-40B4-BE49-F238E27FC236}">
                <a16:creationId xmlns:a16="http://schemas.microsoft.com/office/drawing/2014/main" id="{FAF87782-1D9D-4F75-A584-798309655888}"/>
              </a:ext>
            </a:extLst>
          </p:cNvPr>
          <p:cNvSpPr>
            <a:spLocks noGrp="1"/>
          </p:cNvSpPr>
          <p:nvPr>
            <p:ph type="dt" sz="half" idx="2"/>
          </p:nvPr>
        </p:nvSpPr>
        <p:spPr/>
        <p:txBody>
          <a:bodyPr/>
          <a:lstStyle/>
          <a:p>
            <a:fld id="{E0C8DACD-4E35-4E4C-AC75-C3DE50F04E7E}" type="datetime1">
              <a:rPr lang="en-US" smtClean="0"/>
              <a:pPr/>
              <a:t>7/7/2023</a:t>
            </a:fld>
            <a:endParaRPr lang="en-US"/>
          </a:p>
        </p:txBody>
      </p:sp>
      <p:sp>
        <p:nvSpPr>
          <p:cNvPr id="7" name="Slide Number Placeholder 6">
            <a:extLst>
              <a:ext uri="{FF2B5EF4-FFF2-40B4-BE49-F238E27FC236}">
                <a16:creationId xmlns:a16="http://schemas.microsoft.com/office/drawing/2014/main" id="{64AEC0E4-C000-4A7F-88EA-3FC3EF2BE4F3}"/>
              </a:ext>
            </a:extLst>
          </p:cNvPr>
          <p:cNvSpPr>
            <a:spLocks noGrp="1"/>
          </p:cNvSpPr>
          <p:nvPr>
            <p:ph type="sldNum" sz="quarter" idx="4"/>
          </p:nvPr>
        </p:nvSpPr>
        <p:spPr/>
        <p:txBody>
          <a:bodyPr/>
          <a:lstStyle/>
          <a:p>
            <a:fld id="{8A7A6979-0714-4377-B894-6BE4C2D6E202}" type="slidenum">
              <a:rPr lang="en-US" smtClean="0"/>
              <a:pPr/>
              <a:t>13</a:t>
            </a:fld>
            <a:endParaRPr lang="en-US"/>
          </a:p>
        </p:txBody>
      </p:sp>
    </p:spTree>
    <p:extLst>
      <p:ext uri="{BB962C8B-B14F-4D97-AF65-F5344CB8AC3E}">
        <p14:creationId xmlns:p14="http://schemas.microsoft.com/office/powerpoint/2010/main" val="112256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B475-62C6-4E91-90C0-CBA1C38F66B5}"/>
              </a:ext>
            </a:extLst>
          </p:cNvPr>
          <p:cNvSpPr>
            <a:spLocks noGrp="1"/>
          </p:cNvSpPr>
          <p:nvPr>
            <p:ph type="ctrTitle"/>
          </p:nvPr>
        </p:nvSpPr>
        <p:spPr/>
        <p:txBody>
          <a:bodyPr/>
          <a:lstStyle/>
          <a:p>
            <a:r>
              <a:rPr lang="en-US" dirty="0"/>
              <a:t>Indiana 4-H</a:t>
            </a:r>
          </a:p>
        </p:txBody>
      </p:sp>
      <p:sp>
        <p:nvSpPr>
          <p:cNvPr id="3" name="Subtitle 2">
            <a:extLst>
              <a:ext uri="{FF2B5EF4-FFF2-40B4-BE49-F238E27FC236}">
                <a16:creationId xmlns:a16="http://schemas.microsoft.com/office/drawing/2014/main" id="{B322EC2E-933B-4D6C-BBF3-987E483E844D}"/>
              </a:ext>
            </a:extLst>
          </p:cNvPr>
          <p:cNvSpPr>
            <a:spLocks noGrp="1"/>
          </p:cNvSpPr>
          <p:nvPr>
            <p:ph type="subTitle" idx="1"/>
          </p:nvPr>
        </p:nvSpPr>
        <p:spPr/>
        <p:txBody>
          <a:bodyPr/>
          <a:lstStyle/>
          <a:p>
            <a:r>
              <a:rPr lang="en-US" dirty="0"/>
              <a:t>What a Conditional Looks Like</a:t>
            </a:r>
          </a:p>
        </p:txBody>
      </p:sp>
      <p:sp>
        <p:nvSpPr>
          <p:cNvPr id="4" name="Text Placeholder 3">
            <a:extLst>
              <a:ext uri="{FF2B5EF4-FFF2-40B4-BE49-F238E27FC236}">
                <a16:creationId xmlns:a16="http://schemas.microsoft.com/office/drawing/2014/main" id="{1536B2C4-E7B0-4F79-863E-7F2C15392165}"/>
              </a:ext>
            </a:extLst>
          </p:cNvPr>
          <p:cNvSpPr>
            <a:spLocks noGrp="1"/>
          </p:cNvSpPr>
          <p:nvPr>
            <p:ph type="body" sz="quarter" idx="14"/>
          </p:nvPr>
        </p:nvSpPr>
        <p:spPr>
          <a:xfrm>
            <a:off x="457200" y="2073764"/>
            <a:ext cx="8052619" cy="3595445"/>
          </a:xfrm>
        </p:spPr>
        <p:txBody>
          <a:bodyPr>
            <a:normAutofit fontScale="92500" lnSpcReduction="20000"/>
          </a:bodyPr>
          <a:lstStyle/>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def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on_button_pressed_a</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for index in range(4):</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if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100" dirty="0">
                <a:effectLst/>
                <a:latin typeface="Georgia" panose="02040502050405020303" pitchFamily="18" charset="0"/>
                <a:ea typeface="Times" panose="02020603050405020304" pitchFamily="18" charset="0"/>
                <a:cs typeface="Times New Roman" panose="02020603050405020304" pitchFamily="18" charset="0"/>
              </a:rPr>
              <a:t> &lt; 20:</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music.play</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music.string_playable</a:t>
            </a:r>
            <a:r>
              <a:rPr lang="en-US" sz="1100" dirty="0">
                <a:effectLst/>
                <a:latin typeface="Georgia" panose="02040502050405020303" pitchFamily="18" charset="0"/>
                <a:ea typeface="Times" panose="02020603050405020304" pitchFamily="18" charset="0"/>
                <a:cs typeface="Times New Roman" panose="02020603050405020304" pitchFamily="18" charset="0"/>
              </a:rPr>
              <a:t>("C - C - C - C - ", 120),</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music.PlaybackMode.UNTIL_DONE</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basic.show_icon</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IconNames.SAD</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elif</a:t>
            </a: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soil_humidity</a:t>
            </a:r>
            <a:r>
              <a:rPr lang="en-US" sz="1100" dirty="0">
                <a:effectLst/>
                <a:latin typeface="Georgia" panose="02040502050405020303" pitchFamily="18" charset="0"/>
                <a:ea typeface="Times" panose="02020603050405020304" pitchFamily="18" charset="0"/>
                <a:cs typeface="Times New Roman" panose="02020603050405020304" pitchFamily="18" charset="0"/>
              </a:rPr>
              <a:t> &lt;= 40:</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basic.show_icon</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IconNames.HAPPY</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else:</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music._</a:t>
            </a:r>
            <a:r>
              <a:rPr lang="en-US" sz="1100" dirty="0" err="1">
                <a:effectLst/>
                <a:latin typeface="Georgia" panose="02040502050405020303" pitchFamily="18" charset="0"/>
                <a:ea typeface="Times" panose="02020603050405020304" pitchFamily="18" charset="0"/>
                <a:cs typeface="Times New Roman" panose="02020603050405020304" pitchFamily="18" charset="0"/>
              </a:rPr>
              <a:t>play_default_background</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music.built_in_playable_melody</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Melodies.FUNERAL</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music.PlaybackMode.IN_BACKGROUND</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basic.show_icon</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IconNames.GHOST</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pPr marL="731520" marR="228600" indent="0">
              <a:spcBef>
                <a:spcPts val="600"/>
              </a:spcBef>
              <a:spcAft>
                <a:spcPts val="600"/>
              </a:spcAft>
              <a:buNone/>
            </a:pPr>
            <a:r>
              <a:rPr lang="en-US" sz="1100" dirty="0" err="1">
                <a:effectLst/>
                <a:latin typeface="Georgia" panose="02040502050405020303" pitchFamily="18" charset="0"/>
                <a:ea typeface="Times" panose="02020603050405020304" pitchFamily="18" charset="0"/>
                <a:cs typeface="Times New Roman" panose="02020603050405020304" pitchFamily="18" charset="0"/>
              </a:rPr>
              <a:t>input.on_button_pressed</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r>
              <a:rPr lang="en-US" sz="1100" dirty="0" err="1">
                <a:effectLst/>
                <a:latin typeface="Georgia" panose="02040502050405020303" pitchFamily="18" charset="0"/>
                <a:ea typeface="Times" panose="02020603050405020304" pitchFamily="18" charset="0"/>
                <a:cs typeface="Times New Roman" panose="02020603050405020304" pitchFamily="18" charset="0"/>
              </a:rPr>
              <a:t>Button.A</a:t>
            </a:r>
            <a:r>
              <a:rPr lang="en-US" sz="1100" dirty="0">
                <a:effectLst/>
                <a:latin typeface="Georgia" panose="02040502050405020303" pitchFamily="18" charset="0"/>
                <a:ea typeface="Times" panose="02020603050405020304" pitchFamily="18" charset="0"/>
                <a:cs typeface="Times New Roman" panose="02020603050405020304" pitchFamily="18" charset="0"/>
              </a:rPr>
              <a:t>, </a:t>
            </a:r>
            <a:r>
              <a:rPr lang="en-US" sz="1100" dirty="0" err="1">
                <a:effectLst/>
                <a:latin typeface="Georgia" panose="02040502050405020303" pitchFamily="18" charset="0"/>
                <a:ea typeface="Times" panose="02020603050405020304" pitchFamily="18" charset="0"/>
                <a:cs typeface="Times New Roman" panose="02020603050405020304" pitchFamily="18" charset="0"/>
              </a:rPr>
              <a:t>on_button_pressed_a</a:t>
            </a:r>
            <a:r>
              <a:rPr lang="en-US" sz="1100" dirty="0">
                <a:effectLst/>
                <a:latin typeface="Georgia" panose="02040502050405020303" pitchFamily="18" charset="0"/>
                <a:ea typeface="Times" panose="02020603050405020304" pitchFamily="18" charset="0"/>
                <a:cs typeface="Times New Roman" panose="02020603050405020304" pitchFamily="18" charset="0"/>
              </a:rPr>
              <a:t>)</a:t>
            </a:r>
          </a:p>
          <a:p>
            <a:endParaRPr lang="en-US" sz="1100" dirty="0"/>
          </a:p>
        </p:txBody>
      </p:sp>
      <p:sp>
        <p:nvSpPr>
          <p:cNvPr id="6" name="Date Placeholder 5">
            <a:extLst>
              <a:ext uri="{FF2B5EF4-FFF2-40B4-BE49-F238E27FC236}">
                <a16:creationId xmlns:a16="http://schemas.microsoft.com/office/drawing/2014/main" id="{513BB20C-7D24-48CF-AA37-464C5436252A}"/>
              </a:ext>
            </a:extLst>
          </p:cNvPr>
          <p:cNvSpPr>
            <a:spLocks noGrp="1"/>
          </p:cNvSpPr>
          <p:nvPr>
            <p:ph type="dt" sz="half" idx="2"/>
          </p:nvPr>
        </p:nvSpPr>
        <p:spPr/>
        <p:txBody>
          <a:bodyPr/>
          <a:lstStyle/>
          <a:p>
            <a:fld id="{E0C8DACD-4E35-4E4C-AC75-C3DE50F04E7E}" type="datetime1">
              <a:rPr lang="en-US" smtClean="0"/>
              <a:pPr/>
              <a:t>7/7/2023</a:t>
            </a:fld>
            <a:endParaRPr lang="en-US"/>
          </a:p>
        </p:txBody>
      </p:sp>
      <p:sp>
        <p:nvSpPr>
          <p:cNvPr id="7" name="Slide Number Placeholder 6">
            <a:extLst>
              <a:ext uri="{FF2B5EF4-FFF2-40B4-BE49-F238E27FC236}">
                <a16:creationId xmlns:a16="http://schemas.microsoft.com/office/drawing/2014/main" id="{81B2DF7E-A50C-4129-9310-3AFC0F98800C}"/>
              </a:ext>
            </a:extLst>
          </p:cNvPr>
          <p:cNvSpPr>
            <a:spLocks noGrp="1"/>
          </p:cNvSpPr>
          <p:nvPr>
            <p:ph type="sldNum" sz="quarter" idx="4"/>
          </p:nvPr>
        </p:nvSpPr>
        <p:spPr/>
        <p:txBody>
          <a:bodyPr/>
          <a:lstStyle/>
          <a:p>
            <a:fld id="{8A7A6979-0714-4377-B894-6BE4C2D6E202}" type="slidenum">
              <a:rPr lang="en-US" smtClean="0"/>
              <a:pPr/>
              <a:t>14</a:t>
            </a:fld>
            <a:endParaRPr lang="en-US"/>
          </a:p>
        </p:txBody>
      </p:sp>
      <p:pic>
        <p:nvPicPr>
          <p:cNvPr id="8" name="Content Placeholder 7">
            <a:extLst>
              <a:ext uri="{FF2B5EF4-FFF2-40B4-BE49-F238E27FC236}">
                <a16:creationId xmlns:a16="http://schemas.microsoft.com/office/drawing/2014/main" id="{4425204D-815E-456D-904B-EF97345BB303}"/>
              </a:ext>
            </a:extLst>
          </p:cNvPr>
          <p:cNvPicPr>
            <a:picLocks noGrp="1"/>
          </p:cNvPicPr>
          <p:nvPr>
            <p:ph sz="quarter" idx="13"/>
          </p:nvPr>
        </p:nvPicPr>
        <p:blipFill>
          <a:blip r:embed="rId2"/>
          <a:stretch>
            <a:fillRect/>
          </a:stretch>
        </p:blipFill>
        <p:spPr>
          <a:xfrm>
            <a:off x="7071399" y="1683720"/>
            <a:ext cx="3665427" cy="3829114"/>
          </a:xfrm>
          <a:prstGeom prst="rect">
            <a:avLst/>
          </a:prstGeom>
        </p:spPr>
      </p:pic>
    </p:spTree>
    <p:extLst>
      <p:ext uri="{BB962C8B-B14F-4D97-AF65-F5344CB8AC3E}">
        <p14:creationId xmlns:p14="http://schemas.microsoft.com/office/powerpoint/2010/main" val="335096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41F126-AAF4-41F0-A031-EAEE16927DB2}"/>
              </a:ext>
            </a:extLst>
          </p:cNvPr>
          <p:cNvSpPr>
            <a:spLocks noGrp="1"/>
          </p:cNvSpPr>
          <p:nvPr>
            <p:ph type="subTitle" idx="1"/>
          </p:nvPr>
        </p:nvSpPr>
        <p:spPr/>
        <p:txBody>
          <a:bodyPr/>
          <a:lstStyle/>
          <a:p>
            <a:r>
              <a:rPr lang="en-US"/>
              <a:t>Questions?</a:t>
            </a:r>
          </a:p>
        </p:txBody>
      </p:sp>
      <p:sp>
        <p:nvSpPr>
          <p:cNvPr id="5" name="Date Placeholder 4">
            <a:extLst>
              <a:ext uri="{FF2B5EF4-FFF2-40B4-BE49-F238E27FC236}">
                <a16:creationId xmlns:a16="http://schemas.microsoft.com/office/drawing/2014/main" id="{A7037FAE-8AC1-471A-8938-11A32870DC3B}"/>
              </a:ext>
            </a:extLst>
          </p:cNvPr>
          <p:cNvSpPr>
            <a:spLocks noGrp="1"/>
          </p:cNvSpPr>
          <p:nvPr>
            <p:ph type="dt" sz="half" idx="10"/>
          </p:nvPr>
        </p:nvSpPr>
        <p:spPr/>
        <p:txBody>
          <a:bodyPr/>
          <a:lstStyle/>
          <a:p>
            <a:fld id="{049DC8E1-D369-0F48-9062-BB068AFD07CE}" type="datetime1">
              <a:rPr lang="en-US" smtClean="0"/>
              <a:pPr/>
              <a:t>7/6/2023</a:t>
            </a:fld>
            <a:endParaRPr lang="en-US"/>
          </a:p>
        </p:txBody>
      </p:sp>
      <p:sp>
        <p:nvSpPr>
          <p:cNvPr id="6" name="Slide Number Placeholder 5">
            <a:extLst>
              <a:ext uri="{FF2B5EF4-FFF2-40B4-BE49-F238E27FC236}">
                <a16:creationId xmlns:a16="http://schemas.microsoft.com/office/drawing/2014/main" id="{50E99ABD-BB72-4CA5-9113-1DEB7B16E751}"/>
              </a:ext>
            </a:extLst>
          </p:cNvPr>
          <p:cNvSpPr>
            <a:spLocks noGrp="1"/>
          </p:cNvSpPr>
          <p:nvPr>
            <p:ph type="sldNum" sz="quarter" idx="12"/>
          </p:nvPr>
        </p:nvSpPr>
        <p:spPr/>
        <p:txBody>
          <a:bodyPr/>
          <a:lstStyle/>
          <a:p>
            <a:fld id="{8A7A6979-0714-4377-B894-6BE4C2D6E202}" type="slidenum">
              <a:rPr lang="en-US" smtClean="0"/>
              <a:pPr/>
              <a:t>15</a:t>
            </a:fld>
            <a:endParaRPr lang="en-US"/>
          </a:p>
        </p:txBody>
      </p:sp>
    </p:spTree>
    <p:extLst>
      <p:ext uri="{BB962C8B-B14F-4D97-AF65-F5344CB8AC3E}">
        <p14:creationId xmlns:p14="http://schemas.microsoft.com/office/powerpoint/2010/main" val="226200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4"/>
          </p:nvPr>
        </p:nvSpPr>
        <p:spPr/>
        <p:txBody>
          <a:bodyPr/>
          <a:lstStyle/>
          <a:p>
            <a:r>
              <a:rPr lang="en-US"/>
              <a:t>Rachel Haselby – CS Specialist - rhaselby@purdue.edu</a:t>
            </a:r>
          </a:p>
        </p:txBody>
      </p:sp>
      <p:sp>
        <p:nvSpPr>
          <p:cNvPr id="4" name="Date Placeholder 3"/>
          <p:cNvSpPr>
            <a:spLocks noGrp="1"/>
          </p:cNvSpPr>
          <p:nvPr>
            <p:ph type="dt" sz="half" idx="10"/>
          </p:nvPr>
        </p:nvSpPr>
        <p:spPr/>
        <p:txBody>
          <a:bodyPr/>
          <a:lstStyle/>
          <a:p>
            <a:fld id="{049DC8E1-D369-0F48-9062-BB068AFD07CE}" type="datetime1">
              <a:rPr lang="en-US" smtClean="0"/>
              <a:pPr/>
              <a:t>7/6/2023</a:t>
            </a:fld>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pPr/>
              <a:t>16</a:t>
            </a:fld>
            <a:endParaRPr lang="en-US"/>
          </a:p>
        </p:txBody>
      </p:sp>
    </p:spTree>
    <p:extLst>
      <p:ext uri="{BB962C8B-B14F-4D97-AF65-F5344CB8AC3E}">
        <p14:creationId xmlns:p14="http://schemas.microsoft.com/office/powerpoint/2010/main" val="370444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Indiana 4-H</a:t>
            </a:r>
          </a:p>
        </p:txBody>
      </p:sp>
      <p:sp>
        <p:nvSpPr>
          <p:cNvPr id="3" name="Subtitle 2"/>
          <p:cNvSpPr>
            <a:spLocks noGrp="1"/>
          </p:cNvSpPr>
          <p:nvPr>
            <p:ph type="subTitle" idx="1"/>
          </p:nvPr>
        </p:nvSpPr>
        <p:spPr/>
        <p:txBody>
          <a:bodyPr/>
          <a:lstStyle/>
          <a:p>
            <a:r>
              <a:rPr lang="en-US"/>
              <a:t>Introductions</a:t>
            </a:r>
          </a:p>
        </p:txBody>
      </p:sp>
      <p:sp>
        <p:nvSpPr>
          <p:cNvPr id="4" name="Text Placeholder 3"/>
          <p:cNvSpPr>
            <a:spLocks noGrp="1"/>
          </p:cNvSpPr>
          <p:nvPr>
            <p:ph type="body" sz="quarter" idx="14"/>
          </p:nvPr>
        </p:nvSpPr>
        <p:spPr/>
        <p:txBody>
          <a:bodyPr vert="horz" lIns="0" tIns="0" rIns="0" bIns="0" rtlCol="0" anchor="t">
            <a:normAutofit/>
          </a:bodyPr>
          <a:lstStyle/>
          <a:p>
            <a:r>
              <a:rPr lang="en-US" dirty="0"/>
              <a:t>Rachel Haselby – Computer Science Specialist – Indiana 4-H Youth Development</a:t>
            </a:r>
          </a:p>
          <a:p>
            <a:r>
              <a:rPr lang="en-US" dirty="0"/>
              <a:t>rhaselby@purdue.edu</a:t>
            </a:r>
          </a:p>
        </p:txBody>
      </p:sp>
      <p:sp>
        <p:nvSpPr>
          <p:cNvPr id="5" name="Date Placeholder 4"/>
          <p:cNvSpPr>
            <a:spLocks noGrp="1"/>
          </p:cNvSpPr>
          <p:nvPr>
            <p:ph type="dt" sz="half" idx="2"/>
          </p:nvPr>
        </p:nvSpPr>
        <p:spPr/>
        <p:txBody>
          <a:bodyPr/>
          <a:lstStyle/>
          <a:p>
            <a:fld id="{E0C8DACD-4E35-4E4C-AC75-C3DE50F04E7E}" type="datetime1">
              <a:rPr lang="en-US" smtClean="0"/>
              <a:pPr/>
              <a:t>7/6/2023</a:t>
            </a:fld>
            <a:endParaRPr lang="en-US"/>
          </a:p>
        </p:txBody>
      </p:sp>
      <p:sp>
        <p:nvSpPr>
          <p:cNvPr id="6" name="Slide Number Placeholder 5"/>
          <p:cNvSpPr>
            <a:spLocks noGrp="1"/>
          </p:cNvSpPr>
          <p:nvPr>
            <p:ph type="sldNum" sz="quarter" idx="4"/>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234918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Indiana 4-H </a:t>
            </a:r>
          </a:p>
        </p:txBody>
      </p:sp>
      <p:sp>
        <p:nvSpPr>
          <p:cNvPr id="3" name="Subtitle 2"/>
          <p:cNvSpPr>
            <a:spLocks noGrp="1"/>
          </p:cNvSpPr>
          <p:nvPr>
            <p:ph type="subTitle" idx="1"/>
          </p:nvPr>
        </p:nvSpPr>
        <p:spPr/>
        <p:txBody>
          <a:bodyPr/>
          <a:lstStyle/>
          <a:p>
            <a:r>
              <a:rPr lang="en-US"/>
              <a:t>What is 4-H Youth Development</a:t>
            </a:r>
          </a:p>
        </p:txBody>
      </p:sp>
      <p:sp>
        <p:nvSpPr>
          <p:cNvPr id="4" name="Text Placeholder 3"/>
          <p:cNvSpPr>
            <a:spLocks noGrp="1"/>
          </p:cNvSpPr>
          <p:nvPr>
            <p:ph type="body" sz="quarter" idx="14"/>
          </p:nvPr>
        </p:nvSpPr>
        <p:spPr>
          <a:xfrm>
            <a:off x="1943100" y="1917389"/>
            <a:ext cx="8496300" cy="3411537"/>
          </a:xfrm>
        </p:spPr>
        <p:txBody>
          <a:bodyPr>
            <a:normAutofit lnSpcReduction="10000"/>
          </a:bodyPr>
          <a:lstStyle/>
          <a:p>
            <a:r>
              <a:rPr lang="en-US"/>
              <a:t>4-H started over 100 years ago</a:t>
            </a:r>
          </a:p>
          <a:p>
            <a:r>
              <a:rPr lang="en-US"/>
              <a:t>Today is the largest youth development organization in the country</a:t>
            </a:r>
          </a:p>
          <a:p>
            <a:r>
              <a:rPr lang="en-US"/>
              <a:t>We help youth learn to be leaders</a:t>
            </a:r>
          </a:p>
          <a:p>
            <a:pPr lvl="1"/>
            <a:r>
              <a:rPr lang="en-US"/>
              <a:t>Hands on experiences</a:t>
            </a:r>
          </a:p>
          <a:p>
            <a:pPr lvl="1"/>
            <a:r>
              <a:rPr lang="en-US"/>
              <a:t>Leadership opportunities</a:t>
            </a:r>
          </a:p>
          <a:p>
            <a:pPr lvl="1"/>
            <a:r>
              <a:rPr lang="en-US"/>
              <a:t>Community clubs</a:t>
            </a:r>
          </a:p>
          <a:p>
            <a:pPr lvl="1"/>
            <a:r>
              <a:rPr lang="en-US"/>
              <a:t>After school</a:t>
            </a:r>
          </a:p>
          <a:p>
            <a:pPr lvl="1"/>
            <a:r>
              <a:rPr lang="en-US"/>
              <a:t>School enrichment</a:t>
            </a:r>
          </a:p>
          <a:p>
            <a:pPr lvl="1"/>
            <a:r>
              <a:rPr lang="en-US"/>
              <a:t>Camps/workshops</a:t>
            </a:r>
          </a:p>
          <a:p>
            <a:pPr lvl="1"/>
            <a:r>
              <a:rPr lang="en-US"/>
              <a:t>Special interest programs</a:t>
            </a:r>
          </a:p>
        </p:txBody>
      </p:sp>
      <p:sp>
        <p:nvSpPr>
          <p:cNvPr id="6" name="Date Placeholder 5"/>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p:cNvSpPr>
            <a:spLocks noGrp="1"/>
          </p:cNvSpPr>
          <p:nvPr>
            <p:ph type="sldNum" sz="quarter" idx="4"/>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332860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11D0-7DE5-45D9-871A-7E88B11FC0A7}"/>
              </a:ext>
            </a:extLst>
          </p:cNvPr>
          <p:cNvSpPr>
            <a:spLocks noGrp="1"/>
          </p:cNvSpPr>
          <p:nvPr>
            <p:ph type="ctrTitle"/>
          </p:nvPr>
        </p:nvSpPr>
        <p:spPr/>
        <p:txBody>
          <a:bodyPr/>
          <a:lstStyle/>
          <a:p>
            <a:r>
              <a:rPr lang="en-US"/>
              <a:t>Indiana 4-H</a:t>
            </a:r>
          </a:p>
        </p:txBody>
      </p:sp>
      <p:sp>
        <p:nvSpPr>
          <p:cNvPr id="3" name="Subtitle 2">
            <a:extLst>
              <a:ext uri="{FF2B5EF4-FFF2-40B4-BE49-F238E27FC236}">
                <a16:creationId xmlns:a16="http://schemas.microsoft.com/office/drawing/2014/main" id="{1FDB6C02-6E65-4D4F-B9A3-03A2A95292B6}"/>
              </a:ext>
            </a:extLst>
          </p:cNvPr>
          <p:cNvSpPr>
            <a:spLocks noGrp="1"/>
          </p:cNvSpPr>
          <p:nvPr>
            <p:ph type="subTitle" idx="1"/>
          </p:nvPr>
        </p:nvSpPr>
        <p:spPr/>
        <p:txBody>
          <a:bodyPr/>
          <a:lstStyle/>
          <a:p>
            <a:r>
              <a:rPr lang="en-US"/>
              <a:t>Thrive Model</a:t>
            </a:r>
          </a:p>
        </p:txBody>
      </p:sp>
      <p:sp>
        <p:nvSpPr>
          <p:cNvPr id="4" name="Text Placeholder 3">
            <a:extLst>
              <a:ext uri="{FF2B5EF4-FFF2-40B4-BE49-F238E27FC236}">
                <a16:creationId xmlns:a16="http://schemas.microsoft.com/office/drawing/2014/main" id="{0D9F13D5-B5F3-4A67-A9C7-189A067BCB41}"/>
              </a:ext>
            </a:extLst>
          </p:cNvPr>
          <p:cNvSpPr>
            <a:spLocks noGrp="1"/>
          </p:cNvSpPr>
          <p:nvPr>
            <p:ph type="body" sz="quarter" idx="14"/>
          </p:nvPr>
        </p:nvSpPr>
        <p:spPr/>
        <p:txBody>
          <a:bodyPr/>
          <a:lstStyle/>
          <a:p>
            <a:r>
              <a:rPr lang="en-US"/>
              <a:t>In 4-H we understand that it takes time to develop youth into successful adults</a:t>
            </a:r>
          </a:p>
          <a:p>
            <a:pPr lvl="1"/>
            <a:r>
              <a:rPr lang="en-US"/>
              <a:t>We use the Developmental Context to help them grow</a:t>
            </a:r>
          </a:p>
          <a:p>
            <a:pPr lvl="2"/>
            <a:r>
              <a:rPr lang="en-US"/>
              <a:t>Sparks</a:t>
            </a:r>
          </a:p>
          <a:p>
            <a:pPr lvl="2"/>
            <a:r>
              <a:rPr lang="en-US"/>
              <a:t>Belonging </a:t>
            </a:r>
          </a:p>
          <a:p>
            <a:pPr lvl="2"/>
            <a:r>
              <a:rPr lang="en-US"/>
              <a:t>Relationships</a:t>
            </a:r>
          </a:p>
          <a:p>
            <a:pPr lvl="2"/>
            <a:r>
              <a:rPr lang="en-US"/>
              <a:t>Engagement</a:t>
            </a:r>
          </a:p>
        </p:txBody>
      </p:sp>
      <p:pic>
        <p:nvPicPr>
          <p:cNvPr id="8" name="Content Placeholder 7">
            <a:extLst>
              <a:ext uri="{FF2B5EF4-FFF2-40B4-BE49-F238E27FC236}">
                <a16:creationId xmlns:a16="http://schemas.microsoft.com/office/drawing/2014/main" id="{F97504D5-6509-41D8-ABB5-6340E801C44D}"/>
              </a:ext>
            </a:extLst>
          </p:cNvPr>
          <p:cNvPicPr>
            <a:picLocks noGrp="1" noChangeAspect="1"/>
          </p:cNvPicPr>
          <p:nvPr>
            <p:ph sz="quarter" idx="13"/>
          </p:nvPr>
        </p:nvPicPr>
        <p:blipFill>
          <a:blip r:embed="rId2"/>
          <a:stretch>
            <a:fillRect/>
          </a:stretch>
        </p:blipFill>
        <p:spPr>
          <a:xfrm>
            <a:off x="7564495" y="1920875"/>
            <a:ext cx="3316173" cy="4132263"/>
          </a:xfrm>
          <a:prstGeom prst="rect">
            <a:avLst/>
          </a:prstGeom>
        </p:spPr>
      </p:pic>
      <p:sp>
        <p:nvSpPr>
          <p:cNvPr id="6" name="Date Placeholder 5">
            <a:extLst>
              <a:ext uri="{FF2B5EF4-FFF2-40B4-BE49-F238E27FC236}">
                <a16:creationId xmlns:a16="http://schemas.microsoft.com/office/drawing/2014/main" id="{2F50D00F-BD32-44B1-BC5D-9C04B96ECDC9}"/>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FD462CF9-AE2F-4372-B8FB-5B35B56CF7AC}"/>
              </a:ext>
            </a:extLst>
          </p:cNvPr>
          <p:cNvSpPr>
            <a:spLocks noGrp="1"/>
          </p:cNvSpPr>
          <p:nvPr>
            <p:ph type="sldNum" sz="quarter" idx="4"/>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24953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1F1F-5799-4735-B28B-4A94AD553A3A}"/>
              </a:ext>
            </a:extLst>
          </p:cNvPr>
          <p:cNvSpPr>
            <a:spLocks noGrp="1"/>
          </p:cNvSpPr>
          <p:nvPr>
            <p:ph type="ctrTitle"/>
          </p:nvPr>
        </p:nvSpPr>
        <p:spPr/>
        <p:txBody>
          <a:bodyPr/>
          <a:lstStyle/>
          <a:p>
            <a:r>
              <a:rPr lang="en-US"/>
              <a:t>Indiana 4-H</a:t>
            </a:r>
          </a:p>
        </p:txBody>
      </p:sp>
      <p:sp>
        <p:nvSpPr>
          <p:cNvPr id="6" name="Date Placeholder 5">
            <a:extLst>
              <a:ext uri="{FF2B5EF4-FFF2-40B4-BE49-F238E27FC236}">
                <a16:creationId xmlns:a16="http://schemas.microsoft.com/office/drawing/2014/main" id="{6B450B5C-6FE0-4827-A270-56C3B37BF322}"/>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0D676406-1C7D-4F1F-884D-A5855F3C31F4}"/>
              </a:ext>
            </a:extLst>
          </p:cNvPr>
          <p:cNvSpPr>
            <a:spLocks noGrp="1"/>
          </p:cNvSpPr>
          <p:nvPr>
            <p:ph type="sldNum" sz="quarter" idx="4"/>
          </p:nvPr>
        </p:nvSpPr>
        <p:spPr/>
        <p:txBody>
          <a:bodyPr/>
          <a:lstStyle/>
          <a:p>
            <a:fld id="{8A7A6979-0714-4377-B894-6BE4C2D6E202}" type="slidenum">
              <a:rPr lang="en-US" smtClean="0"/>
              <a:pPr/>
              <a:t>5</a:t>
            </a:fld>
            <a:endParaRPr lang="en-US"/>
          </a:p>
        </p:txBody>
      </p:sp>
      <p:sp>
        <p:nvSpPr>
          <p:cNvPr id="10" name="Subtitle 9">
            <a:extLst>
              <a:ext uri="{FF2B5EF4-FFF2-40B4-BE49-F238E27FC236}">
                <a16:creationId xmlns:a16="http://schemas.microsoft.com/office/drawing/2014/main" id="{04592E6D-0077-4307-81CF-2ABBBFA7038D}"/>
              </a:ext>
            </a:extLst>
          </p:cNvPr>
          <p:cNvSpPr>
            <a:spLocks noGrp="1"/>
          </p:cNvSpPr>
          <p:nvPr>
            <p:ph type="subTitle" idx="1"/>
          </p:nvPr>
        </p:nvSpPr>
        <p:spPr/>
        <p:txBody>
          <a:bodyPr/>
          <a:lstStyle/>
          <a:p>
            <a:r>
              <a:rPr lang="en-US" dirty="0"/>
              <a:t>Computer Science</a:t>
            </a:r>
          </a:p>
        </p:txBody>
      </p:sp>
      <p:sp>
        <p:nvSpPr>
          <p:cNvPr id="12" name="TextBox 11">
            <a:extLst>
              <a:ext uri="{FF2B5EF4-FFF2-40B4-BE49-F238E27FC236}">
                <a16:creationId xmlns:a16="http://schemas.microsoft.com/office/drawing/2014/main" id="{A29E7C54-F9C5-4CC8-AB42-BF5CF3C25620}"/>
              </a:ext>
            </a:extLst>
          </p:cNvPr>
          <p:cNvSpPr txBox="1"/>
          <p:nvPr/>
        </p:nvSpPr>
        <p:spPr>
          <a:xfrm>
            <a:off x="1278384" y="2254928"/>
            <a:ext cx="885103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What is computer science to you?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Frankly the science of computers suffers from an image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you hear the word “computer science” you tend to think of a geek hacking in a darkened basement.  In reality, it touches almost all areas of life, including our youth and our farms.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definition, it is the study of computers and computational systems.  In 4-H, than means it is a very diverse subject.  Today I’m going to show you one of my favorite tools, the </a:t>
            </a:r>
            <a:r>
              <a:rPr lang="en-US" dirty="0" err="1"/>
              <a:t>Micro:Bit</a:t>
            </a:r>
            <a:r>
              <a:rPr lang="en-US" dirty="0"/>
              <a:t>.</a:t>
            </a:r>
          </a:p>
        </p:txBody>
      </p:sp>
    </p:spTree>
    <p:extLst>
      <p:ext uri="{BB962C8B-B14F-4D97-AF65-F5344CB8AC3E}">
        <p14:creationId xmlns:p14="http://schemas.microsoft.com/office/powerpoint/2010/main" val="357372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671A-5760-4E32-A115-A5C720D01C47}"/>
              </a:ext>
            </a:extLst>
          </p:cNvPr>
          <p:cNvSpPr>
            <a:spLocks noGrp="1"/>
          </p:cNvSpPr>
          <p:nvPr>
            <p:ph type="ctrTitle"/>
          </p:nvPr>
        </p:nvSpPr>
        <p:spPr/>
        <p:txBody>
          <a:bodyPr/>
          <a:lstStyle/>
          <a:p>
            <a:r>
              <a:rPr lang="en-US" dirty="0"/>
              <a:t>Indiana 4-H	</a:t>
            </a:r>
          </a:p>
        </p:txBody>
      </p:sp>
      <p:sp>
        <p:nvSpPr>
          <p:cNvPr id="3" name="Subtitle 2">
            <a:extLst>
              <a:ext uri="{FF2B5EF4-FFF2-40B4-BE49-F238E27FC236}">
                <a16:creationId xmlns:a16="http://schemas.microsoft.com/office/drawing/2014/main" id="{087F1B2E-DA3E-4472-8196-E97C16E2760F}"/>
              </a:ext>
            </a:extLst>
          </p:cNvPr>
          <p:cNvSpPr>
            <a:spLocks noGrp="1"/>
          </p:cNvSpPr>
          <p:nvPr>
            <p:ph type="subTitle" idx="1"/>
          </p:nvPr>
        </p:nvSpPr>
        <p:spPr/>
        <p:txBody>
          <a:bodyPr/>
          <a:lstStyle/>
          <a:p>
            <a:r>
              <a:rPr lang="en-US"/>
              <a:t>Micro:Bit</a:t>
            </a:r>
          </a:p>
        </p:txBody>
      </p:sp>
      <p:sp>
        <p:nvSpPr>
          <p:cNvPr id="4" name="Text Placeholder 3">
            <a:extLst>
              <a:ext uri="{FF2B5EF4-FFF2-40B4-BE49-F238E27FC236}">
                <a16:creationId xmlns:a16="http://schemas.microsoft.com/office/drawing/2014/main" id="{64A00621-FCB5-4070-9EA2-0E23A2CA4A59}"/>
              </a:ext>
            </a:extLst>
          </p:cNvPr>
          <p:cNvSpPr>
            <a:spLocks noGrp="1"/>
          </p:cNvSpPr>
          <p:nvPr>
            <p:ph type="body" sz="quarter" idx="14"/>
          </p:nvPr>
        </p:nvSpPr>
        <p:spPr/>
        <p:txBody>
          <a:bodyPr>
            <a:normAutofit/>
          </a:bodyPr>
          <a:lstStyle/>
          <a:p>
            <a:r>
              <a:rPr lang="en-US" dirty="0">
                <a:hlinkClick r:id="rId2"/>
              </a:rPr>
              <a:t>https://www.elecfreaks.com/micro-bit-smart-science-iot-kit.html</a:t>
            </a:r>
          </a:p>
          <a:p>
            <a:endParaRPr lang="en-US" dirty="0">
              <a:hlinkClick r:id="rId2"/>
            </a:endParaRPr>
          </a:p>
          <a:p>
            <a:endParaRPr lang="en-US" dirty="0">
              <a:hlinkClick r:id="rId2"/>
            </a:endParaRPr>
          </a:p>
          <a:p>
            <a:r>
              <a:rPr lang="en-US" dirty="0">
                <a:hlinkClick r:id="rId2"/>
              </a:rPr>
              <a:t>https://stemeducationworks.com/product/microbit-smart-science-iot-kit/</a:t>
            </a:r>
            <a:endParaRPr lang="en-US" dirty="0"/>
          </a:p>
          <a:p>
            <a:endParaRPr lang="en-US" dirty="0"/>
          </a:p>
          <a:p>
            <a:endParaRPr lang="en-US" dirty="0"/>
          </a:p>
          <a:p>
            <a:r>
              <a:rPr lang="en-US" dirty="0"/>
              <a:t>Same thing – you may also be able to piece it together</a:t>
            </a:r>
          </a:p>
          <a:p>
            <a:endParaRPr lang="en-US" dirty="0"/>
          </a:p>
        </p:txBody>
      </p:sp>
      <p:sp>
        <p:nvSpPr>
          <p:cNvPr id="6" name="Date Placeholder 5">
            <a:extLst>
              <a:ext uri="{FF2B5EF4-FFF2-40B4-BE49-F238E27FC236}">
                <a16:creationId xmlns:a16="http://schemas.microsoft.com/office/drawing/2014/main" id="{0003119C-92F8-4A13-8C05-44E3CC66DEE4}"/>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AE6610AC-49E0-4FE0-8C58-013BC222AA40}"/>
              </a:ext>
            </a:extLst>
          </p:cNvPr>
          <p:cNvSpPr>
            <a:spLocks noGrp="1"/>
          </p:cNvSpPr>
          <p:nvPr>
            <p:ph type="sldNum" sz="quarter" idx="4"/>
          </p:nvPr>
        </p:nvSpPr>
        <p:spPr/>
        <p:txBody>
          <a:bodyPr/>
          <a:lstStyle/>
          <a:p>
            <a:fld id="{8A7A6979-0714-4377-B894-6BE4C2D6E202}" type="slidenum">
              <a:rPr lang="en-US" smtClean="0"/>
              <a:pPr/>
              <a:t>6</a:t>
            </a:fld>
            <a:endParaRPr lang="en-US"/>
          </a:p>
        </p:txBody>
      </p:sp>
      <p:pic>
        <p:nvPicPr>
          <p:cNvPr id="1026" name="Picture 2">
            <a:extLst>
              <a:ext uri="{FF2B5EF4-FFF2-40B4-BE49-F238E27FC236}">
                <a16:creationId xmlns:a16="http://schemas.microsoft.com/office/drawing/2014/main" id="{AF692180-2FFA-4E5D-9254-419A3401E524}"/>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110221" y="2580416"/>
            <a:ext cx="4591332" cy="3530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9F924A-35AC-492F-8754-FEE645AB36BD}"/>
              </a:ext>
            </a:extLst>
          </p:cNvPr>
          <p:cNvPicPr>
            <a:picLocks noChangeAspect="1"/>
          </p:cNvPicPr>
          <p:nvPr/>
        </p:nvPicPr>
        <p:blipFill>
          <a:blip r:embed="rId4"/>
          <a:stretch>
            <a:fillRect/>
          </a:stretch>
        </p:blipFill>
        <p:spPr>
          <a:xfrm>
            <a:off x="7110221" y="1345166"/>
            <a:ext cx="1904762" cy="1904762"/>
          </a:xfrm>
          <a:prstGeom prst="rect">
            <a:avLst/>
          </a:prstGeom>
        </p:spPr>
      </p:pic>
    </p:spTree>
    <p:extLst>
      <p:ext uri="{BB962C8B-B14F-4D97-AF65-F5344CB8AC3E}">
        <p14:creationId xmlns:p14="http://schemas.microsoft.com/office/powerpoint/2010/main" val="427645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BEBA-3600-451B-9286-4FE1D0EE9074}"/>
              </a:ext>
            </a:extLst>
          </p:cNvPr>
          <p:cNvSpPr>
            <a:spLocks noGrp="1"/>
          </p:cNvSpPr>
          <p:nvPr>
            <p:ph type="ctrTitle"/>
          </p:nvPr>
        </p:nvSpPr>
        <p:spPr/>
        <p:txBody>
          <a:bodyPr/>
          <a:lstStyle/>
          <a:p>
            <a:r>
              <a:rPr lang="en-US" dirty="0"/>
              <a:t>Indiana 4-H	</a:t>
            </a:r>
          </a:p>
        </p:txBody>
      </p:sp>
      <p:sp>
        <p:nvSpPr>
          <p:cNvPr id="3" name="Subtitle 2">
            <a:extLst>
              <a:ext uri="{FF2B5EF4-FFF2-40B4-BE49-F238E27FC236}">
                <a16:creationId xmlns:a16="http://schemas.microsoft.com/office/drawing/2014/main" id="{7B7EEBED-D7AF-4247-921C-822A2AD501A8}"/>
              </a:ext>
            </a:extLst>
          </p:cNvPr>
          <p:cNvSpPr>
            <a:spLocks noGrp="1"/>
          </p:cNvSpPr>
          <p:nvPr>
            <p:ph type="subTitle" idx="1"/>
          </p:nvPr>
        </p:nvSpPr>
        <p:spPr/>
        <p:txBody>
          <a:bodyPr/>
          <a:lstStyle/>
          <a:p>
            <a:r>
              <a:rPr lang="en-US" dirty="0"/>
              <a:t>What’s important</a:t>
            </a:r>
          </a:p>
        </p:txBody>
      </p:sp>
      <p:sp>
        <p:nvSpPr>
          <p:cNvPr id="4" name="Text Placeholder 3">
            <a:extLst>
              <a:ext uri="{FF2B5EF4-FFF2-40B4-BE49-F238E27FC236}">
                <a16:creationId xmlns:a16="http://schemas.microsoft.com/office/drawing/2014/main" id="{60FA4A4A-09DE-4E61-A00C-73F864216174}"/>
              </a:ext>
            </a:extLst>
          </p:cNvPr>
          <p:cNvSpPr>
            <a:spLocks noGrp="1"/>
          </p:cNvSpPr>
          <p:nvPr>
            <p:ph type="body" sz="quarter" idx="14"/>
          </p:nvPr>
        </p:nvSpPr>
        <p:spPr/>
        <p:txBody>
          <a:bodyPr/>
          <a:lstStyle/>
          <a:p>
            <a:r>
              <a:rPr lang="en-US" dirty="0"/>
              <a:t>Don’t be afraid</a:t>
            </a:r>
          </a:p>
          <a:p>
            <a:endParaRPr lang="en-US" dirty="0"/>
          </a:p>
        </p:txBody>
      </p:sp>
      <p:sp>
        <p:nvSpPr>
          <p:cNvPr id="5" name="Content Placeholder 4">
            <a:extLst>
              <a:ext uri="{FF2B5EF4-FFF2-40B4-BE49-F238E27FC236}">
                <a16:creationId xmlns:a16="http://schemas.microsoft.com/office/drawing/2014/main" id="{D432A8AA-39F8-4AF8-B0F4-B65454508386}"/>
              </a:ext>
            </a:extLst>
          </p:cNvPr>
          <p:cNvSpPr>
            <a:spLocks noGrp="1"/>
          </p:cNvSpPr>
          <p:nvPr>
            <p:ph sz="quarter" idx="13"/>
          </p:nvPr>
        </p:nvSpPr>
        <p:spPr/>
        <p:txBody>
          <a:bodyPr/>
          <a:lstStyle/>
          <a:p>
            <a:endParaRPr lang="en-US"/>
          </a:p>
        </p:txBody>
      </p:sp>
      <p:sp>
        <p:nvSpPr>
          <p:cNvPr id="6" name="Date Placeholder 5">
            <a:extLst>
              <a:ext uri="{FF2B5EF4-FFF2-40B4-BE49-F238E27FC236}">
                <a16:creationId xmlns:a16="http://schemas.microsoft.com/office/drawing/2014/main" id="{4FD211FC-3613-4EEF-BAB3-0FCED44A5654}"/>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62FF75D3-ECB2-411E-9470-8D99FF141FFD}"/>
              </a:ext>
            </a:extLst>
          </p:cNvPr>
          <p:cNvSpPr>
            <a:spLocks noGrp="1"/>
          </p:cNvSpPr>
          <p:nvPr>
            <p:ph type="sldNum" sz="quarter" idx="4"/>
          </p:nvPr>
        </p:nvSpPr>
        <p:spPr/>
        <p:txBody>
          <a:bodyPr/>
          <a:lstStyle/>
          <a:p>
            <a:fld id="{8A7A6979-0714-4377-B894-6BE4C2D6E202}" type="slidenum">
              <a:rPr lang="en-US" smtClean="0"/>
              <a:pPr/>
              <a:t>7</a:t>
            </a:fld>
            <a:endParaRPr lang="en-US"/>
          </a:p>
        </p:txBody>
      </p:sp>
    </p:spTree>
    <p:extLst>
      <p:ext uri="{BB962C8B-B14F-4D97-AF65-F5344CB8AC3E}">
        <p14:creationId xmlns:p14="http://schemas.microsoft.com/office/powerpoint/2010/main" val="145962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45EE-F708-4C77-A261-89C8D82EE81E}"/>
              </a:ext>
            </a:extLst>
          </p:cNvPr>
          <p:cNvSpPr>
            <a:spLocks noGrp="1"/>
          </p:cNvSpPr>
          <p:nvPr>
            <p:ph type="ctrTitle"/>
          </p:nvPr>
        </p:nvSpPr>
        <p:spPr/>
        <p:txBody>
          <a:bodyPr/>
          <a:lstStyle/>
          <a:p>
            <a:r>
              <a:rPr lang="en-US"/>
              <a:t>Indiana 4-H</a:t>
            </a:r>
          </a:p>
        </p:txBody>
      </p:sp>
      <p:sp>
        <p:nvSpPr>
          <p:cNvPr id="3" name="Subtitle 2">
            <a:extLst>
              <a:ext uri="{FF2B5EF4-FFF2-40B4-BE49-F238E27FC236}">
                <a16:creationId xmlns:a16="http://schemas.microsoft.com/office/drawing/2014/main" id="{3CEE767F-E995-47C1-80BC-3870A4754867}"/>
              </a:ext>
            </a:extLst>
          </p:cNvPr>
          <p:cNvSpPr>
            <a:spLocks noGrp="1"/>
          </p:cNvSpPr>
          <p:nvPr>
            <p:ph type="subTitle" idx="1"/>
          </p:nvPr>
        </p:nvSpPr>
        <p:spPr>
          <a:xfrm>
            <a:off x="1043553" y="1345166"/>
            <a:ext cx="9769641" cy="338554"/>
          </a:xfrm>
        </p:spPr>
        <p:txBody>
          <a:bodyPr/>
          <a:lstStyle/>
          <a:p>
            <a:r>
              <a:rPr lang="en-US" dirty="0"/>
              <a:t>Set Up Your </a:t>
            </a:r>
            <a:r>
              <a:rPr lang="en-US" dirty="0" err="1"/>
              <a:t>Micro:Bit</a:t>
            </a:r>
            <a:r>
              <a:rPr lang="en-US" dirty="0"/>
              <a:t> and Sensor</a:t>
            </a:r>
          </a:p>
        </p:txBody>
      </p:sp>
      <p:sp>
        <p:nvSpPr>
          <p:cNvPr id="4" name="Text Placeholder 3">
            <a:extLst>
              <a:ext uri="{FF2B5EF4-FFF2-40B4-BE49-F238E27FC236}">
                <a16:creationId xmlns:a16="http://schemas.microsoft.com/office/drawing/2014/main" id="{BAEAD700-65E8-4647-AE5C-98B9B8557F7B}"/>
              </a:ext>
            </a:extLst>
          </p:cNvPr>
          <p:cNvSpPr>
            <a:spLocks noGrp="1"/>
          </p:cNvSpPr>
          <p:nvPr>
            <p:ph type="body" sz="quarter" idx="14"/>
          </p:nvPr>
        </p:nvSpPr>
        <p:spPr>
          <a:xfrm>
            <a:off x="1041711" y="2053301"/>
            <a:ext cx="6495432" cy="3275625"/>
          </a:xfrm>
        </p:spPr>
        <p:txBody>
          <a:bodyPr vert="horz" lIns="0" tIns="0" rIns="0" bIns="0" rtlCol="0" anchor="t">
            <a:normAutofit/>
          </a:bodyPr>
          <a:lstStyle/>
          <a:p>
            <a:r>
              <a:rPr lang="en-US" sz="1800" dirty="0">
                <a:effectLst/>
                <a:latin typeface="Georgia" panose="02040502050405020303" pitchFamily="18" charset="0"/>
                <a:ea typeface="Times" panose="02020603050405020304" pitchFamily="18" charset="0"/>
                <a:cs typeface="Times New Roman" panose="02020603050405020304" pitchFamily="18" charset="0"/>
              </a:rPr>
              <a:t>This tiny little processor is deceptive.  We are using an external soil moisture sensor on it, but it has several sensors built in, so you can very creative with it’s uses.  In fact, we’ll add in a couple of those sensors in the code.  Because connecting to it with an external sensor can sometimes be tricky I’m going to use an “Octopus”, which will make connecting easier.</a:t>
            </a:r>
          </a:p>
          <a:p>
            <a:r>
              <a:rPr lang="en-US" dirty="0">
                <a:solidFill>
                  <a:srgbClr val="000000"/>
                </a:solidFill>
                <a:latin typeface="Acumin Pro"/>
              </a:rPr>
              <a:t>Slide the </a:t>
            </a:r>
            <a:r>
              <a:rPr lang="en-US" dirty="0" err="1">
                <a:solidFill>
                  <a:srgbClr val="000000"/>
                </a:solidFill>
                <a:latin typeface="Acumin Pro"/>
              </a:rPr>
              <a:t>Micro:Bit</a:t>
            </a:r>
            <a:r>
              <a:rPr lang="en-US" dirty="0">
                <a:solidFill>
                  <a:srgbClr val="000000"/>
                </a:solidFill>
                <a:latin typeface="Acumin Pro"/>
              </a:rPr>
              <a:t> into the Octopus</a:t>
            </a:r>
          </a:p>
          <a:p>
            <a:r>
              <a:rPr lang="en-US" dirty="0">
                <a:solidFill>
                  <a:srgbClr val="000000"/>
                </a:solidFill>
                <a:latin typeface="Acumin Pro"/>
              </a:rPr>
              <a:t>Attach the sensor – make sure the colors on the wire match the colors on the Octopus.</a:t>
            </a:r>
          </a:p>
        </p:txBody>
      </p:sp>
      <p:sp>
        <p:nvSpPr>
          <p:cNvPr id="6" name="Date Placeholder 5">
            <a:extLst>
              <a:ext uri="{FF2B5EF4-FFF2-40B4-BE49-F238E27FC236}">
                <a16:creationId xmlns:a16="http://schemas.microsoft.com/office/drawing/2014/main" id="{DFCC7F0B-0BB3-4714-B984-E26AAD318762}"/>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B5561A20-A534-43F4-A4EE-74E638C938BA}"/>
              </a:ext>
            </a:extLst>
          </p:cNvPr>
          <p:cNvSpPr>
            <a:spLocks noGrp="1"/>
          </p:cNvSpPr>
          <p:nvPr>
            <p:ph type="sldNum" sz="quarter" idx="4"/>
          </p:nvPr>
        </p:nvSpPr>
        <p:spPr/>
        <p:txBody>
          <a:bodyPr/>
          <a:lstStyle/>
          <a:p>
            <a:fld id="{8A7A6979-0714-4377-B894-6BE4C2D6E202}" type="slidenum">
              <a:rPr lang="en-US" smtClean="0"/>
              <a:pPr/>
              <a:t>8</a:t>
            </a:fld>
            <a:endParaRPr lang="en-US"/>
          </a:p>
        </p:txBody>
      </p:sp>
      <p:pic>
        <p:nvPicPr>
          <p:cNvPr id="5" name="Picture 4">
            <a:extLst>
              <a:ext uri="{FF2B5EF4-FFF2-40B4-BE49-F238E27FC236}">
                <a16:creationId xmlns:a16="http://schemas.microsoft.com/office/drawing/2014/main" id="{5D69541C-2549-42EE-9FAB-991D4704FB9A}"/>
              </a:ext>
            </a:extLst>
          </p:cNvPr>
          <p:cNvPicPr>
            <a:picLocks noChangeAspect="1"/>
          </p:cNvPicPr>
          <p:nvPr/>
        </p:nvPicPr>
        <p:blipFill>
          <a:blip r:embed="rId3"/>
          <a:stretch>
            <a:fillRect/>
          </a:stretch>
        </p:blipFill>
        <p:spPr>
          <a:xfrm>
            <a:off x="8100262" y="2053301"/>
            <a:ext cx="3182388" cy="3139712"/>
          </a:xfrm>
          <a:prstGeom prst="rect">
            <a:avLst/>
          </a:prstGeom>
        </p:spPr>
      </p:pic>
    </p:spTree>
    <p:extLst>
      <p:ext uri="{BB962C8B-B14F-4D97-AF65-F5344CB8AC3E}">
        <p14:creationId xmlns:p14="http://schemas.microsoft.com/office/powerpoint/2010/main" val="328783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EF2B-7263-4F59-8A85-499F38DCD147}"/>
              </a:ext>
            </a:extLst>
          </p:cNvPr>
          <p:cNvSpPr>
            <a:spLocks noGrp="1"/>
          </p:cNvSpPr>
          <p:nvPr>
            <p:ph type="ctrTitle"/>
          </p:nvPr>
        </p:nvSpPr>
        <p:spPr/>
        <p:txBody>
          <a:bodyPr/>
          <a:lstStyle/>
          <a:p>
            <a:r>
              <a:rPr lang="en-US" dirty="0" err="1"/>
              <a:t>Ndiana</a:t>
            </a:r>
            <a:r>
              <a:rPr lang="en-US" dirty="0"/>
              <a:t> 4-H</a:t>
            </a:r>
          </a:p>
        </p:txBody>
      </p:sp>
      <p:sp>
        <p:nvSpPr>
          <p:cNvPr id="3" name="Subtitle 2">
            <a:extLst>
              <a:ext uri="{FF2B5EF4-FFF2-40B4-BE49-F238E27FC236}">
                <a16:creationId xmlns:a16="http://schemas.microsoft.com/office/drawing/2014/main" id="{8F07223D-5051-444B-89CE-788D67A0A41A}"/>
              </a:ext>
            </a:extLst>
          </p:cNvPr>
          <p:cNvSpPr>
            <a:spLocks noGrp="1"/>
          </p:cNvSpPr>
          <p:nvPr>
            <p:ph type="subTitle" idx="1"/>
          </p:nvPr>
        </p:nvSpPr>
        <p:spPr/>
        <p:txBody>
          <a:bodyPr/>
          <a:lstStyle/>
          <a:p>
            <a:r>
              <a:rPr lang="en-US" dirty="0"/>
              <a:t>Connect the </a:t>
            </a:r>
            <a:r>
              <a:rPr lang="en-US" dirty="0" err="1"/>
              <a:t>Micro:Bit</a:t>
            </a:r>
            <a:endParaRPr lang="en-US" dirty="0"/>
          </a:p>
        </p:txBody>
      </p:sp>
      <p:sp>
        <p:nvSpPr>
          <p:cNvPr id="4" name="Text Placeholder 3">
            <a:extLst>
              <a:ext uri="{FF2B5EF4-FFF2-40B4-BE49-F238E27FC236}">
                <a16:creationId xmlns:a16="http://schemas.microsoft.com/office/drawing/2014/main" id="{B38B9006-087E-4EB0-8214-A2CF421C633B}"/>
              </a:ext>
            </a:extLst>
          </p:cNvPr>
          <p:cNvSpPr>
            <a:spLocks noGrp="1"/>
          </p:cNvSpPr>
          <p:nvPr>
            <p:ph type="body" sz="quarter" idx="14"/>
          </p:nvPr>
        </p:nvSpPr>
        <p:spPr>
          <a:xfrm>
            <a:off x="1174468" y="1853890"/>
            <a:ext cx="9544662" cy="3658944"/>
          </a:xfrm>
        </p:spPr>
        <p:txBody>
          <a:bodyPr>
            <a:normAutofit/>
          </a:bodyPr>
          <a:lstStyle/>
          <a:p>
            <a:r>
              <a:rPr lang="en-US" sz="2100" dirty="0">
                <a:solidFill>
                  <a:srgbClr val="000000"/>
                </a:solidFill>
                <a:latin typeface="+mn-lt"/>
              </a:rPr>
              <a:t>Plug the </a:t>
            </a:r>
            <a:r>
              <a:rPr lang="en-US" sz="2100" dirty="0" err="1">
                <a:solidFill>
                  <a:srgbClr val="000000"/>
                </a:solidFill>
                <a:latin typeface="+mn-lt"/>
              </a:rPr>
              <a:t>Micro:Bit</a:t>
            </a:r>
            <a:r>
              <a:rPr lang="en-US" sz="2100" dirty="0">
                <a:solidFill>
                  <a:srgbClr val="000000"/>
                </a:solidFill>
                <a:latin typeface="+mn-lt"/>
              </a:rPr>
              <a:t> into the computer</a:t>
            </a:r>
          </a:p>
          <a:p>
            <a:r>
              <a:rPr lang="en-US" sz="2100" dirty="0">
                <a:solidFill>
                  <a:srgbClr val="000000"/>
                </a:solidFill>
                <a:latin typeface="+mn-lt"/>
              </a:rPr>
              <a:t>Open </a:t>
            </a:r>
            <a:r>
              <a:rPr lang="en-US" sz="2100" dirty="0">
                <a:solidFill>
                  <a:srgbClr val="000000"/>
                </a:solidFill>
                <a:latin typeface="+mn-lt"/>
                <a:hlinkClick r:id="rId2"/>
              </a:rPr>
              <a:t>https://makecode.microbit.org</a:t>
            </a:r>
            <a:endParaRPr lang="en-US" sz="2100" dirty="0">
              <a:solidFill>
                <a:srgbClr val="000000"/>
              </a:solidFill>
              <a:latin typeface="+mn-lt"/>
            </a:endParaRPr>
          </a:p>
          <a:p>
            <a:r>
              <a:rPr lang="en-US" sz="2100" dirty="0">
                <a:solidFill>
                  <a:srgbClr val="000000"/>
                </a:solidFill>
                <a:latin typeface="+mn-lt"/>
              </a:rPr>
              <a:t>Choose New Project and name it</a:t>
            </a:r>
          </a:p>
          <a:p>
            <a:r>
              <a:rPr lang="en-US" sz="2100" dirty="0">
                <a:solidFill>
                  <a:srgbClr val="000000"/>
                </a:solidFill>
                <a:latin typeface="+mn-lt"/>
              </a:rPr>
              <a:t>Connect the </a:t>
            </a:r>
            <a:r>
              <a:rPr lang="en-US" sz="2100" dirty="0" err="1">
                <a:solidFill>
                  <a:srgbClr val="000000"/>
                </a:solidFill>
                <a:latin typeface="+mn-lt"/>
              </a:rPr>
              <a:t>Micro:Bit</a:t>
            </a:r>
            <a:r>
              <a:rPr lang="en-US" sz="2100" dirty="0">
                <a:solidFill>
                  <a:srgbClr val="000000"/>
                </a:solidFill>
                <a:latin typeface="+mn-lt"/>
              </a:rPr>
              <a:t> by clicking on the three dots next to Download and following instructions.</a:t>
            </a:r>
          </a:p>
          <a:p>
            <a:r>
              <a:rPr lang="en-US" sz="2100" dirty="0">
                <a:effectLst/>
                <a:latin typeface="+mn-lt"/>
                <a:ea typeface="Times" panose="02020603050405020304" pitchFamily="18" charset="0"/>
                <a:cs typeface="Times New Roman" panose="02020603050405020304" pitchFamily="18" charset="0"/>
              </a:rPr>
              <a:t>Now we need gather the data.  What should that look like?  We are going to use the octopus to connect, simply because it’s easier.  It actually comes with prewritten code that will allow us to connect to the sensor we need.  First, we need to import the code through an extension.  To do this, choose Extension, then double click on Environment-and-Science-IoT.</a:t>
            </a:r>
            <a:endParaRPr lang="en-US" sz="2100" dirty="0">
              <a:solidFill>
                <a:srgbClr val="000000"/>
              </a:solidFill>
              <a:latin typeface="+mn-lt"/>
            </a:endParaRPr>
          </a:p>
        </p:txBody>
      </p:sp>
      <p:pic>
        <p:nvPicPr>
          <p:cNvPr id="9" name="Content Placeholder 8">
            <a:extLst>
              <a:ext uri="{FF2B5EF4-FFF2-40B4-BE49-F238E27FC236}">
                <a16:creationId xmlns:a16="http://schemas.microsoft.com/office/drawing/2014/main" id="{1EF937AB-1C23-4F02-9F65-77ABDA5D4BE8}"/>
              </a:ext>
            </a:extLst>
          </p:cNvPr>
          <p:cNvPicPr>
            <a:picLocks noGrp="1" noChangeAspect="1"/>
          </p:cNvPicPr>
          <p:nvPr>
            <p:ph sz="quarter" idx="13"/>
          </p:nvPr>
        </p:nvPicPr>
        <p:blipFill>
          <a:blip r:embed="rId3"/>
          <a:stretch>
            <a:fillRect/>
          </a:stretch>
        </p:blipFill>
        <p:spPr>
          <a:xfrm>
            <a:off x="7658081" y="202166"/>
            <a:ext cx="3061049" cy="2083834"/>
          </a:xfrm>
        </p:spPr>
      </p:pic>
      <p:sp>
        <p:nvSpPr>
          <p:cNvPr id="6" name="Date Placeholder 5">
            <a:extLst>
              <a:ext uri="{FF2B5EF4-FFF2-40B4-BE49-F238E27FC236}">
                <a16:creationId xmlns:a16="http://schemas.microsoft.com/office/drawing/2014/main" id="{3F582CBB-CD5A-4B5B-80B3-34253E3CFAAD}"/>
              </a:ext>
            </a:extLst>
          </p:cNvPr>
          <p:cNvSpPr>
            <a:spLocks noGrp="1"/>
          </p:cNvSpPr>
          <p:nvPr>
            <p:ph type="dt" sz="half" idx="2"/>
          </p:nvPr>
        </p:nvSpPr>
        <p:spPr/>
        <p:txBody>
          <a:bodyPr/>
          <a:lstStyle/>
          <a:p>
            <a:fld id="{E0C8DACD-4E35-4E4C-AC75-C3DE50F04E7E}" type="datetime1">
              <a:rPr lang="en-US" smtClean="0"/>
              <a:pPr/>
              <a:t>7/6/2023</a:t>
            </a:fld>
            <a:endParaRPr lang="en-US"/>
          </a:p>
        </p:txBody>
      </p:sp>
      <p:sp>
        <p:nvSpPr>
          <p:cNvPr id="7" name="Slide Number Placeholder 6">
            <a:extLst>
              <a:ext uri="{FF2B5EF4-FFF2-40B4-BE49-F238E27FC236}">
                <a16:creationId xmlns:a16="http://schemas.microsoft.com/office/drawing/2014/main" id="{A9C6800C-5D3C-4C05-997B-6F9BF93EDCB9}"/>
              </a:ext>
            </a:extLst>
          </p:cNvPr>
          <p:cNvSpPr>
            <a:spLocks noGrp="1"/>
          </p:cNvSpPr>
          <p:nvPr>
            <p:ph type="sldNum" sz="quarter" idx="4"/>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1036812271"/>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4-H_PPTemplate.potx" id="{09648E2C-63BA-4DD2-8066-CAB4D34DD1DE}" vid="{CAF8CC3F-FAFD-4828-A0D3-8347279B3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FD9DA592E27B488922C85F8D96C7C8" ma:contentTypeVersion="9" ma:contentTypeDescription="Create a new document." ma:contentTypeScope="" ma:versionID="8ada2f076f8b1b95f6fc7ee18ec9a247">
  <xsd:schema xmlns:xsd="http://www.w3.org/2001/XMLSchema" xmlns:xs="http://www.w3.org/2001/XMLSchema" xmlns:p="http://schemas.microsoft.com/office/2006/metadata/properties" xmlns:ns3="4beaebd5-794e-4e27-8030-564ccc885bf0" targetNamespace="http://schemas.microsoft.com/office/2006/metadata/properties" ma:root="true" ma:fieldsID="1c4cd93e34c46970cedcf4bd7331bd86" ns3:_="">
    <xsd:import namespace="4beaebd5-794e-4e27-8030-564ccc885bf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aebd5-794e-4e27-8030-564ccc885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BCBD5-6A1A-47FC-9FA0-C1FEF4EB6D37}">
  <ds:schemaRefs>
    <ds:schemaRef ds:uri="4beaebd5-794e-4e27-8030-564ccc885b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CD6B40-D948-4748-B9D2-143A6273963F}">
  <ds:schemaRefs>
    <ds:schemaRef ds:uri="4beaebd5-794e-4e27-8030-564ccc885b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7F8025-6391-4A47-BC99-D8DA78C39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4-H_PPTemplate (3)</Template>
  <TotalTime>5413</TotalTime>
  <Words>1124</Words>
  <Application>Microsoft Office PowerPoint</Application>
  <PresentationFormat>Widescreen</PresentationFormat>
  <Paragraphs>136</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United Sans Cd Md</vt:lpstr>
      <vt:lpstr>Wingdings</vt:lpstr>
      <vt:lpstr>Acumin Pro ExtraCondensed Smbd</vt:lpstr>
      <vt:lpstr>Acumin Pro</vt:lpstr>
      <vt:lpstr>Georgia</vt:lpstr>
      <vt:lpstr>Calibri</vt:lpstr>
      <vt:lpstr>Acumin Pro Semibold</vt:lpstr>
      <vt:lpstr>Acumin Pro Medium</vt:lpstr>
      <vt:lpstr>United Sans Reg Medium</vt:lpstr>
      <vt:lpstr>Acumin Pro ExtraCondensed</vt:lpstr>
      <vt:lpstr>Acumin Pro SemiCondensed</vt:lpstr>
      <vt:lpstr>Purdue1</vt:lpstr>
      <vt:lpstr>Indiana 4-H</vt:lpstr>
      <vt:lpstr>Indiana 4-H</vt:lpstr>
      <vt:lpstr>Indiana 4-H </vt:lpstr>
      <vt:lpstr>Indiana 4-H</vt:lpstr>
      <vt:lpstr>Indiana 4-H</vt:lpstr>
      <vt:lpstr>Indiana 4-H </vt:lpstr>
      <vt:lpstr>Indiana 4-H </vt:lpstr>
      <vt:lpstr>Indiana 4-H</vt:lpstr>
      <vt:lpstr>Ndiana 4-H</vt:lpstr>
      <vt:lpstr>Indiana 4-H</vt:lpstr>
      <vt:lpstr>Indiana 4-H</vt:lpstr>
      <vt:lpstr>Indiana 4-H </vt:lpstr>
      <vt:lpstr>Indiana 4-H</vt:lpstr>
      <vt:lpstr>Indiana 4-H</vt:lpstr>
      <vt:lpstr>PowerPoint Presentation</vt:lpstr>
      <vt:lpstr>PowerPoint Presentation</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4-H</dc:title>
  <dc:creator>Haselby, Rachel Sarah</dc:creator>
  <cp:lastModifiedBy>Haselby, Rachel Sarah</cp:lastModifiedBy>
  <cp:revision>67</cp:revision>
  <dcterms:created xsi:type="dcterms:W3CDTF">2023-05-10T13:45:29Z</dcterms:created>
  <dcterms:modified xsi:type="dcterms:W3CDTF">2023-07-07T19:30:55Z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0x010100F1FD9DA592E27B488922C85F8D96C7C8</vt:lpwstr>
  </property>
  <property fmtid="{D5CDD505-2E9C-101B-9397-08002B2CF9AE}" pid="3" name="MSIP_Label_4044bd30-2ed7-4c9d-9d12-46200872a97b_Enabled">
    <vt:lpwstr>true</vt:lpwstr>
  </property>
  <property fmtid="{D5CDD505-2E9C-101B-9397-08002B2CF9AE}" pid="4" name="MSIP_Label_4044bd30-2ed7-4c9d-9d12-46200872a97b_Method">
    <vt:lpwstr>Standard</vt:lpwstr>
  </property>
  <property fmtid="{D5CDD505-2E9C-101B-9397-08002B2CF9AE}" pid="5" name="MSIP_Label_4044bd30-2ed7-4c9d-9d12-46200872a97b_SetDate">
    <vt:lpwstr>2023-05-10T20:24:25Z</vt:lpwstr>
  </property>
  <property fmtid="{D5CDD505-2E9C-101B-9397-08002B2CF9AE}" pid="6" name="MSIP_Label_4044bd30-2ed7-4c9d-9d12-46200872a97b_ActionId">
    <vt:lpwstr>16fd9f9c-d434-4a6d-a5df-f007f640423c</vt:lpwstr>
  </property>
  <property fmtid="{D5CDD505-2E9C-101B-9397-08002B2CF9AE}" pid="7" name="MSIP_Label_4044bd30-2ed7-4c9d-9d12-46200872a97b_Name">
    <vt:lpwstr>defa4170-0d19-0005-0004-bc88714345d2</vt:lpwstr>
  </property>
  <property fmtid="{D5CDD505-2E9C-101B-9397-08002B2CF9AE}" pid="8" name="MSIP_Label_4044bd30-2ed7-4c9d-9d12-46200872a97b_ContentBits">
    <vt:lpwstr>0</vt:lpwstr>
  </property>
  <property fmtid="{D5CDD505-2E9C-101B-9397-08002B2CF9AE}" pid="9" name="MSIP_Label_4044bd30-2ed7-4c9d-9d12-46200872a97b_SiteId">
    <vt:lpwstr>4130bd39-7c53-419c-b1e5-8758d6d63f21</vt:lpwstr>
  </property>
</Properties>
</file>