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2" r:id="rId6"/>
    <p:sldId id="281" r:id="rId7"/>
    <p:sldId id="278" r:id="rId8"/>
    <p:sldId id="27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90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3974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370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5416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4000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ython.microbit.org/v/2#import:" TargetMode="External"/><Relationship Id="rId5" Type="http://schemas.openxmlformats.org/officeDocument/2006/relationships/hyperlink" Target="https://makecode.microbit.org/#pub:_bRWa3tCk3adh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kc31WZ80Rxw?feature=oembed" TargetMode="External"/><Relationship Id="rId4" Type="http://schemas.openxmlformats.org/officeDocument/2006/relationships/hyperlink" Target="https://microbit.org/projects/make-it-code-it/energy-light-time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3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data collecting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To calibrate and deploy a data logger (micro:bit light timer)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To collect environmental data (light usage) over time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Recap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Review the calibration readings gathered in the last lesson for each area you’re going to monitor.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did you decide about which locations might allow reliable collection of data, and why?</a:t>
            </a:r>
          </a:p>
        </p:txBody>
      </p:sp>
    </p:spTree>
    <p:extLst>
      <p:ext uri="{BB962C8B-B14F-4D97-AF65-F5344CB8AC3E}">
        <p14:creationId xmlns:p14="http://schemas.microsoft.com/office/powerpoint/2010/main" val="349828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Make an energy timer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52EB84E2-24F2-D248-B618-69A5A052D4B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6244" y="1944507"/>
            <a:ext cx="4401675" cy="3659369"/>
          </a:xfrm>
          <a:prstGeom prst="rect">
            <a:avLst/>
          </a:prstGeom>
        </p:spPr>
      </p:pic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8AB09D3B-4D15-5B46-B956-0496AA2F2D1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88" y="1119910"/>
            <a:ext cx="6153356" cy="4840603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4E74E53-65B6-2745-8425-5148CE7FF147}"/>
              </a:ext>
            </a:extLst>
          </p:cNvPr>
          <p:cNvSpPr/>
          <p:nvPr/>
        </p:nvSpPr>
        <p:spPr>
          <a:xfrm>
            <a:off x="6771502" y="1606378"/>
            <a:ext cx="1915298" cy="17114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4C7768-E837-3F49-9834-5F30D52FBF9F}"/>
              </a:ext>
            </a:extLst>
          </p:cNvPr>
          <p:cNvSpPr txBox="1"/>
          <p:nvPr/>
        </p:nvSpPr>
        <p:spPr>
          <a:xfrm>
            <a:off x="1012888" y="6132252"/>
            <a:ext cx="5764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Open the project in </a:t>
            </a:r>
            <a:r>
              <a:rPr lang="en-GB" sz="2400" dirty="0">
                <a:hlinkClick r:id="rId5"/>
              </a:rPr>
              <a:t>MakeCode</a:t>
            </a:r>
            <a:r>
              <a:rPr lang="en-GB" sz="2400" dirty="0"/>
              <a:t> or </a:t>
            </a:r>
            <a:r>
              <a:rPr lang="en-GB" sz="2400" dirty="0">
                <a:hlinkClick r:id="rId6"/>
              </a:rPr>
              <a:t>Python</a:t>
            </a:r>
            <a:endParaRPr lang="en-GB" sz="2400" dirty="0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A2F34DC0-A421-0A4E-83C3-90B1669ADF33}"/>
              </a:ext>
            </a:extLst>
          </p:cNvPr>
          <p:cNvSpPr/>
          <p:nvPr/>
        </p:nvSpPr>
        <p:spPr>
          <a:xfrm rot="20305285">
            <a:off x="5841909" y="2817238"/>
            <a:ext cx="1019257" cy="34943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03D8FB8-688B-EC46-8C2F-4489C52A9DC5}"/>
              </a:ext>
            </a:extLst>
          </p:cNvPr>
          <p:cNvSpPr/>
          <p:nvPr/>
        </p:nvSpPr>
        <p:spPr>
          <a:xfrm>
            <a:off x="729049" y="1944507"/>
            <a:ext cx="3262183" cy="786336"/>
          </a:xfrm>
          <a:prstGeom prst="ellipse">
            <a:avLst/>
          </a:prstGeom>
          <a:noFill/>
          <a:ln w="38100">
            <a:solidFill>
              <a:srgbClr val="00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2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0DA0-B17E-6C4B-BD78-2C0FC1F7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>
                <a:latin typeface="+mj-lt"/>
              </a:rPr>
              <a:t>Optional video</a:t>
            </a:r>
          </a:p>
        </p:txBody>
      </p:sp>
      <p:pic>
        <p:nvPicPr>
          <p:cNvPr id="3" name="Online Media 2" descr="Energy light timer">
            <a:hlinkClick r:id="" action="ppaction://media"/>
            <a:extLst>
              <a:ext uri="{FF2B5EF4-FFF2-40B4-BE49-F238E27FC236}">
                <a16:creationId xmlns:a16="http://schemas.microsoft.com/office/drawing/2014/main" id="{CE68D1E1-12E0-6F4D-8FAF-8CD59B3FE12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01474" y="1325563"/>
            <a:ext cx="8589052" cy="48528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00D78B-85CC-A04F-93A9-44FB08496CF0}"/>
              </a:ext>
            </a:extLst>
          </p:cNvPr>
          <p:cNvSpPr txBox="1"/>
          <p:nvPr/>
        </p:nvSpPr>
        <p:spPr>
          <a:xfrm>
            <a:off x="990115" y="6359895"/>
            <a:ext cx="5105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4"/>
              </a:rPr>
              <a:t>https://microbit.org/projects/make-it-code-it/energy-light-timer/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339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Collect data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Place micro:bit(s) attached to battery packs in your chosen locations.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Test with lights on and off.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Press reset button on back to clear the time recorded.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Leave for a period of time, then collect and press button B to read time.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Record time.</a:t>
            </a:r>
          </a:p>
        </p:txBody>
      </p:sp>
    </p:spTree>
    <p:extLst>
      <p:ext uri="{BB962C8B-B14F-4D97-AF65-F5344CB8AC3E}">
        <p14:creationId xmlns:p14="http://schemas.microsoft.com/office/powerpoint/2010/main" val="338542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Recap l</a:t>
            </a: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To calibrate and deploy a data logger (micro:bit light timer)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To collect environmental data (light usage) over time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do you expect to discover?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99358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213</Words>
  <Application>Microsoft Office PowerPoint</Application>
  <PresentationFormat>Widescreen</PresentationFormat>
  <Paragraphs>42</Paragraphs>
  <Slides>8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Optional video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Lay, Danielle</dc:creator>
  <cp:lastModifiedBy>Lay, Danielle</cp:lastModifiedBy>
  <cp:revision>35</cp:revision>
  <dcterms:modified xsi:type="dcterms:W3CDTF">2023-09-14T19:03:03Z</dcterms:modified>
</cp:coreProperties>
</file>