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738" r:id="rId2"/>
  </p:sldMasterIdLst>
  <p:notesMasterIdLst>
    <p:notesMasterId r:id="rId22"/>
  </p:notesMasterIdLst>
  <p:sldIdLst>
    <p:sldId id="297" r:id="rId3"/>
    <p:sldId id="666" r:id="rId4"/>
    <p:sldId id="644" r:id="rId5"/>
    <p:sldId id="573" r:id="rId6"/>
    <p:sldId id="657" r:id="rId7"/>
    <p:sldId id="660" r:id="rId8"/>
    <p:sldId id="664" r:id="rId9"/>
    <p:sldId id="343" r:id="rId10"/>
    <p:sldId id="662" r:id="rId11"/>
    <p:sldId id="661" r:id="rId12"/>
    <p:sldId id="667" r:id="rId13"/>
    <p:sldId id="646" r:id="rId14"/>
    <p:sldId id="648" r:id="rId15"/>
    <p:sldId id="649" r:id="rId16"/>
    <p:sldId id="665" r:id="rId17"/>
    <p:sldId id="642" r:id="rId18"/>
    <p:sldId id="346" r:id="rId19"/>
    <p:sldId id="656" r:id="rId20"/>
    <p:sldId id="6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3" autoAdjust="0"/>
    <p:restoredTop sz="83798" autoAdjust="0"/>
  </p:normalViewPr>
  <p:slideViewPr>
    <p:cSldViewPr snapToGrid="0">
      <p:cViewPr varScale="1">
        <p:scale>
          <a:sx n="66" d="100"/>
          <a:sy n="66" d="100"/>
        </p:scale>
        <p:origin x="111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0A524-A49E-4B0E-818C-B043AA6A6BDC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AA16F-C240-436A-A752-1C3F539CB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50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27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63E6D-C1A9-44CA-91DE-711A735137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089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2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DC2C8-13AF-48CF-8A57-3AA2E6E28E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2" y="4343713"/>
            <a:ext cx="5485778" cy="4113862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92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700C0F9C-7583-7344-AFE2-CF23C71629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1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E7F547-643D-6540-840F-5E2ADF10D5C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1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EB792EB4-72B4-1C4B-B468-BA7F75B8FA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EBA5BC3A-9B92-F747-9848-9086D57E24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3903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700C0F9C-7583-7344-AFE2-CF23C71629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1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E7F547-643D-6540-840F-5E2ADF10D5C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1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EB792EB4-72B4-1C4B-B468-BA7F75B8FA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EBA5BC3A-9B92-F747-9848-9086D57E24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5021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9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29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B20A7-145B-4E91-8703-5F2BA0A891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491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5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35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94733-C27D-4DFD-9391-2FB5B54C50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55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6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36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912E4-D8B1-457E-8C10-CD8B8B0217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975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2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7537A-65A8-4F5F-8C18-EE42F2C91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1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1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2" y="4343713"/>
            <a:ext cx="5485778" cy="4113862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7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700C0F9C-7583-7344-AFE2-CF23C71629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1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E7F547-643D-6540-840F-5E2ADF10D5C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1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EB792EB4-72B4-1C4B-B468-BA7F75B8FA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EBA5BC3A-9B92-F747-9848-9086D57E24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5894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8900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229941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670690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45"/>
          <p:cNvSpPr>
            <a:spLocks noChangeShapeType="1"/>
          </p:cNvSpPr>
          <p:nvPr/>
        </p:nvSpPr>
        <p:spPr bwMode="auto">
          <a:xfrm>
            <a:off x="304800" y="4158324"/>
            <a:ext cx="11887200" cy="0"/>
          </a:xfrm>
          <a:prstGeom prst="line">
            <a:avLst/>
          </a:prstGeom>
          <a:noFill/>
          <a:ln w="12700">
            <a:solidFill>
              <a:srgbClr val="806B4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6" name="Line 46"/>
          <p:cNvSpPr>
            <a:spLocks noChangeShapeType="1"/>
          </p:cNvSpPr>
          <p:nvPr/>
        </p:nvSpPr>
        <p:spPr bwMode="auto">
          <a:xfrm>
            <a:off x="711200" y="3802724"/>
            <a:ext cx="0" cy="2794000"/>
          </a:xfrm>
          <a:prstGeom prst="line">
            <a:avLst/>
          </a:prstGeom>
          <a:noFill/>
          <a:ln w="12700">
            <a:solidFill>
              <a:srgbClr val="806B4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12800" y="5606124"/>
            <a:ext cx="11379200" cy="1524000"/>
          </a:xfrm>
        </p:spPr>
        <p:txBody>
          <a:bodyPr/>
          <a:lstStyle>
            <a:lvl1pPr marL="0" indent="0" defTabSz="973138">
              <a:lnSpc>
                <a:spcPct val="80000"/>
              </a:lnSpc>
              <a:buFontTx/>
              <a:buNone/>
              <a:tabLst>
                <a:tab pos="1430338" algn="l"/>
                <a:tab pos="8120063" algn="r"/>
              </a:tabLst>
              <a:defRPr sz="2000"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135" name="Rectangle 39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812800" y="4386924"/>
            <a:ext cx="11379200" cy="1219200"/>
          </a:xfrm>
        </p:spPr>
        <p:txBody>
          <a:bodyPr lIns="91440" tIns="45720" bIns="45720" anchor="t"/>
          <a:lstStyle>
            <a:lvl1pPr>
              <a:lnSpc>
                <a:spcPct val="73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Purdue-Sig-Black-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06" y="3463390"/>
            <a:ext cx="2761268" cy="618524"/>
          </a:xfrm>
          <a:prstGeom prst="rect">
            <a:avLst/>
          </a:prstGeom>
        </p:spPr>
      </p:pic>
      <p:pic>
        <p:nvPicPr>
          <p:cNvPr id="8" name="Picture 7" descr="Cook's Ck 2 (4-2-13)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4" b="36038"/>
          <a:stretch/>
        </p:blipFill>
        <p:spPr>
          <a:xfrm>
            <a:off x="0" y="3"/>
            <a:ext cx="12192000" cy="320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63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35CB-E4D2-45DA-A76E-38878EDEF762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D666-AAF8-4D92-86BC-D18DFBE18D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14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3" y="104591"/>
            <a:ext cx="10972800" cy="597647"/>
          </a:xfrm>
        </p:spPr>
        <p:txBody>
          <a:bodyPr anchor="t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35CB-E4D2-45DA-A76E-38878EDEF762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D666-AAF8-4D92-86BC-D18DFBE18D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17653" y="808214"/>
            <a:ext cx="10972800" cy="5317951"/>
          </a:xfrm>
        </p:spPr>
        <p:txBody>
          <a:bodyPr/>
          <a:lstStyle>
            <a:lvl1pPr marL="342900" indent="-342900">
              <a:buClr>
                <a:schemeClr val="tx2"/>
              </a:buClr>
              <a:buFont typeface="Wingdings" charset="2"/>
              <a:buChar char="§"/>
              <a:defRPr sz="2000"/>
            </a:lvl1pPr>
            <a:lvl2pPr marL="742950" indent="-285750">
              <a:spcBef>
                <a:spcPts val="0"/>
              </a:spcBef>
              <a:buFont typeface="Arial"/>
              <a:buChar char="•"/>
              <a:defRPr sz="1800"/>
            </a:lvl2pPr>
            <a:lvl3pPr marL="1143000" indent="-228600">
              <a:buFont typeface="Wingdings" charset="2"/>
              <a:buChar char="Ø"/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1683" y="701584"/>
            <a:ext cx="1174014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68B7AD-077C-2E46-A70C-600481ECCA59}"/>
              </a:ext>
            </a:extLst>
          </p:cNvPr>
          <p:cNvCxnSpPr/>
          <p:nvPr userDrawn="1"/>
        </p:nvCxnSpPr>
        <p:spPr>
          <a:xfrm>
            <a:off x="211683" y="701584"/>
            <a:ext cx="1174014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163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3" y="104591"/>
            <a:ext cx="10972800" cy="597647"/>
          </a:xfrm>
        </p:spPr>
        <p:txBody>
          <a:bodyPr anchor="t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35CB-E4D2-45DA-A76E-38878EDEF762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D666-AAF8-4D92-86BC-D18DFBE18D0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11683" y="701584"/>
            <a:ext cx="1174014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216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80977"/>
            <a:ext cx="12192000" cy="6051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861" y="-114343"/>
            <a:ext cx="10972800" cy="1143000"/>
          </a:xfrm>
        </p:spPr>
        <p:txBody>
          <a:bodyPr>
            <a:normAutofit/>
          </a:bodyPr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653" y="919692"/>
            <a:ext cx="10972800" cy="5206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35CB-E4D2-45DA-A76E-38878EDEF762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D666-AAF8-4D92-86BC-D18DFBE18D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6C5E6B-28E5-AF44-A6FA-7335A44C5B68}"/>
              </a:ext>
            </a:extLst>
          </p:cNvPr>
          <p:cNvSpPr/>
          <p:nvPr userDrawn="1"/>
        </p:nvSpPr>
        <p:spPr>
          <a:xfrm>
            <a:off x="0" y="402268"/>
            <a:ext cx="11822773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9ADADB-424F-F544-BE73-9FEA524BD9BE}"/>
              </a:ext>
            </a:extLst>
          </p:cNvPr>
          <p:cNvSpPr/>
          <p:nvPr userDrawn="1"/>
        </p:nvSpPr>
        <p:spPr>
          <a:xfrm>
            <a:off x="117053" y="680477"/>
            <a:ext cx="6096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FA66CB-1D5F-A342-9BA7-F9966F0B8790}"/>
              </a:ext>
            </a:extLst>
          </p:cNvPr>
          <p:cNvSpPr/>
          <p:nvPr userDrawn="1"/>
        </p:nvSpPr>
        <p:spPr>
          <a:xfrm>
            <a:off x="6307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6F077C-F241-834D-90FC-06641EBCFCF2}"/>
              </a:ext>
            </a:extLst>
          </p:cNvPr>
          <p:cNvSpPr/>
          <p:nvPr userDrawn="1"/>
        </p:nvSpPr>
        <p:spPr>
          <a:xfrm>
            <a:off x="37669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773641-D130-A445-B7A2-CA2360E678D0}"/>
              </a:ext>
            </a:extLst>
          </p:cNvPr>
          <p:cNvSpPr/>
          <p:nvPr userDrawn="1"/>
        </p:nvSpPr>
        <p:spPr>
          <a:xfrm>
            <a:off x="0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8203B0-1B3A-3549-B36F-D334D1380436}"/>
              </a:ext>
            </a:extLst>
          </p:cNvPr>
          <p:cNvSpPr/>
          <p:nvPr userDrawn="1"/>
        </p:nvSpPr>
        <p:spPr>
          <a:xfrm flipH="1">
            <a:off x="19969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7C88B7-E112-B94D-AC08-24AAC6DDDAB9}"/>
              </a:ext>
            </a:extLst>
          </p:cNvPr>
          <p:cNvSpPr/>
          <p:nvPr userDrawn="1"/>
        </p:nvSpPr>
        <p:spPr>
          <a:xfrm flipH="1">
            <a:off x="252455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08C71C-DCBF-0345-BD67-A86230221CFD}"/>
              </a:ext>
            </a:extLst>
          </p:cNvPr>
          <p:cNvSpPr/>
          <p:nvPr userDrawn="1"/>
        </p:nvSpPr>
        <p:spPr>
          <a:xfrm flipH="1">
            <a:off x="302243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6178949-2591-EC4C-B7A0-79A8085D1C0F}"/>
              </a:ext>
            </a:extLst>
          </p:cNvPr>
          <p:cNvSpPr/>
          <p:nvPr userDrawn="1"/>
        </p:nvSpPr>
        <p:spPr>
          <a:xfrm flipH="1">
            <a:off x="339912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B38175-D458-C644-8892-D4AF504391B4}"/>
              </a:ext>
            </a:extLst>
          </p:cNvPr>
          <p:cNvSpPr/>
          <p:nvPr userDrawn="1"/>
        </p:nvSpPr>
        <p:spPr>
          <a:xfrm>
            <a:off x="371613" y="680477"/>
            <a:ext cx="48768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</p:spTree>
    <p:extLst>
      <p:ext uri="{BB962C8B-B14F-4D97-AF65-F5344CB8AC3E}">
        <p14:creationId xmlns:p14="http://schemas.microsoft.com/office/powerpoint/2010/main" val="1590636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35CB-E4D2-45DA-A76E-38878EDEF762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D666-AAF8-4D92-86BC-D18DFBE18D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1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35CB-E4D2-45DA-A76E-38878EDEF762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D666-AAF8-4D92-86BC-D18DFBE18D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20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35CB-E4D2-45DA-A76E-38878EDEF762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D666-AAF8-4D92-86BC-D18DFBE18D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23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80336099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35CB-E4D2-45DA-A76E-38878EDEF762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D666-AAF8-4D92-86BC-D18DFBE18D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06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35CB-E4D2-45DA-A76E-38878EDEF762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D666-AAF8-4D92-86BC-D18DFBE18D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25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35CB-E4D2-45DA-A76E-38878EDEF762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D666-AAF8-4D92-86BC-D18DFBE18D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330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35CB-E4D2-45DA-A76E-38878EDEF762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D666-AAF8-4D92-86BC-D18DFBE18D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16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35CB-E4D2-45DA-A76E-38878EDEF762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D666-AAF8-4D92-86BC-D18DFBE18D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1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35CB-E4D2-45DA-A76E-38878EDEF762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D666-AAF8-4D92-86BC-D18DFBE18D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70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3" y="104591"/>
            <a:ext cx="10972800" cy="597647"/>
          </a:xfrm>
        </p:spPr>
        <p:txBody>
          <a:bodyPr anchor="t"/>
          <a:lstStyle>
            <a:lvl1pPr algn="l"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35CB-E4D2-45DA-A76E-38878EDEF762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D666-AAF8-4D92-86BC-D18DFBE18D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17653" y="808214"/>
            <a:ext cx="10972800" cy="5317951"/>
          </a:xfrm>
        </p:spPr>
        <p:txBody>
          <a:bodyPr/>
          <a:lstStyle>
            <a:lvl1pPr marL="342900" indent="-342900">
              <a:buClr>
                <a:schemeClr val="tx2"/>
              </a:buClr>
              <a:buFont typeface="Wingdings" charset="2"/>
              <a:buChar char="§"/>
              <a:defRPr sz="2000"/>
            </a:lvl1pPr>
            <a:lvl2pPr marL="742950" indent="-285750">
              <a:spcBef>
                <a:spcPts val="0"/>
              </a:spcBef>
              <a:buFont typeface="Arial"/>
              <a:buChar char="•"/>
              <a:defRPr sz="1800"/>
            </a:lvl2pPr>
            <a:lvl3pPr marL="1143000" indent="-228600">
              <a:buFont typeface="Wingdings" charset="2"/>
              <a:buChar char="Ø"/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11683" y="701584"/>
            <a:ext cx="1174014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101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35CB-E4D2-45DA-A76E-38878EDEF762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D666-AAF8-4D92-86BC-D18DFBE18D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69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8692873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6485337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1878132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4304120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6527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6211711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6900718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2C83CDAF-BE82-4335-B5D7-A1F6DA1B1FD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CA73D8C-4698-480D-A7AA-FD621FA39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6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835CB-E4D2-45DA-A76E-38878EDEF762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9D666-AAF8-4D92-86BC-D18DFBE18D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1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jpeg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tiff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293D8-C923-4FFB-BF60-C0B92874C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0438" y="758952"/>
            <a:ext cx="3432442" cy="3639871"/>
          </a:xfrm>
        </p:spPr>
        <p:txBody>
          <a:bodyPr>
            <a:normAutofit/>
          </a:bodyPr>
          <a:lstStyle/>
          <a:p>
            <a:r>
              <a:rPr lang="en-US" sz="4000" dirty="0"/>
              <a:t>Stream Restoration Examples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C8F95398-2C60-44D1-B805-E9ADD56D2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" r="17138"/>
          <a:stretch/>
        </p:blipFill>
        <p:spPr bwMode="auto">
          <a:xfrm>
            <a:off x="442453" y="10"/>
            <a:ext cx="711855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8C8D4-C175-46CD-AEAF-D1A25D583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0000000-1234-1234-1234-123412341234}" type="slidenum">
              <a:rPr lang="en" smtClean="0"/>
              <a:pPr>
                <a:lnSpc>
                  <a:spcPct val="90000"/>
                </a:lnSpc>
                <a:spcAft>
                  <a:spcPts val="600"/>
                </a:spcAft>
              </a:pPr>
              <a:t>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42840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CC932-FB98-4FFE-BE87-32909E6D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73" y="104591"/>
            <a:ext cx="10972800" cy="597647"/>
          </a:xfrm>
        </p:spPr>
        <p:txBody>
          <a:bodyPr anchor="t">
            <a:normAutofit/>
          </a:bodyPr>
          <a:lstStyle/>
          <a:p>
            <a:r>
              <a:rPr lang="en-US" dirty="0"/>
              <a:t>Stream Bank Stabilization: </a:t>
            </a:r>
            <a:r>
              <a:rPr lang="en-US" i="1" dirty="0"/>
              <a:t>Hard</a:t>
            </a:r>
            <a:r>
              <a:rPr lang="en-US" dirty="0"/>
              <a:t> Engineering</a:t>
            </a:r>
          </a:p>
        </p:txBody>
      </p:sp>
      <p:pic>
        <p:nvPicPr>
          <p:cNvPr id="7174" name="Picture 6" descr="R. H. Moore &amp; Associates, Inc. - Maccaferri Gabions Image | ProView">
            <a:extLst>
              <a:ext uri="{FF2B5EF4-FFF2-40B4-BE49-F238E27FC236}">
                <a16:creationId xmlns:a16="http://schemas.microsoft.com/office/drawing/2014/main" id="{02C0FE7B-6F58-4E0B-851B-F4C308E77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208" y="1490674"/>
            <a:ext cx="6163419" cy="406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TYPAR Geocell GS | Slope Protection | Ground Stabilization">
            <a:extLst>
              <a:ext uri="{FF2B5EF4-FFF2-40B4-BE49-F238E27FC236}">
                <a16:creationId xmlns:a16="http://schemas.microsoft.com/office/drawing/2014/main" id="{E188E30C-1DD6-417E-8BAC-29B230BE9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73" y="1490674"/>
            <a:ext cx="5424636" cy="406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DBC335-1A49-4614-8F70-460A956919A9}"/>
              </a:ext>
            </a:extLst>
          </p:cNvPr>
          <p:cNvSpPr txBox="1"/>
          <p:nvPr/>
        </p:nvSpPr>
        <p:spPr>
          <a:xfrm>
            <a:off x="9622006" y="4897830"/>
            <a:ext cx="20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Gabbions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8F9107-1613-4D80-8930-E7DA113387C6}"/>
              </a:ext>
            </a:extLst>
          </p:cNvPr>
          <p:cNvSpPr txBox="1"/>
          <p:nvPr/>
        </p:nvSpPr>
        <p:spPr>
          <a:xfrm>
            <a:off x="555162" y="1811969"/>
            <a:ext cx="2034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Geocells</a:t>
            </a:r>
          </a:p>
        </p:txBody>
      </p:sp>
    </p:spTree>
    <p:extLst>
      <p:ext uri="{BB962C8B-B14F-4D97-AF65-F5344CB8AC3E}">
        <p14:creationId xmlns:p14="http://schemas.microsoft.com/office/powerpoint/2010/main" val="1341862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D73F67-5C38-0AF7-C7D1-DB1501FCD2DF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Riparian Buffer Restoration</a:t>
            </a:r>
          </a:p>
        </p:txBody>
      </p:sp>
    </p:spTree>
    <p:extLst>
      <p:ext uri="{BB962C8B-B14F-4D97-AF65-F5344CB8AC3E}">
        <p14:creationId xmlns:p14="http://schemas.microsoft.com/office/powerpoint/2010/main" val="1704598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928813" y="230188"/>
            <a:ext cx="8680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Riparian Buffers</a:t>
            </a:r>
          </a:p>
        </p:txBody>
      </p:sp>
      <p:sp>
        <p:nvSpPr>
          <p:cNvPr id="159747" name="Rectangle 2"/>
          <p:cNvSpPr>
            <a:spLocks noChangeArrowheads="1"/>
          </p:cNvSpPr>
          <p:nvPr/>
        </p:nvSpPr>
        <p:spPr bwMode="auto">
          <a:xfrm>
            <a:off x="2012953" y="930278"/>
            <a:ext cx="8086725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Temporary ground cover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Permanent grasses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Wetland plants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Shrubs and trees</a:t>
            </a:r>
          </a:p>
        </p:txBody>
      </p:sp>
      <p:pic>
        <p:nvPicPr>
          <p:cNvPr id="159749" name="Picture 7" descr="IMGP04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250" y="3500438"/>
            <a:ext cx="44767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Gr\My Documents\My Pictures\Project NCSU\RB II\07Mar (1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9252" y="401077"/>
            <a:ext cx="3520565" cy="2640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Documents and Settings\Gr\My Documents\My Pictures\Project NCSU\RB II\07Mar (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5005" y="3542850"/>
            <a:ext cx="4107512" cy="308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886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 txBox="1">
            <a:spLocks noRot="1" noChangeArrowheads="1"/>
          </p:cNvSpPr>
          <p:nvPr/>
        </p:nvSpPr>
        <p:spPr>
          <a:xfrm>
            <a:off x="7278688" y="0"/>
            <a:ext cx="3160712" cy="2590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</a:b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Myrtle Beach, SC</a:t>
            </a:r>
            <a:endParaRPr kumimoji="0" lang="en-US" sz="3600" b="0" i="1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6" name="Rectangle 6"/>
          <p:cNvSpPr txBox="1">
            <a:spLocks noRot="1" noChangeArrowheads="1"/>
          </p:cNvSpPr>
          <p:nvPr/>
        </p:nvSpPr>
        <p:spPr>
          <a:xfrm>
            <a:off x="1808163" y="4327525"/>
            <a:ext cx="2362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2005</a:t>
            </a:r>
            <a:endParaRPr kumimoji="0" lang="en-US" sz="3600" b="0" i="1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165892" name="Picture 4" descr="06Feb Grande Dunes SC (15).jpg"/>
          <p:cNvPicPr>
            <a:picLocks noGrp="1" noChangeAspect="1"/>
          </p:cNvPicPr>
          <p:nvPr isPhoto="1"/>
        </p:nvPicPr>
        <p:blipFill>
          <a:blip r:embed="rId3" cstate="print"/>
          <a:srcRect t="19563"/>
          <a:stretch>
            <a:fillRect/>
          </a:stretch>
        </p:blipFill>
        <p:spPr bwMode="auto">
          <a:xfrm>
            <a:off x="4735516" y="3279778"/>
            <a:ext cx="5932487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2" descr="C:\Documents and Settings\Gr\My Documents\My Pictures\GJ Bus\SC WESI Grande Dunes\SC WESI Grande Dunes.jpg (104).JPG"/>
          <p:cNvPicPr>
            <a:picLocks noChangeAspect="1" noChangeArrowheads="1"/>
          </p:cNvPicPr>
          <p:nvPr/>
        </p:nvPicPr>
        <p:blipFill>
          <a:blip r:embed="rId4" cstate="print"/>
          <a:srcRect t="15369"/>
          <a:stretch>
            <a:fillRect/>
          </a:stretch>
        </p:blipFill>
        <p:spPr bwMode="auto">
          <a:xfrm>
            <a:off x="1524003" y="3"/>
            <a:ext cx="5788025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1052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3" descr="07Nov Grande Dunes SC (9)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7432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5" name="Picture 4" descr="07Nov Grande Dunes SC (8).jpg"/>
          <p:cNvPicPr>
            <a:picLocks noGrp="1" noChangeAspect="1"/>
          </p:cNvPicPr>
          <p:nvPr isPhoto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5283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 txBox="1">
            <a:spLocks noRot="1" noChangeArrowheads="1"/>
          </p:cNvSpPr>
          <p:nvPr/>
        </p:nvSpPr>
        <p:spPr>
          <a:xfrm>
            <a:off x="6781800" y="0"/>
            <a:ext cx="2362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2007</a:t>
            </a:r>
            <a:endParaRPr kumimoji="0" lang="en-US" sz="3600" b="0" i="1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87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D73F67-5C38-0AF7-C7D1-DB1501FCD2DF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In-Stream Structures</a:t>
            </a:r>
          </a:p>
        </p:txBody>
      </p:sp>
    </p:spTree>
    <p:extLst>
      <p:ext uri="{BB962C8B-B14F-4D97-AF65-F5344CB8AC3E}">
        <p14:creationId xmlns:p14="http://schemas.microsoft.com/office/powerpoint/2010/main" val="1930928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6" name="Picture 2" descr="C:\Documents and Settings\Gr\My Documents\My Pictures\Project NC AVL\Swannanoa R\08 Ju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2396" y="3968498"/>
            <a:ext cx="365890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7" name="Picture 3" descr="C:\Documents and Settings\Gr\My Documents\My Pictures\Project NC NW\Newland N Toe River\08Jun 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0148" y="3003550"/>
            <a:ext cx="4446588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524000" y="7090907"/>
            <a:ext cx="9144000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Newland N Toe R		             Asheville Swannanoa 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182" y="1004217"/>
            <a:ext cx="36576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3EEA59-63A6-0D48-B999-F6F087BEB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In-stream Structures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429F78-7783-0146-B0B1-5BB549C16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Grade control</a:t>
            </a:r>
          </a:p>
          <a:p>
            <a:r>
              <a:rPr lang="en-US" sz="2800" dirty="0"/>
              <a:t>Streambank protection</a:t>
            </a:r>
          </a:p>
          <a:p>
            <a:r>
              <a:rPr lang="en-US" sz="2800" dirty="0"/>
              <a:t>Habitat enhancement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765372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5C317-D187-9348-8A69-4D2F3EA49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Cross-vane boulder structures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76E91F9-40E4-D64C-847B-8D99ED3FCCD8}"/>
              </a:ext>
            </a:extLst>
          </p:cNvPr>
          <p:cNvGrpSpPr/>
          <p:nvPr/>
        </p:nvGrpSpPr>
        <p:grpSpPr>
          <a:xfrm>
            <a:off x="6477000" y="1981200"/>
            <a:ext cx="5485625" cy="2438400"/>
            <a:chOff x="2904839" y="3934463"/>
            <a:chExt cx="6010561" cy="27432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71CD79E-915A-634E-9BEE-BCA63452B356}"/>
                </a:ext>
              </a:extLst>
            </p:cNvPr>
            <p:cNvSpPr/>
            <p:nvPr/>
          </p:nvSpPr>
          <p:spPr>
            <a:xfrm rot="2083561">
              <a:off x="4879297" y="5009706"/>
              <a:ext cx="83639" cy="735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ACC279F-0994-4A4D-88A8-161EEB8E76B7}"/>
                </a:ext>
              </a:extLst>
            </p:cNvPr>
            <p:cNvSpPr/>
            <p:nvPr/>
          </p:nvSpPr>
          <p:spPr>
            <a:xfrm rot="19846997">
              <a:off x="5184988" y="5104675"/>
              <a:ext cx="174927" cy="1045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A59AAE6-7ACA-0549-9D7F-4679A3F59929}"/>
                </a:ext>
              </a:extLst>
            </p:cNvPr>
            <p:cNvSpPr/>
            <p:nvPr/>
          </p:nvSpPr>
          <p:spPr>
            <a:xfrm rot="19846997">
              <a:off x="4964821" y="4938166"/>
              <a:ext cx="122565" cy="1254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F6038AC-1578-944E-A4AE-64474EC76DB0}"/>
                </a:ext>
              </a:extLst>
            </p:cNvPr>
            <p:cNvSpPr/>
            <p:nvPr/>
          </p:nvSpPr>
          <p:spPr>
            <a:xfrm rot="17964111">
              <a:off x="5171615" y="4965821"/>
              <a:ext cx="174927" cy="1045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C74697F-5816-9F41-A92B-7B76AB8BBF6F}"/>
                </a:ext>
              </a:extLst>
            </p:cNvPr>
            <p:cNvSpPr/>
            <p:nvPr/>
          </p:nvSpPr>
          <p:spPr>
            <a:xfrm rot="19907642">
              <a:off x="5350561" y="5009481"/>
              <a:ext cx="108276" cy="14383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8E26A8E-9BB8-9740-843E-FF36A0BA1492}"/>
                </a:ext>
              </a:extLst>
            </p:cNvPr>
            <p:cNvSpPr/>
            <p:nvPr/>
          </p:nvSpPr>
          <p:spPr>
            <a:xfrm rot="17964111">
              <a:off x="5096767" y="4942976"/>
              <a:ext cx="98052" cy="6272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5B1B64-C9F2-9349-B8DE-E77E933565BA}"/>
                </a:ext>
              </a:extLst>
            </p:cNvPr>
            <p:cNvSpPr/>
            <p:nvPr/>
          </p:nvSpPr>
          <p:spPr>
            <a:xfrm rot="1092025">
              <a:off x="5103792" y="5003655"/>
              <a:ext cx="83639" cy="735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AA08AD2-3BF1-6444-B546-0E1DAE17DFFB}"/>
                </a:ext>
              </a:extLst>
            </p:cNvPr>
            <p:cNvSpPr/>
            <p:nvPr/>
          </p:nvSpPr>
          <p:spPr>
            <a:xfrm rot="2083561">
              <a:off x="5115980" y="5135102"/>
              <a:ext cx="104548" cy="1470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CCD7EC8-51AA-1842-ABD4-4E166BCD69DB}"/>
                </a:ext>
              </a:extLst>
            </p:cNvPr>
            <p:cNvSpPr/>
            <p:nvPr/>
          </p:nvSpPr>
          <p:spPr>
            <a:xfrm rot="3400411">
              <a:off x="4924034" y="5095538"/>
              <a:ext cx="167277" cy="735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57AF7EB-4C0E-904F-B08D-CD83D7655B1D}"/>
                </a:ext>
              </a:extLst>
            </p:cNvPr>
            <p:cNvSpPr/>
            <p:nvPr/>
          </p:nvSpPr>
          <p:spPr>
            <a:xfrm rot="190528">
              <a:off x="4554597" y="4968451"/>
              <a:ext cx="92360" cy="1686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A1B5327-A25E-7B46-B27D-8D11A59EC000}"/>
                </a:ext>
              </a:extLst>
            </p:cNvPr>
            <p:cNvSpPr/>
            <p:nvPr/>
          </p:nvSpPr>
          <p:spPr>
            <a:xfrm rot="21163847">
              <a:off x="5239778" y="5128709"/>
              <a:ext cx="167277" cy="735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CCA9EC3-288F-EE4E-BA3F-9899D9323DB8}"/>
                </a:ext>
              </a:extLst>
            </p:cNvPr>
            <p:cNvSpPr/>
            <p:nvPr/>
          </p:nvSpPr>
          <p:spPr>
            <a:xfrm rot="17964111">
              <a:off x="5106850" y="5063678"/>
              <a:ext cx="122565" cy="1254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F161441-71C7-6542-8BB3-3CC52891D0D4}"/>
                </a:ext>
              </a:extLst>
            </p:cNvPr>
            <p:cNvSpPr/>
            <p:nvPr/>
          </p:nvSpPr>
          <p:spPr>
            <a:xfrm rot="19280961">
              <a:off x="4548111" y="5096593"/>
              <a:ext cx="196104" cy="6272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6290963-460D-7F45-B234-D98D1E101F62}"/>
                </a:ext>
              </a:extLst>
            </p:cNvPr>
            <p:cNvSpPr/>
            <p:nvPr/>
          </p:nvSpPr>
          <p:spPr>
            <a:xfrm rot="2408875">
              <a:off x="4706399" y="5163685"/>
              <a:ext cx="167277" cy="735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9128E7F-1A09-E849-9AAD-740172809951}"/>
                </a:ext>
              </a:extLst>
            </p:cNvPr>
            <p:cNvSpPr/>
            <p:nvPr/>
          </p:nvSpPr>
          <p:spPr>
            <a:xfrm rot="2732827">
              <a:off x="5044027" y="5133699"/>
              <a:ext cx="104548" cy="1470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E9D24CD-E937-D648-9DD3-39FDD537E011}"/>
                </a:ext>
              </a:extLst>
            </p:cNvPr>
            <p:cNvSpPr/>
            <p:nvPr/>
          </p:nvSpPr>
          <p:spPr>
            <a:xfrm rot="4676358">
              <a:off x="4882301" y="5114474"/>
              <a:ext cx="108276" cy="14383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4F21BD-3AD4-9149-9CCF-62FB00AB4362}"/>
                </a:ext>
              </a:extLst>
            </p:cNvPr>
            <p:cNvSpPr/>
            <p:nvPr/>
          </p:nvSpPr>
          <p:spPr>
            <a:xfrm rot="4049677">
              <a:off x="4989542" y="5020595"/>
              <a:ext cx="167277" cy="735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24FAC03-B79C-4344-8DC3-6C2E0432CF17}"/>
                </a:ext>
              </a:extLst>
            </p:cNvPr>
            <p:cNvSpPr/>
            <p:nvPr/>
          </p:nvSpPr>
          <p:spPr>
            <a:xfrm rot="2732827">
              <a:off x="4868513" y="5061054"/>
              <a:ext cx="83639" cy="735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CD97752-FE90-8E49-A8AE-D482DB404107}"/>
                </a:ext>
              </a:extLst>
            </p:cNvPr>
            <p:cNvSpPr/>
            <p:nvPr/>
          </p:nvSpPr>
          <p:spPr>
            <a:xfrm rot="17964111">
              <a:off x="4878251" y="4987478"/>
              <a:ext cx="122565" cy="1254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444C31C-D473-EA49-8F2E-51A3E480DD00}"/>
                </a:ext>
              </a:extLst>
            </p:cNvPr>
            <p:cNvSpPr/>
            <p:nvPr/>
          </p:nvSpPr>
          <p:spPr>
            <a:xfrm rot="19907642">
              <a:off x="4729960" y="4983070"/>
              <a:ext cx="108276" cy="14383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EA61A7E-910B-924A-9E2E-C203AAA6D438}"/>
                </a:ext>
              </a:extLst>
            </p:cNvPr>
            <p:cNvSpPr/>
            <p:nvPr/>
          </p:nvSpPr>
          <p:spPr>
            <a:xfrm rot="2083561">
              <a:off x="4364981" y="5053427"/>
              <a:ext cx="104548" cy="1470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3078903-CF96-AC43-88BD-E90DAAB8DA8C}"/>
                </a:ext>
              </a:extLst>
            </p:cNvPr>
            <p:cNvSpPr/>
            <p:nvPr/>
          </p:nvSpPr>
          <p:spPr>
            <a:xfrm rot="3400411">
              <a:off x="4095856" y="5013863"/>
              <a:ext cx="167277" cy="735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6C60161-1BC2-BC42-9871-150A8C0B3AC6}"/>
                </a:ext>
              </a:extLst>
            </p:cNvPr>
            <p:cNvSpPr/>
            <p:nvPr/>
          </p:nvSpPr>
          <p:spPr>
            <a:xfrm rot="2083561">
              <a:off x="4268718" y="5206420"/>
              <a:ext cx="83639" cy="735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E1F8B54-6537-864F-B2DF-6CF8C5227028}"/>
                </a:ext>
              </a:extLst>
            </p:cNvPr>
            <p:cNvSpPr/>
            <p:nvPr/>
          </p:nvSpPr>
          <p:spPr>
            <a:xfrm rot="19846997">
              <a:off x="4431421" y="5134880"/>
              <a:ext cx="122565" cy="1254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9DC631F-209D-FB4C-9CE0-59D8A7F02399}"/>
                </a:ext>
              </a:extLst>
            </p:cNvPr>
            <p:cNvSpPr/>
            <p:nvPr/>
          </p:nvSpPr>
          <p:spPr>
            <a:xfrm rot="17964111">
              <a:off x="4355851" y="4982003"/>
              <a:ext cx="122565" cy="1254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599CAA5-75E4-5E4C-A781-BE24D9830B8B}"/>
                </a:ext>
              </a:extLst>
            </p:cNvPr>
            <p:cNvSpPr/>
            <p:nvPr/>
          </p:nvSpPr>
          <p:spPr>
            <a:xfrm rot="19280961">
              <a:off x="3719933" y="5014918"/>
              <a:ext cx="196104" cy="6272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1C3B656-EEFC-D044-80F4-2E063CF93E5B}"/>
                </a:ext>
              </a:extLst>
            </p:cNvPr>
            <p:cNvSpPr/>
            <p:nvPr/>
          </p:nvSpPr>
          <p:spPr>
            <a:xfrm rot="2732827">
              <a:off x="4215849" y="5052024"/>
              <a:ext cx="104548" cy="1470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4BD941D-485A-0547-8ECB-EC3B88834C76}"/>
                </a:ext>
              </a:extLst>
            </p:cNvPr>
            <p:cNvSpPr/>
            <p:nvPr/>
          </p:nvSpPr>
          <p:spPr>
            <a:xfrm rot="4676358">
              <a:off x="4054123" y="5032799"/>
              <a:ext cx="108276" cy="14383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21CB9C7-78F9-1E49-B477-7D92D060FB47}"/>
                </a:ext>
              </a:extLst>
            </p:cNvPr>
            <p:cNvSpPr/>
            <p:nvPr/>
          </p:nvSpPr>
          <p:spPr>
            <a:xfrm rot="2732827">
              <a:off x="4040335" y="4979379"/>
              <a:ext cx="83639" cy="735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F601453-664A-E048-A341-942FCD35BBCF}"/>
                </a:ext>
              </a:extLst>
            </p:cNvPr>
            <p:cNvSpPr/>
            <p:nvPr/>
          </p:nvSpPr>
          <p:spPr>
            <a:xfrm flipV="1">
              <a:off x="6477000" y="56870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2E8B250-93BA-624F-8145-98AA24BE57B0}"/>
                </a:ext>
              </a:extLst>
            </p:cNvPr>
            <p:cNvSpPr/>
            <p:nvPr/>
          </p:nvSpPr>
          <p:spPr>
            <a:xfrm flipV="1">
              <a:off x="6324600" y="56870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DF2037C-E4E0-924F-B75E-A5D1C5CA1F5D}"/>
                </a:ext>
              </a:extLst>
            </p:cNvPr>
            <p:cNvSpPr/>
            <p:nvPr/>
          </p:nvSpPr>
          <p:spPr>
            <a:xfrm flipV="1">
              <a:off x="6858000" y="56870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589F4CD-BE8C-3C48-AA4B-57E1CCFADE69}"/>
                </a:ext>
              </a:extLst>
            </p:cNvPr>
            <p:cNvSpPr/>
            <p:nvPr/>
          </p:nvSpPr>
          <p:spPr>
            <a:xfrm flipV="1">
              <a:off x="6705600" y="56870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A36BAE8-37EA-F847-BCCF-CFE52ED8A6D0}"/>
                </a:ext>
              </a:extLst>
            </p:cNvPr>
            <p:cNvSpPr/>
            <p:nvPr/>
          </p:nvSpPr>
          <p:spPr>
            <a:xfrm flipV="1">
              <a:off x="6477000" y="56870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4A13E89-53BD-F145-80CF-5C6E7E197E26}"/>
                </a:ext>
              </a:extLst>
            </p:cNvPr>
            <p:cNvSpPr/>
            <p:nvPr/>
          </p:nvSpPr>
          <p:spPr>
            <a:xfrm flipV="1">
              <a:off x="6629400" y="56870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5016716-80D1-1B45-9281-2CE3506D560E}"/>
                </a:ext>
              </a:extLst>
            </p:cNvPr>
            <p:cNvSpPr/>
            <p:nvPr/>
          </p:nvSpPr>
          <p:spPr>
            <a:xfrm flipV="1">
              <a:off x="6477000" y="56870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3896E45-28E9-1A4D-A24F-F670A74C4FA7}"/>
                </a:ext>
              </a:extLst>
            </p:cNvPr>
            <p:cNvSpPr/>
            <p:nvPr/>
          </p:nvSpPr>
          <p:spPr>
            <a:xfrm flipV="1">
              <a:off x="6477000" y="56870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F058913-1F2B-AA4C-8A7A-E416716D0283}"/>
                </a:ext>
              </a:extLst>
            </p:cNvPr>
            <p:cNvSpPr/>
            <p:nvPr/>
          </p:nvSpPr>
          <p:spPr>
            <a:xfrm flipV="1">
              <a:off x="6324600" y="56870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17A28CD-3DB6-6747-9D8E-D33F17638B14}"/>
                </a:ext>
              </a:extLst>
            </p:cNvPr>
            <p:cNvSpPr/>
            <p:nvPr/>
          </p:nvSpPr>
          <p:spPr>
            <a:xfrm flipV="1">
              <a:off x="6324600" y="56870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00E4791-7F3A-DE45-B638-552841073BAC}"/>
                </a:ext>
              </a:extLst>
            </p:cNvPr>
            <p:cNvSpPr/>
            <p:nvPr/>
          </p:nvSpPr>
          <p:spPr>
            <a:xfrm flipV="1">
              <a:off x="6477000" y="58394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859731D-2DDE-0144-9B3D-9683DB61111D}"/>
                </a:ext>
              </a:extLst>
            </p:cNvPr>
            <p:cNvSpPr/>
            <p:nvPr/>
          </p:nvSpPr>
          <p:spPr>
            <a:xfrm flipV="1">
              <a:off x="6324600" y="58394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F280602-3A60-BE4B-927C-5CEACA7A3104}"/>
                </a:ext>
              </a:extLst>
            </p:cNvPr>
            <p:cNvSpPr/>
            <p:nvPr/>
          </p:nvSpPr>
          <p:spPr>
            <a:xfrm flipV="1">
              <a:off x="6629400" y="56870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451F8E7-A5FF-934B-81B2-EF1B8BAD046D}"/>
                </a:ext>
              </a:extLst>
            </p:cNvPr>
            <p:cNvSpPr/>
            <p:nvPr/>
          </p:nvSpPr>
          <p:spPr>
            <a:xfrm flipV="1">
              <a:off x="6477000" y="56870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886631D-36F8-1F4A-BB87-AE21AD45B20A}"/>
                </a:ext>
              </a:extLst>
            </p:cNvPr>
            <p:cNvSpPr/>
            <p:nvPr/>
          </p:nvSpPr>
          <p:spPr>
            <a:xfrm flipV="1">
              <a:off x="6705600" y="56870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46C66B7-3081-3D4B-83A0-5674BA3723F9}"/>
                </a:ext>
              </a:extLst>
            </p:cNvPr>
            <p:cNvSpPr/>
            <p:nvPr/>
          </p:nvSpPr>
          <p:spPr>
            <a:xfrm flipV="1">
              <a:off x="6858000" y="58394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4195F87-8626-5A45-B2AE-AC4F7D3330E9}"/>
                </a:ext>
              </a:extLst>
            </p:cNvPr>
            <p:cNvSpPr/>
            <p:nvPr/>
          </p:nvSpPr>
          <p:spPr>
            <a:xfrm flipV="1">
              <a:off x="6705600" y="58394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D78EF36-05B8-BE49-A344-A87B0C84A871}"/>
                </a:ext>
              </a:extLst>
            </p:cNvPr>
            <p:cNvSpPr/>
            <p:nvPr/>
          </p:nvSpPr>
          <p:spPr>
            <a:xfrm flipV="1">
              <a:off x="6477000" y="56870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B13636B-25B6-DB4B-921F-A3E092E2FAA6}"/>
                </a:ext>
              </a:extLst>
            </p:cNvPr>
            <p:cNvSpPr/>
            <p:nvPr/>
          </p:nvSpPr>
          <p:spPr>
            <a:xfrm flipV="1">
              <a:off x="6629400" y="57632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C694C29-E10C-AA43-A35A-C4F416327879}"/>
                </a:ext>
              </a:extLst>
            </p:cNvPr>
            <p:cNvSpPr/>
            <p:nvPr/>
          </p:nvSpPr>
          <p:spPr>
            <a:xfrm flipV="1">
              <a:off x="6324600" y="56870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7A5A725-43C9-294C-8AD1-957F09B38BF0}"/>
                </a:ext>
              </a:extLst>
            </p:cNvPr>
            <p:cNvSpPr/>
            <p:nvPr/>
          </p:nvSpPr>
          <p:spPr>
            <a:xfrm flipV="1">
              <a:off x="6477000" y="58394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FA94975-48F7-8B4F-891B-10F25D472850}"/>
                </a:ext>
              </a:extLst>
            </p:cNvPr>
            <p:cNvSpPr/>
            <p:nvPr/>
          </p:nvSpPr>
          <p:spPr>
            <a:xfrm flipV="1">
              <a:off x="6477000" y="56870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D8DE3F4-2A15-934A-9D27-555C7397F24A}"/>
                </a:ext>
              </a:extLst>
            </p:cNvPr>
            <p:cNvSpPr/>
            <p:nvPr/>
          </p:nvSpPr>
          <p:spPr>
            <a:xfrm flipV="1">
              <a:off x="6629400" y="58394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8DEF854-2758-D940-B229-33410EA81AD2}"/>
                </a:ext>
              </a:extLst>
            </p:cNvPr>
            <p:cNvSpPr/>
            <p:nvPr/>
          </p:nvSpPr>
          <p:spPr>
            <a:xfrm flipV="1">
              <a:off x="6324600" y="56870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3286460-9766-A04A-8049-7AEB9594B016}"/>
                </a:ext>
              </a:extLst>
            </p:cNvPr>
            <p:cNvSpPr/>
            <p:nvPr/>
          </p:nvSpPr>
          <p:spPr>
            <a:xfrm flipV="1">
              <a:off x="6477000" y="58394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E35F85C-77D9-5B43-B05F-54578F27400A}"/>
                </a:ext>
              </a:extLst>
            </p:cNvPr>
            <p:cNvSpPr/>
            <p:nvPr/>
          </p:nvSpPr>
          <p:spPr>
            <a:xfrm flipV="1">
              <a:off x="6477000" y="58394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6B73FB2-F0AD-9448-AC06-E1C38A176D61}"/>
                </a:ext>
              </a:extLst>
            </p:cNvPr>
            <p:cNvSpPr/>
            <p:nvPr/>
          </p:nvSpPr>
          <p:spPr>
            <a:xfrm flipV="1">
              <a:off x="6629400" y="5738645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B608983-9328-E847-AB29-A65CC9C3A2FF}"/>
                </a:ext>
              </a:extLst>
            </p:cNvPr>
            <p:cNvSpPr/>
            <p:nvPr/>
          </p:nvSpPr>
          <p:spPr>
            <a:xfrm flipV="1">
              <a:off x="6477000" y="5738645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E99A97B-8ECB-1F4E-B44A-1884B2979EE1}"/>
                </a:ext>
              </a:extLst>
            </p:cNvPr>
            <p:cNvSpPr/>
            <p:nvPr/>
          </p:nvSpPr>
          <p:spPr>
            <a:xfrm flipV="1">
              <a:off x="6400800" y="5662445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0744F4C-C30B-224D-986F-4981A86BA40E}"/>
                </a:ext>
              </a:extLst>
            </p:cNvPr>
            <p:cNvSpPr/>
            <p:nvPr/>
          </p:nvSpPr>
          <p:spPr>
            <a:xfrm flipV="1">
              <a:off x="6400800" y="5738645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243FAD9-A2E9-4140-AA70-F35259DE7A81}"/>
                </a:ext>
              </a:extLst>
            </p:cNvPr>
            <p:cNvSpPr/>
            <p:nvPr/>
          </p:nvSpPr>
          <p:spPr>
            <a:xfrm flipV="1">
              <a:off x="7010400" y="5738645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3337D38-F103-E143-8E79-E4B7DD975BD1}"/>
                </a:ext>
              </a:extLst>
            </p:cNvPr>
            <p:cNvSpPr/>
            <p:nvPr/>
          </p:nvSpPr>
          <p:spPr>
            <a:xfrm flipV="1">
              <a:off x="6858000" y="5738645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6AF286C-269A-9949-895F-26125D8C2508}"/>
                </a:ext>
              </a:extLst>
            </p:cNvPr>
            <p:cNvSpPr/>
            <p:nvPr/>
          </p:nvSpPr>
          <p:spPr>
            <a:xfrm flipV="1">
              <a:off x="6781800" y="5662445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CFE5457-2C5C-9B49-B051-22A62230B4DC}"/>
                </a:ext>
              </a:extLst>
            </p:cNvPr>
            <p:cNvSpPr/>
            <p:nvPr/>
          </p:nvSpPr>
          <p:spPr>
            <a:xfrm flipV="1">
              <a:off x="6629400" y="5738645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2B18C28-F6AE-3F4E-826D-632069191C00}"/>
                </a:ext>
              </a:extLst>
            </p:cNvPr>
            <p:cNvSpPr/>
            <p:nvPr/>
          </p:nvSpPr>
          <p:spPr>
            <a:xfrm flipV="1">
              <a:off x="6400800" y="5738645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0D9F50E8-A93C-F048-9107-3B939EFC3037}"/>
                </a:ext>
              </a:extLst>
            </p:cNvPr>
            <p:cNvSpPr/>
            <p:nvPr/>
          </p:nvSpPr>
          <p:spPr>
            <a:xfrm flipV="1">
              <a:off x="6781800" y="5738645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276996A-370D-D84A-BDE2-BF3E8C61DB12}"/>
                </a:ext>
              </a:extLst>
            </p:cNvPr>
            <p:cNvSpPr/>
            <p:nvPr/>
          </p:nvSpPr>
          <p:spPr>
            <a:xfrm flipV="1">
              <a:off x="6629400" y="5738645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9BDE94B-156E-8849-9C89-74237F58322E}"/>
                </a:ext>
              </a:extLst>
            </p:cNvPr>
            <p:cNvSpPr/>
            <p:nvPr/>
          </p:nvSpPr>
          <p:spPr>
            <a:xfrm flipV="1">
              <a:off x="6629400" y="5738645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17C8A55-DBA5-434A-A8F9-FB3EDB457592}"/>
                </a:ext>
              </a:extLst>
            </p:cNvPr>
            <p:cNvSpPr/>
            <p:nvPr/>
          </p:nvSpPr>
          <p:spPr>
            <a:xfrm flipV="1">
              <a:off x="6477000" y="5738645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777F5C4-774F-4A4D-95FA-2ADCCDC18441}"/>
                </a:ext>
              </a:extLst>
            </p:cNvPr>
            <p:cNvSpPr/>
            <p:nvPr/>
          </p:nvSpPr>
          <p:spPr>
            <a:xfrm flipV="1">
              <a:off x="6324600" y="5738645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737BFEF-B806-EB44-BD1F-D1EF161B2709}"/>
                </a:ext>
              </a:extLst>
            </p:cNvPr>
            <p:cNvSpPr/>
            <p:nvPr/>
          </p:nvSpPr>
          <p:spPr>
            <a:xfrm flipV="1">
              <a:off x="6858000" y="5738645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A44935D-30BB-0249-8316-5F688B2A6085}"/>
                </a:ext>
              </a:extLst>
            </p:cNvPr>
            <p:cNvSpPr/>
            <p:nvPr/>
          </p:nvSpPr>
          <p:spPr>
            <a:xfrm flipV="1">
              <a:off x="6705600" y="5738645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24F0453-5EAB-8542-85D0-5D2E73C8BA3E}"/>
                </a:ext>
              </a:extLst>
            </p:cNvPr>
            <p:cNvSpPr/>
            <p:nvPr/>
          </p:nvSpPr>
          <p:spPr>
            <a:xfrm flipV="1">
              <a:off x="6629400" y="5662445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32FC7AA-37C3-414D-898E-E6830E74E0F2}"/>
                </a:ext>
              </a:extLst>
            </p:cNvPr>
            <p:cNvSpPr/>
            <p:nvPr/>
          </p:nvSpPr>
          <p:spPr>
            <a:xfrm flipV="1">
              <a:off x="6477000" y="5738645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7CC235B-7332-2C42-9DDE-8CD2E10609C8}"/>
                </a:ext>
              </a:extLst>
            </p:cNvPr>
            <p:cNvSpPr/>
            <p:nvPr/>
          </p:nvSpPr>
          <p:spPr>
            <a:xfrm flipV="1">
              <a:off x="6629400" y="5738645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47C088B-DAEA-2F4D-B166-4C9DF860DF05}"/>
                </a:ext>
              </a:extLst>
            </p:cNvPr>
            <p:cNvSpPr/>
            <p:nvPr/>
          </p:nvSpPr>
          <p:spPr>
            <a:xfrm flipV="1">
              <a:off x="6477000" y="5738645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1948A0DB-59A5-9342-B29A-8A3E304067F4}"/>
                </a:ext>
              </a:extLst>
            </p:cNvPr>
            <p:cNvSpPr/>
            <p:nvPr/>
          </p:nvSpPr>
          <p:spPr>
            <a:xfrm flipV="1">
              <a:off x="6477000" y="5738645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37E90AF-8FDE-3045-9820-0A9D3FAC211A}"/>
                </a:ext>
              </a:extLst>
            </p:cNvPr>
            <p:cNvSpPr/>
            <p:nvPr/>
          </p:nvSpPr>
          <p:spPr>
            <a:xfrm flipV="1">
              <a:off x="6629400" y="58394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FB93A7B-7461-794A-9D31-C9F5FCE22B72}"/>
                </a:ext>
              </a:extLst>
            </p:cNvPr>
            <p:cNvSpPr/>
            <p:nvPr/>
          </p:nvSpPr>
          <p:spPr>
            <a:xfrm flipV="1">
              <a:off x="6629400" y="58394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2C5B0B1A-0846-F844-9B48-EC2E07D7B094}"/>
                </a:ext>
              </a:extLst>
            </p:cNvPr>
            <p:cNvSpPr/>
            <p:nvPr/>
          </p:nvSpPr>
          <p:spPr>
            <a:xfrm flipV="1">
              <a:off x="6781800" y="59918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1FAF6EB-1660-3346-BB83-8E4E02AD99B9}"/>
                </a:ext>
              </a:extLst>
            </p:cNvPr>
            <p:cNvSpPr/>
            <p:nvPr/>
          </p:nvSpPr>
          <p:spPr>
            <a:xfrm flipV="1">
              <a:off x="6629400" y="59918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F73061D-FE3C-E64F-AD03-3BF93DE65284}"/>
                </a:ext>
              </a:extLst>
            </p:cNvPr>
            <p:cNvSpPr/>
            <p:nvPr/>
          </p:nvSpPr>
          <p:spPr>
            <a:xfrm flipV="1">
              <a:off x="6553200" y="59156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54499375-75B9-3B40-9600-B1E1FD2FC9D5}"/>
                </a:ext>
              </a:extLst>
            </p:cNvPr>
            <p:cNvSpPr/>
            <p:nvPr/>
          </p:nvSpPr>
          <p:spPr>
            <a:xfrm flipV="1">
              <a:off x="6553200" y="59918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D9037D3-4CCA-0F4D-9F13-EABC05D7AAA4}"/>
                </a:ext>
              </a:extLst>
            </p:cNvPr>
            <p:cNvSpPr/>
            <p:nvPr/>
          </p:nvSpPr>
          <p:spPr>
            <a:xfrm flipV="1">
              <a:off x="6781800" y="56870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1E3AB4D6-A65D-5C47-B075-19B88DB422A8}"/>
                </a:ext>
              </a:extLst>
            </p:cNvPr>
            <p:cNvSpPr/>
            <p:nvPr/>
          </p:nvSpPr>
          <p:spPr>
            <a:xfrm flipV="1">
              <a:off x="6934200" y="58394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B9406EE-8913-C949-AC9E-9A492D711847}"/>
                </a:ext>
              </a:extLst>
            </p:cNvPr>
            <p:cNvSpPr/>
            <p:nvPr/>
          </p:nvSpPr>
          <p:spPr>
            <a:xfrm flipV="1">
              <a:off x="6781800" y="58394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8745E0C-8A77-D94F-BB03-5A9223EEC5B2}"/>
                </a:ext>
              </a:extLst>
            </p:cNvPr>
            <p:cNvSpPr/>
            <p:nvPr/>
          </p:nvSpPr>
          <p:spPr>
            <a:xfrm flipV="1">
              <a:off x="6553200" y="56870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901F020-F135-CB4F-8EE8-8CB4FD330DDE}"/>
                </a:ext>
              </a:extLst>
            </p:cNvPr>
            <p:cNvSpPr/>
            <p:nvPr/>
          </p:nvSpPr>
          <p:spPr>
            <a:xfrm flipV="1">
              <a:off x="6705600" y="57632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E3A9791-3400-0C49-AC83-E96B736BCEA2}"/>
                </a:ext>
              </a:extLst>
            </p:cNvPr>
            <p:cNvSpPr/>
            <p:nvPr/>
          </p:nvSpPr>
          <p:spPr>
            <a:xfrm flipV="1">
              <a:off x="6858000" y="56870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DD44686-B4E4-804E-8F62-B5F80C8463C1}"/>
                </a:ext>
              </a:extLst>
            </p:cNvPr>
            <p:cNvSpPr/>
            <p:nvPr/>
          </p:nvSpPr>
          <p:spPr>
            <a:xfrm flipV="1">
              <a:off x="7010400" y="58394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BC97C875-222B-3545-B4DD-B829B512B693}"/>
                </a:ext>
              </a:extLst>
            </p:cNvPr>
            <p:cNvSpPr/>
            <p:nvPr/>
          </p:nvSpPr>
          <p:spPr>
            <a:xfrm flipV="1">
              <a:off x="7162800" y="59918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6969AE0-2831-4B48-9970-1FCEF67089B1}"/>
                </a:ext>
              </a:extLst>
            </p:cNvPr>
            <p:cNvSpPr/>
            <p:nvPr/>
          </p:nvSpPr>
          <p:spPr>
            <a:xfrm flipV="1">
              <a:off x="7010400" y="59918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174F2C63-5197-0F45-97CF-F5AD772904DE}"/>
                </a:ext>
              </a:extLst>
            </p:cNvPr>
            <p:cNvSpPr/>
            <p:nvPr/>
          </p:nvSpPr>
          <p:spPr>
            <a:xfrm flipV="1">
              <a:off x="6781800" y="58394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AC1C365B-9993-214C-98E3-CF411FAC3E30}"/>
                </a:ext>
              </a:extLst>
            </p:cNvPr>
            <p:cNvSpPr/>
            <p:nvPr/>
          </p:nvSpPr>
          <p:spPr>
            <a:xfrm flipV="1">
              <a:off x="6934200" y="59156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61BC4247-2489-C242-9D05-647F00FD2BDD}"/>
                </a:ext>
              </a:extLst>
            </p:cNvPr>
            <p:cNvSpPr/>
            <p:nvPr/>
          </p:nvSpPr>
          <p:spPr>
            <a:xfrm flipV="1">
              <a:off x="6629400" y="58394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011083B2-A3A9-7843-82B3-349D76362040}"/>
                </a:ext>
              </a:extLst>
            </p:cNvPr>
            <p:cNvSpPr/>
            <p:nvPr/>
          </p:nvSpPr>
          <p:spPr>
            <a:xfrm flipV="1">
              <a:off x="6781800" y="59918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6FCB52B8-23C9-3348-9C3C-E5C642C85B3F}"/>
                </a:ext>
              </a:extLst>
            </p:cNvPr>
            <p:cNvSpPr/>
            <p:nvPr/>
          </p:nvSpPr>
          <p:spPr>
            <a:xfrm flipV="1">
              <a:off x="6553200" y="59918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1B392B99-9AED-504B-8A63-9918F94FFFD5}"/>
                </a:ext>
              </a:extLst>
            </p:cNvPr>
            <p:cNvSpPr/>
            <p:nvPr/>
          </p:nvSpPr>
          <p:spPr>
            <a:xfrm flipV="1">
              <a:off x="6781800" y="58394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65CD3186-50E8-7F4E-8D4E-46634A9A9496}"/>
                </a:ext>
              </a:extLst>
            </p:cNvPr>
            <p:cNvSpPr/>
            <p:nvPr/>
          </p:nvSpPr>
          <p:spPr>
            <a:xfrm flipV="1">
              <a:off x="6934200" y="59918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2025CF3-15A3-9B40-88B0-23D2FC80F01C}"/>
                </a:ext>
              </a:extLst>
            </p:cNvPr>
            <p:cNvSpPr/>
            <p:nvPr/>
          </p:nvSpPr>
          <p:spPr>
            <a:xfrm flipV="1">
              <a:off x="6629400" y="58394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905CE90-2F83-8B47-9AFF-3F79C02B11FD}"/>
                </a:ext>
              </a:extLst>
            </p:cNvPr>
            <p:cNvSpPr/>
            <p:nvPr/>
          </p:nvSpPr>
          <p:spPr>
            <a:xfrm flipV="1">
              <a:off x="6781800" y="59918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53D45972-6EC6-734B-9B95-A588311135D9}"/>
                </a:ext>
              </a:extLst>
            </p:cNvPr>
            <p:cNvSpPr/>
            <p:nvPr/>
          </p:nvSpPr>
          <p:spPr>
            <a:xfrm flipV="1">
              <a:off x="7086600" y="5771922"/>
              <a:ext cx="152400" cy="67539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5A459A1F-90F9-5D40-A4D7-9571C0D6AD2B}"/>
                </a:ext>
              </a:extLst>
            </p:cNvPr>
            <p:cNvSpPr/>
            <p:nvPr/>
          </p:nvSpPr>
          <p:spPr>
            <a:xfrm flipV="1">
              <a:off x="6781800" y="5991863"/>
              <a:ext cx="152400" cy="762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39DE5E98-7C94-A448-B68F-0F1CB3EE3894}"/>
                </a:ext>
              </a:extLst>
            </p:cNvPr>
            <p:cNvSpPr/>
            <p:nvPr/>
          </p:nvSpPr>
          <p:spPr>
            <a:xfrm>
              <a:off x="4362157" y="4807833"/>
              <a:ext cx="4304714" cy="1080867"/>
            </a:xfrm>
            <a:custGeom>
              <a:avLst/>
              <a:gdLst>
                <a:gd name="connsiteX0" fmla="*/ 0 w 4304714"/>
                <a:gd name="connsiteY0" fmla="*/ 119575 h 1080867"/>
                <a:gd name="connsiteX1" fmla="*/ 1561514 w 4304714"/>
                <a:gd name="connsiteY1" fmla="*/ 119575 h 1080867"/>
                <a:gd name="connsiteX2" fmla="*/ 1955409 w 4304714"/>
                <a:gd name="connsiteY2" fmla="*/ 837027 h 1080867"/>
                <a:gd name="connsiteX3" fmla="*/ 2419643 w 4304714"/>
                <a:gd name="connsiteY3" fmla="*/ 1048042 h 1080867"/>
                <a:gd name="connsiteX4" fmla="*/ 3193366 w 4304714"/>
                <a:gd name="connsiteY4" fmla="*/ 640079 h 1080867"/>
                <a:gd name="connsiteX5" fmla="*/ 4304714 w 4304714"/>
                <a:gd name="connsiteY5" fmla="*/ 583808 h 1080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04714" h="1080867">
                  <a:moveTo>
                    <a:pt x="0" y="119575"/>
                  </a:moveTo>
                  <a:cubicBezTo>
                    <a:pt x="617806" y="59787"/>
                    <a:pt x="1235613" y="0"/>
                    <a:pt x="1561514" y="119575"/>
                  </a:cubicBezTo>
                  <a:cubicBezTo>
                    <a:pt x="1887415" y="239150"/>
                    <a:pt x="1812387" y="682282"/>
                    <a:pt x="1955409" y="837027"/>
                  </a:cubicBezTo>
                  <a:cubicBezTo>
                    <a:pt x="2098431" y="991772"/>
                    <a:pt x="2213317" y="1080867"/>
                    <a:pt x="2419643" y="1048042"/>
                  </a:cubicBezTo>
                  <a:cubicBezTo>
                    <a:pt x="2625969" y="1015217"/>
                    <a:pt x="2879188" y="717451"/>
                    <a:pt x="3193366" y="640079"/>
                  </a:cubicBezTo>
                  <a:cubicBezTo>
                    <a:pt x="3507544" y="562707"/>
                    <a:pt x="3906129" y="573257"/>
                    <a:pt x="4304714" y="583808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BF955741-FE5A-7E41-BF28-09B86671B1BC}"/>
                </a:ext>
              </a:extLst>
            </p:cNvPr>
            <p:cNvCxnSpPr/>
            <p:nvPr/>
          </p:nvCxnSpPr>
          <p:spPr>
            <a:xfrm>
              <a:off x="3962400" y="4696463"/>
              <a:ext cx="19812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9442B3D-C9FD-D54E-AEA0-33C4B8C665D8}"/>
                </a:ext>
              </a:extLst>
            </p:cNvPr>
            <p:cNvCxnSpPr/>
            <p:nvPr/>
          </p:nvCxnSpPr>
          <p:spPr>
            <a:xfrm>
              <a:off x="6400800" y="5153663"/>
              <a:ext cx="2286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5B62EF5B-698C-5546-B3B7-8E78E1AA9E69}"/>
                </a:ext>
              </a:extLst>
            </p:cNvPr>
            <p:cNvSpPr/>
            <p:nvPr/>
          </p:nvSpPr>
          <p:spPr>
            <a:xfrm>
              <a:off x="5909603" y="4702325"/>
              <a:ext cx="506437" cy="436098"/>
            </a:xfrm>
            <a:custGeom>
              <a:avLst/>
              <a:gdLst>
                <a:gd name="connsiteX0" fmla="*/ 0 w 506437"/>
                <a:gd name="connsiteY0" fmla="*/ 0 h 436098"/>
                <a:gd name="connsiteX1" fmla="*/ 393895 w 506437"/>
                <a:gd name="connsiteY1" fmla="*/ 42203 h 436098"/>
                <a:gd name="connsiteX2" fmla="*/ 506437 w 506437"/>
                <a:gd name="connsiteY2" fmla="*/ 436098 h 43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6437" h="436098">
                  <a:moveTo>
                    <a:pt x="0" y="0"/>
                  </a:moveTo>
                  <a:lnTo>
                    <a:pt x="393895" y="42203"/>
                  </a:lnTo>
                  <a:cubicBezTo>
                    <a:pt x="478301" y="114886"/>
                    <a:pt x="492369" y="275492"/>
                    <a:pt x="506437" y="436098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Isosceles Triangle 28">
              <a:extLst>
                <a:ext uri="{FF2B5EF4-FFF2-40B4-BE49-F238E27FC236}">
                  <a16:creationId xmlns:a16="http://schemas.microsoft.com/office/drawing/2014/main" id="{98350D76-23F0-154F-B298-089C3B2C34B3}"/>
                </a:ext>
              </a:extLst>
            </p:cNvPr>
            <p:cNvSpPr/>
            <p:nvPr/>
          </p:nvSpPr>
          <p:spPr>
            <a:xfrm rot="10800000">
              <a:off x="7848600" y="4925063"/>
              <a:ext cx="228600" cy="228600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BC2F9800-E146-C144-808B-D24796894C32}"/>
                </a:ext>
              </a:extLst>
            </p:cNvPr>
            <p:cNvSpPr/>
            <p:nvPr/>
          </p:nvSpPr>
          <p:spPr>
            <a:xfrm rot="20486794">
              <a:off x="5779679" y="5458824"/>
              <a:ext cx="530894" cy="304078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84ABA3B7-9E74-0244-9FE8-FEDDBF15A497}"/>
                </a:ext>
              </a:extLst>
            </p:cNvPr>
            <p:cNvSpPr/>
            <p:nvPr/>
          </p:nvSpPr>
          <p:spPr>
            <a:xfrm rot="20486794">
              <a:off x="5766179" y="5753481"/>
              <a:ext cx="482901" cy="40056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A48D7EF5-6BD5-2A45-A504-20AFD54AD09D}"/>
                </a:ext>
              </a:extLst>
            </p:cNvPr>
            <p:cNvSpPr/>
            <p:nvPr/>
          </p:nvSpPr>
          <p:spPr>
            <a:xfrm>
              <a:off x="5334000" y="5001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4CBB964B-0C1D-5846-8990-DD49388C791C}"/>
                </a:ext>
              </a:extLst>
            </p:cNvPr>
            <p:cNvSpPr/>
            <p:nvPr/>
          </p:nvSpPr>
          <p:spPr>
            <a:xfrm>
              <a:off x="5715000" y="6296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7D67FD61-ACE8-A245-98B1-380A580BD6E6}"/>
                </a:ext>
              </a:extLst>
            </p:cNvPr>
            <p:cNvSpPr/>
            <p:nvPr/>
          </p:nvSpPr>
          <p:spPr>
            <a:xfrm>
              <a:off x="7239000" y="56108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649C1BC0-D8C8-3648-82D7-51B0B3D40414}"/>
                </a:ext>
              </a:extLst>
            </p:cNvPr>
            <p:cNvSpPr/>
            <p:nvPr/>
          </p:nvSpPr>
          <p:spPr>
            <a:xfrm>
              <a:off x="7391400" y="5763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040FCE56-842B-024D-B7A8-B3943C133B11}"/>
                </a:ext>
              </a:extLst>
            </p:cNvPr>
            <p:cNvSpPr/>
            <p:nvPr/>
          </p:nvSpPr>
          <p:spPr>
            <a:xfrm>
              <a:off x="7239000" y="5763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A25FFE2E-0BE3-4D4C-99E8-3CBA3C353096}"/>
                </a:ext>
              </a:extLst>
            </p:cNvPr>
            <p:cNvSpPr/>
            <p:nvPr/>
          </p:nvSpPr>
          <p:spPr>
            <a:xfrm>
              <a:off x="5638800" y="64490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75FEA2D4-967F-3E4C-89C0-7E34C08A5C66}"/>
                </a:ext>
              </a:extLst>
            </p:cNvPr>
            <p:cNvSpPr/>
            <p:nvPr/>
          </p:nvSpPr>
          <p:spPr>
            <a:xfrm>
              <a:off x="7162800" y="56870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F027ED61-F2F0-784F-9D40-13364971D05F}"/>
                </a:ext>
              </a:extLst>
            </p:cNvPr>
            <p:cNvSpPr/>
            <p:nvPr/>
          </p:nvSpPr>
          <p:spPr>
            <a:xfrm>
              <a:off x="5715000" y="6296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8C50AAF3-0BD6-CC41-BBB4-46510E6749FC}"/>
                </a:ext>
              </a:extLst>
            </p:cNvPr>
            <p:cNvSpPr/>
            <p:nvPr/>
          </p:nvSpPr>
          <p:spPr>
            <a:xfrm>
              <a:off x="7239000" y="56108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A544D5A1-585B-464E-BCED-3754C609E22F}"/>
                </a:ext>
              </a:extLst>
            </p:cNvPr>
            <p:cNvSpPr/>
            <p:nvPr/>
          </p:nvSpPr>
          <p:spPr>
            <a:xfrm>
              <a:off x="7391400" y="5763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5982BF9D-2C6A-544B-8B1E-F36D42755391}"/>
                </a:ext>
              </a:extLst>
            </p:cNvPr>
            <p:cNvSpPr/>
            <p:nvPr/>
          </p:nvSpPr>
          <p:spPr>
            <a:xfrm>
              <a:off x="7543800" y="5915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2D731882-23A4-BE4A-A4DF-545DCF028DCE}"/>
                </a:ext>
              </a:extLst>
            </p:cNvPr>
            <p:cNvSpPr/>
            <p:nvPr/>
          </p:nvSpPr>
          <p:spPr>
            <a:xfrm>
              <a:off x="7391400" y="5915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A71FD0B3-6C11-F749-B587-4A0D0217A1F9}"/>
                </a:ext>
              </a:extLst>
            </p:cNvPr>
            <p:cNvSpPr/>
            <p:nvPr/>
          </p:nvSpPr>
          <p:spPr>
            <a:xfrm>
              <a:off x="7162800" y="5763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0650BC53-E1B7-9C42-A154-5C3FB7424240}"/>
                </a:ext>
              </a:extLst>
            </p:cNvPr>
            <p:cNvSpPr/>
            <p:nvPr/>
          </p:nvSpPr>
          <p:spPr>
            <a:xfrm>
              <a:off x="7315200" y="5839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1873DBEE-F737-EE46-9FFD-B21A8B3985DE}"/>
                </a:ext>
              </a:extLst>
            </p:cNvPr>
            <p:cNvSpPr/>
            <p:nvPr/>
          </p:nvSpPr>
          <p:spPr>
            <a:xfrm>
              <a:off x="5257800" y="5153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A0AA5115-30F6-1E4C-AE8C-C79E6A3AC2A3}"/>
                </a:ext>
              </a:extLst>
            </p:cNvPr>
            <p:cNvSpPr/>
            <p:nvPr/>
          </p:nvSpPr>
          <p:spPr>
            <a:xfrm>
              <a:off x="5638800" y="64490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67C6C744-922A-AC41-9593-62F5259371B9}"/>
                </a:ext>
              </a:extLst>
            </p:cNvPr>
            <p:cNvSpPr/>
            <p:nvPr/>
          </p:nvSpPr>
          <p:spPr>
            <a:xfrm>
              <a:off x="7162800" y="5763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1DDA5BA9-C299-7347-A4B9-951585EA63E3}"/>
                </a:ext>
              </a:extLst>
            </p:cNvPr>
            <p:cNvSpPr/>
            <p:nvPr/>
          </p:nvSpPr>
          <p:spPr>
            <a:xfrm>
              <a:off x="7315200" y="5915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4A0E6F02-3BF1-D54A-8B84-BB2847FCF741}"/>
                </a:ext>
              </a:extLst>
            </p:cNvPr>
            <p:cNvSpPr/>
            <p:nvPr/>
          </p:nvSpPr>
          <p:spPr>
            <a:xfrm>
              <a:off x="7162800" y="5915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8FB6ADD9-94C6-7B4E-A96C-CBF1FD0A3988}"/>
                </a:ext>
              </a:extLst>
            </p:cNvPr>
            <p:cNvSpPr/>
            <p:nvPr/>
          </p:nvSpPr>
          <p:spPr>
            <a:xfrm>
              <a:off x="5334000" y="5458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612229C8-98DD-A04D-8533-0F508B6616A1}"/>
                </a:ext>
              </a:extLst>
            </p:cNvPr>
            <p:cNvSpPr/>
            <p:nvPr/>
          </p:nvSpPr>
          <p:spPr>
            <a:xfrm>
              <a:off x="7086600" y="5839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5F2290CE-A0D7-5449-844D-C4263EDA80A4}"/>
                </a:ext>
              </a:extLst>
            </p:cNvPr>
            <p:cNvSpPr/>
            <p:nvPr/>
          </p:nvSpPr>
          <p:spPr>
            <a:xfrm>
              <a:off x="5867400" y="6144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7ED86E2F-1578-BE43-A45E-4A0766D72690}"/>
                </a:ext>
              </a:extLst>
            </p:cNvPr>
            <p:cNvSpPr/>
            <p:nvPr/>
          </p:nvSpPr>
          <p:spPr>
            <a:xfrm>
              <a:off x="6019800" y="6296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D4002E2E-532D-9B44-9065-D33AA835F8B8}"/>
                </a:ext>
              </a:extLst>
            </p:cNvPr>
            <p:cNvSpPr/>
            <p:nvPr/>
          </p:nvSpPr>
          <p:spPr>
            <a:xfrm>
              <a:off x="7543800" y="56108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E5CB6CBC-D5FA-3448-9539-8F00D3FA74B4}"/>
                </a:ext>
              </a:extLst>
            </p:cNvPr>
            <p:cNvSpPr/>
            <p:nvPr/>
          </p:nvSpPr>
          <p:spPr>
            <a:xfrm>
              <a:off x="7696200" y="5763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6E5A00AE-B33A-6542-91A3-426FD53D12EE}"/>
                </a:ext>
              </a:extLst>
            </p:cNvPr>
            <p:cNvSpPr/>
            <p:nvPr/>
          </p:nvSpPr>
          <p:spPr>
            <a:xfrm>
              <a:off x="7543800" y="5763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7A234D89-8F4C-A84B-9AA5-19A2E610C504}"/>
                </a:ext>
              </a:extLst>
            </p:cNvPr>
            <p:cNvSpPr/>
            <p:nvPr/>
          </p:nvSpPr>
          <p:spPr>
            <a:xfrm>
              <a:off x="7315200" y="56108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CAF4D33A-1225-3A4D-9FC8-004590991A91}"/>
                </a:ext>
              </a:extLst>
            </p:cNvPr>
            <p:cNvSpPr/>
            <p:nvPr/>
          </p:nvSpPr>
          <p:spPr>
            <a:xfrm>
              <a:off x="7467600" y="56870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E71D4CF9-C1D7-7548-B61B-9FF8C1832903}"/>
                </a:ext>
              </a:extLst>
            </p:cNvPr>
            <p:cNvSpPr/>
            <p:nvPr/>
          </p:nvSpPr>
          <p:spPr>
            <a:xfrm>
              <a:off x="6096000" y="6296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99215BFE-28B1-6741-811E-8F58DE7BF1C7}"/>
                </a:ext>
              </a:extLst>
            </p:cNvPr>
            <p:cNvSpPr/>
            <p:nvPr/>
          </p:nvSpPr>
          <p:spPr>
            <a:xfrm>
              <a:off x="7620000" y="56108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6AE6B63F-4E3D-BF46-80AF-E50488D27EBA}"/>
                </a:ext>
              </a:extLst>
            </p:cNvPr>
            <p:cNvSpPr/>
            <p:nvPr/>
          </p:nvSpPr>
          <p:spPr>
            <a:xfrm>
              <a:off x="7772400" y="5763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47964F90-4748-8249-B0C2-F155B5F9F425}"/>
                </a:ext>
              </a:extLst>
            </p:cNvPr>
            <p:cNvSpPr/>
            <p:nvPr/>
          </p:nvSpPr>
          <p:spPr>
            <a:xfrm>
              <a:off x="7924800" y="5915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C2403231-AEE1-364D-9537-5F62383A3386}"/>
                </a:ext>
              </a:extLst>
            </p:cNvPr>
            <p:cNvSpPr/>
            <p:nvPr/>
          </p:nvSpPr>
          <p:spPr>
            <a:xfrm>
              <a:off x="7772400" y="5915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CA07F93A-7E8D-DB41-8D39-F8248C3C6238}"/>
                </a:ext>
              </a:extLst>
            </p:cNvPr>
            <p:cNvSpPr/>
            <p:nvPr/>
          </p:nvSpPr>
          <p:spPr>
            <a:xfrm>
              <a:off x="7543800" y="5763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8A8465FE-DF95-6447-9772-126A5B717DFB}"/>
                </a:ext>
              </a:extLst>
            </p:cNvPr>
            <p:cNvSpPr/>
            <p:nvPr/>
          </p:nvSpPr>
          <p:spPr>
            <a:xfrm>
              <a:off x="7696200" y="5839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C781A1C1-71F9-7945-82DF-CF6491437AF7}"/>
                </a:ext>
              </a:extLst>
            </p:cNvPr>
            <p:cNvSpPr/>
            <p:nvPr/>
          </p:nvSpPr>
          <p:spPr>
            <a:xfrm>
              <a:off x="5638800" y="5915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3B32CD61-B9FC-B145-A895-3E870C56DD0C}"/>
                </a:ext>
              </a:extLst>
            </p:cNvPr>
            <p:cNvSpPr/>
            <p:nvPr/>
          </p:nvSpPr>
          <p:spPr>
            <a:xfrm>
              <a:off x="5791200" y="60680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C9AA0EBD-3A21-924D-B2F3-4F25E4BA0140}"/>
                </a:ext>
              </a:extLst>
            </p:cNvPr>
            <p:cNvSpPr/>
            <p:nvPr/>
          </p:nvSpPr>
          <p:spPr>
            <a:xfrm>
              <a:off x="5943600" y="6220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6D66FA71-575C-D64E-9FAA-C9D9950A5052}"/>
                </a:ext>
              </a:extLst>
            </p:cNvPr>
            <p:cNvSpPr/>
            <p:nvPr/>
          </p:nvSpPr>
          <p:spPr>
            <a:xfrm>
              <a:off x="7467600" y="5534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F3329864-604A-A740-9803-067712218F87}"/>
                </a:ext>
              </a:extLst>
            </p:cNvPr>
            <p:cNvSpPr/>
            <p:nvPr/>
          </p:nvSpPr>
          <p:spPr>
            <a:xfrm>
              <a:off x="7315200" y="5534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12A17A8D-C194-F243-BA4A-32D94235B57F}"/>
                </a:ext>
              </a:extLst>
            </p:cNvPr>
            <p:cNvSpPr/>
            <p:nvPr/>
          </p:nvSpPr>
          <p:spPr>
            <a:xfrm>
              <a:off x="5715000" y="6220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E947F590-27B5-DB43-8EC6-D5C19A3C81F6}"/>
                </a:ext>
              </a:extLst>
            </p:cNvPr>
            <p:cNvSpPr/>
            <p:nvPr/>
          </p:nvSpPr>
          <p:spPr>
            <a:xfrm>
              <a:off x="5867400" y="6296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0B236328-25CD-DB46-A909-DDFF145A0E6A}"/>
                </a:ext>
              </a:extLst>
            </p:cNvPr>
            <p:cNvSpPr/>
            <p:nvPr/>
          </p:nvSpPr>
          <p:spPr>
            <a:xfrm>
              <a:off x="7239000" y="56108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93C4BC59-834C-AD43-A38B-56232C9907B7}"/>
                </a:ext>
              </a:extLst>
            </p:cNvPr>
            <p:cNvSpPr/>
            <p:nvPr/>
          </p:nvSpPr>
          <p:spPr>
            <a:xfrm>
              <a:off x="7391400" y="5763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D233DB5A-E79C-404C-AED5-6330D1AA9A85}"/>
                </a:ext>
              </a:extLst>
            </p:cNvPr>
            <p:cNvSpPr/>
            <p:nvPr/>
          </p:nvSpPr>
          <p:spPr>
            <a:xfrm>
              <a:off x="7543800" y="5915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79DAE40B-6A94-3346-98DE-9D1E396A965F}"/>
                </a:ext>
              </a:extLst>
            </p:cNvPr>
            <p:cNvSpPr/>
            <p:nvPr/>
          </p:nvSpPr>
          <p:spPr>
            <a:xfrm>
              <a:off x="6324600" y="6220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E107EAC3-6014-9B49-9729-81CEE56B60C6}"/>
                </a:ext>
              </a:extLst>
            </p:cNvPr>
            <p:cNvSpPr/>
            <p:nvPr/>
          </p:nvSpPr>
          <p:spPr>
            <a:xfrm>
              <a:off x="6172200" y="6220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4B2BED92-C512-0D45-8429-8764A9215367}"/>
                </a:ext>
              </a:extLst>
            </p:cNvPr>
            <p:cNvSpPr/>
            <p:nvPr/>
          </p:nvSpPr>
          <p:spPr>
            <a:xfrm>
              <a:off x="7315200" y="5915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61DE77C1-B37F-794B-8482-85E8135AE2B2}"/>
                </a:ext>
              </a:extLst>
            </p:cNvPr>
            <p:cNvSpPr/>
            <p:nvPr/>
          </p:nvSpPr>
          <p:spPr>
            <a:xfrm>
              <a:off x="6096000" y="6144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B538E0CF-340A-6D47-AC79-56B6E569B961}"/>
                </a:ext>
              </a:extLst>
            </p:cNvPr>
            <p:cNvSpPr/>
            <p:nvPr/>
          </p:nvSpPr>
          <p:spPr>
            <a:xfrm>
              <a:off x="7543800" y="5763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E0822A08-8315-B649-A0B6-B5DFE74F2062}"/>
                </a:ext>
              </a:extLst>
            </p:cNvPr>
            <p:cNvSpPr/>
            <p:nvPr/>
          </p:nvSpPr>
          <p:spPr>
            <a:xfrm>
              <a:off x="7696200" y="5915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F591F0EE-A059-764F-B5B9-C5812FB72FA2}"/>
                </a:ext>
              </a:extLst>
            </p:cNvPr>
            <p:cNvSpPr/>
            <p:nvPr/>
          </p:nvSpPr>
          <p:spPr>
            <a:xfrm>
              <a:off x="6477000" y="6220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5CB4882B-AF17-9A4E-9B40-542C713D640D}"/>
                </a:ext>
              </a:extLst>
            </p:cNvPr>
            <p:cNvSpPr/>
            <p:nvPr/>
          </p:nvSpPr>
          <p:spPr>
            <a:xfrm>
              <a:off x="6629400" y="63728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4DCE8E5C-1075-114B-80E5-37337420F941}"/>
                </a:ext>
              </a:extLst>
            </p:cNvPr>
            <p:cNvSpPr/>
            <p:nvPr/>
          </p:nvSpPr>
          <p:spPr>
            <a:xfrm>
              <a:off x="6477000" y="63728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233369BA-0FF7-1E49-A43F-97F9620269D8}"/>
                </a:ext>
              </a:extLst>
            </p:cNvPr>
            <p:cNvSpPr/>
            <p:nvPr/>
          </p:nvSpPr>
          <p:spPr>
            <a:xfrm>
              <a:off x="6248400" y="6220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47798B8E-DB9C-614D-B5BB-9CFC5B3EB41C}"/>
                </a:ext>
              </a:extLst>
            </p:cNvPr>
            <p:cNvSpPr/>
            <p:nvPr/>
          </p:nvSpPr>
          <p:spPr>
            <a:xfrm>
              <a:off x="6400800" y="6296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872BEC53-BCA6-CE42-8264-BD433440F66B}"/>
                </a:ext>
              </a:extLst>
            </p:cNvPr>
            <p:cNvSpPr/>
            <p:nvPr/>
          </p:nvSpPr>
          <p:spPr>
            <a:xfrm>
              <a:off x="5105400" y="4848863"/>
              <a:ext cx="1524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0F25AAEC-EB20-5844-80DF-9C612B55F613}"/>
                </a:ext>
              </a:extLst>
            </p:cNvPr>
            <p:cNvSpPr/>
            <p:nvPr/>
          </p:nvSpPr>
          <p:spPr>
            <a:xfrm>
              <a:off x="5257800" y="5001263"/>
              <a:ext cx="1524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3FD7DD2E-DA6E-3144-8D66-41752A1F1711}"/>
                </a:ext>
              </a:extLst>
            </p:cNvPr>
            <p:cNvSpPr/>
            <p:nvPr/>
          </p:nvSpPr>
          <p:spPr>
            <a:xfrm>
              <a:off x="5638800" y="6296663"/>
              <a:ext cx="1524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158B4A0A-2B7D-6247-9649-1CA2F9E0343B}"/>
                </a:ext>
              </a:extLst>
            </p:cNvPr>
            <p:cNvSpPr/>
            <p:nvPr/>
          </p:nvSpPr>
          <p:spPr>
            <a:xfrm>
              <a:off x="7162800" y="5610863"/>
              <a:ext cx="1524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C8A04938-3EC9-6E47-BB17-FD3D55946AA2}"/>
                </a:ext>
              </a:extLst>
            </p:cNvPr>
            <p:cNvSpPr/>
            <p:nvPr/>
          </p:nvSpPr>
          <p:spPr>
            <a:xfrm>
              <a:off x="5638800" y="6449063"/>
              <a:ext cx="1524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9E9847A1-2F38-6A48-8E4A-C8F6CABC5AE0}"/>
                </a:ext>
              </a:extLst>
            </p:cNvPr>
            <p:cNvSpPr/>
            <p:nvPr/>
          </p:nvSpPr>
          <p:spPr>
            <a:xfrm>
              <a:off x="5181600" y="5153663"/>
              <a:ext cx="1524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A72293E9-4944-4A43-813D-8CAFF5483A6B}"/>
                </a:ext>
              </a:extLst>
            </p:cNvPr>
            <p:cNvSpPr/>
            <p:nvPr/>
          </p:nvSpPr>
          <p:spPr>
            <a:xfrm>
              <a:off x="5562600" y="6372863"/>
              <a:ext cx="1524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66C3C4FE-55E2-5B4F-B601-234FDD75ECCB}"/>
                </a:ext>
              </a:extLst>
            </p:cNvPr>
            <p:cNvSpPr/>
            <p:nvPr/>
          </p:nvSpPr>
          <p:spPr>
            <a:xfrm>
              <a:off x="5029200" y="5077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4C62AAF0-24DC-3443-9EE7-1191BA47DE58}"/>
                </a:ext>
              </a:extLst>
            </p:cNvPr>
            <p:cNvSpPr/>
            <p:nvPr/>
          </p:nvSpPr>
          <p:spPr>
            <a:xfrm>
              <a:off x="5181600" y="52298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168F1A02-307D-BB47-8582-ACACD6EE256B}"/>
                </a:ext>
              </a:extLst>
            </p:cNvPr>
            <p:cNvSpPr/>
            <p:nvPr/>
          </p:nvSpPr>
          <p:spPr>
            <a:xfrm>
              <a:off x="5334000" y="5382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9D9C4338-97B7-D749-B0E5-9004A698407B}"/>
                </a:ext>
              </a:extLst>
            </p:cNvPr>
            <p:cNvSpPr/>
            <p:nvPr/>
          </p:nvSpPr>
          <p:spPr>
            <a:xfrm>
              <a:off x="7086600" y="5839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B67C671A-796B-F94D-980F-E9C0A6819FD3}"/>
                </a:ext>
              </a:extLst>
            </p:cNvPr>
            <p:cNvSpPr/>
            <p:nvPr/>
          </p:nvSpPr>
          <p:spPr>
            <a:xfrm>
              <a:off x="5334000" y="5534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DBE2ABE1-6F3E-5348-8883-D827B3B3F408}"/>
                </a:ext>
              </a:extLst>
            </p:cNvPr>
            <p:cNvSpPr/>
            <p:nvPr/>
          </p:nvSpPr>
          <p:spPr>
            <a:xfrm>
              <a:off x="5105400" y="5382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59CA0F8A-4EC1-6E4F-AAA2-D830329DE9D6}"/>
                </a:ext>
              </a:extLst>
            </p:cNvPr>
            <p:cNvSpPr/>
            <p:nvPr/>
          </p:nvSpPr>
          <p:spPr>
            <a:xfrm>
              <a:off x="5257800" y="5458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D493750A-CBD2-A548-AB22-C3BAE37D5755}"/>
                </a:ext>
              </a:extLst>
            </p:cNvPr>
            <p:cNvSpPr/>
            <p:nvPr/>
          </p:nvSpPr>
          <p:spPr>
            <a:xfrm>
              <a:off x="7391400" y="5763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C9AD38C9-2C3C-FE4C-B24C-9A4FA77E3F88}"/>
                </a:ext>
              </a:extLst>
            </p:cNvPr>
            <p:cNvSpPr/>
            <p:nvPr/>
          </p:nvSpPr>
          <p:spPr>
            <a:xfrm>
              <a:off x="7543800" y="5915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20FFCBBD-44A6-9F43-AC54-7475ECD95A87}"/>
                </a:ext>
              </a:extLst>
            </p:cNvPr>
            <p:cNvSpPr/>
            <p:nvPr/>
          </p:nvSpPr>
          <p:spPr>
            <a:xfrm>
              <a:off x="6324600" y="6220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7A87F34D-FC09-4844-898D-10161C38BA05}"/>
                </a:ext>
              </a:extLst>
            </p:cNvPr>
            <p:cNvSpPr/>
            <p:nvPr/>
          </p:nvSpPr>
          <p:spPr>
            <a:xfrm>
              <a:off x="6477000" y="63728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8075169B-F4E6-1542-9070-238CFF705D92}"/>
                </a:ext>
              </a:extLst>
            </p:cNvPr>
            <p:cNvSpPr/>
            <p:nvPr/>
          </p:nvSpPr>
          <p:spPr>
            <a:xfrm>
              <a:off x="6324600" y="63728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FEF703CB-548E-BF48-BB72-3CBE726EB4A1}"/>
                </a:ext>
              </a:extLst>
            </p:cNvPr>
            <p:cNvSpPr/>
            <p:nvPr/>
          </p:nvSpPr>
          <p:spPr>
            <a:xfrm>
              <a:off x="6096000" y="6220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41B3EFA4-26F3-0E41-8DAC-CE10CBA13A05}"/>
                </a:ext>
              </a:extLst>
            </p:cNvPr>
            <p:cNvSpPr/>
            <p:nvPr/>
          </p:nvSpPr>
          <p:spPr>
            <a:xfrm>
              <a:off x="6248400" y="6296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3ABF1941-E928-6F46-AF58-D11811CCB091}"/>
                </a:ext>
              </a:extLst>
            </p:cNvPr>
            <p:cNvSpPr/>
            <p:nvPr/>
          </p:nvSpPr>
          <p:spPr>
            <a:xfrm>
              <a:off x="7086600" y="5915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3680A00D-535F-3849-A48B-93201EE0F187}"/>
                </a:ext>
              </a:extLst>
            </p:cNvPr>
            <p:cNvSpPr/>
            <p:nvPr/>
          </p:nvSpPr>
          <p:spPr>
            <a:xfrm>
              <a:off x="5867400" y="6220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1EB62131-B66E-594E-9EA7-922DE19BA334}"/>
                </a:ext>
              </a:extLst>
            </p:cNvPr>
            <p:cNvSpPr/>
            <p:nvPr/>
          </p:nvSpPr>
          <p:spPr>
            <a:xfrm>
              <a:off x="6019800" y="63728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7EEECC67-1645-E04E-B8CC-884962502A46}"/>
                </a:ext>
              </a:extLst>
            </p:cNvPr>
            <p:cNvSpPr/>
            <p:nvPr/>
          </p:nvSpPr>
          <p:spPr>
            <a:xfrm>
              <a:off x="6172200" y="6525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8465A328-3C72-064A-897B-DF6EC0C53A8F}"/>
                </a:ext>
              </a:extLst>
            </p:cNvPr>
            <p:cNvSpPr/>
            <p:nvPr/>
          </p:nvSpPr>
          <p:spPr>
            <a:xfrm>
              <a:off x="6324600" y="5915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E6B9BF0B-6526-C940-9C28-A63D0DD2FFAF}"/>
                </a:ext>
              </a:extLst>
            </p:cNvPr>
            <p:cNvSpPr/>
            <p:nvPr/>
          </p:nvSpPr>
          <p:spPr>
            <a:xfrm>
              <a:off x="5791200" y="63728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D7951F3A-4420-D649-9395-10CAFB47BD94}"/>
                </a:ext>
              </a:extLst>
            </p:cNvPr>
            <p:cNvSpPr/>
            <p:nvPr/>
          </p:nvSpPr>
          <p:spPr>
            <a:xfrm>
              <a:off x="6248400" y="5839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50B03735-E44A-B440-B249-707BA756ADE5}"/>
                </a:ext>
              </a:extLst>
            </p:cNvPr>
            <p:cNvSpPr/>
            <p:nvPr/>
          </p:nvSpPr>
          <p:spPr>
            <a:xfrm>
              <a:off x="4953000" y="5382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62B29550-A92F-A744-B265-28166767279B}"/>
                </a:ext>
              </a:extLst>
            </p:cNvPr>
            <p:cNvSpPr/>
            <p:nvPr/>
          </p:nvSpPr>
          <p:spPr>
            <a:xfrm>
              <a:off x="5105400" y="5534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161F5067-A2B0-F34B-8539-97ECA3615846}"/>
                </a:ext>
              </a:extLst>
            </p:cNvPr>
            <p:cNvSpPr/>
            <p:nvPr/>
          </p:nvSpPr>
          <p:spPr>
            <a:xfrm>
              <a:off x="5257800" y="56870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46ED782C-787B-754F-93EF-1B918C2E3D27}"/>
                </a:ext>
              </a:extLst>
            </p:cNvPr>
            <p:cNvSpPr/>
            <p:nvPr/>
          </p:nvSpPr>
          <p:spPr>
            <a:xfrm>
              <a:off x="7848600" y="56870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0DA468C6-1B64-324F-A962-E392F5EAAC5B}"/>
                </a:ext>
              </a:extLst>
            </p:cNvPr>
            <p:cNvSpPr/>
            <p:nvPr/>
          </p:nvSpPr>
          <p:spPr>
            <a:xfrm>
              <a:off x="5257800" y="5839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09CA05DF-0E11-7540-8EBC-DEAF026A437C}"/>
                </a:ext>
              </a:extLst>
            </p:cNvPr>
            <p:cNvSpPr/>
            <p:nvPr/>
          </p:nvSpPr>
          <p:spPr>
            <a:xfrm>
              <a:off x="5029200" y="56870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E99CE354-C810-7043-A113-28A41E6E07BD}"/>
                </a:ext>
              </a:extLst>
            </p:cNvPr>
            <p:cNvSpPr/>
            <p:nvPr/>
          </p:nvSpPr>
          <p:spPr>
            <a:xfrm>
              <a:off x="5181600" y="5763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538DFA5B-DE28-904E-8242-36C0EE878838}"/>
                </a:ext>
              </a:extLst>
            </p:cNvPr>
            <p:cNvSpPr/>
            <p:nvPr/>
          </p:nvSpPr>
          <p:spPr>
            <a:xfrm>
              <a:off x="7543800" y="5915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CABA2238-ABDD-774D-9129-DB9CE0BD74A3}"/>
                </a:ext>
              </a:extLst>
            </p:cNvPr>
            <p:cNvSpPr/>
            <p:nvPr/>
          </p:nvSpPr>
          <p:spPr>
            <a:xfrm>
              <a:off x="6324600" y="6220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0C7408C3-12DC-E04C-A696-1E2EEC20104F}"/>
                </a:ext>
              </a:extLst>
            </p:cNvPr>
            <p:cNvSpPr/>
            <p:nvPr/>
          </p:nvSpPr>
          <p:spPr>
            <a:xfrm>
              <a:off x="6477000" y="63728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0E798617-DC7E-BD4F-9C2C-8FBED3B6D830}"/>
                </a:ext>
              </a:extLst>
            </p:cNvPr>
            <p:cNvSpPr/>
            <p:nvPr/>
          </p:nvSpPr>
          <p:spPr>
            <a:xfrm>
              <a:off x="6629400" y="6525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B556B372-CE10-DF49-80A5-40F300C5D04A}"/>
                </a:ext>
              </a:extLst>
            </p:cNvPr>
            <p:cNvSpPr/>
            <p:nvPr/>
          </p:nvSpPr>
          <p:spPr>
            <a:xfrm>
              <a:off x="6477000" y="6525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08D1FF36-9D2C-8E44-9B87-3CEFFFEE5640}"/>
                </a:ext>
              </a:extLst>
            </p:cNvPr>
            <p:cNvSpPr/>
            <p:nvPr/>
          </p:nvSpPr>
          <p:spPr>
            <a:xfrm>
              <a:off x="6248400" y="63728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367D5321-FE5A-F141-B21A-314F292C0387}"/>
                </a:ext>
              </a:extLst>
            </p:cNvPr>
            <p:cNvSpPr/>
            <p:nvPr/>
          </p:nvSpPr>
          <p:spPr>
            <a:xfrm>
              <a:off x="6400800" y="64490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77AD68C4-1CF3-3049-8FA1-D6FFFC1C7979}"/>
                </a:ext>
              </a:extLst>
            </p:cNvPr>
            <p:cNvSpPr/>
            <p:nvPr/>
          </p:nvSpPr>
          <p:spPr>
            <a:xfrm>
              <a:off x="5486400" y="5001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71F26AD8-B6FC-0740-B11B-C4F8622E9EC3}"/>
                </a:ext>
              </a:extLst>
            </p:cNvPr>
            <p:cNvSpPr/>
            <p:nvPr/>
          </p:nvSpPr>
          <p:spPr>
            <a:xfrm>
              <a:off x="5410200" y="5153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1DABA054-0ED7-FC4C-B70A-54F23B08CB93}"/>
                </a:ext>
              </a:extLst>
            </p:cNvPr>
            <p:cNvSpPr/>
            <p:nvPr/>
          </p:nvSpPr>
          <p:spPr>
            <a:xfrm>
              <a:off x="5486400" y="5458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98E2198C-9C0B-174B-A503-01C7022BA73B}"/>
                </a:ext>
              </a:extLst>
            </p:cNvPr>
            <p:cNvSpPr/>
            <p:nvPr/>
          </p:nvSpPr>
          <p:spPr>
            <a:xfrm>
              <a:off x="5257800" y="4848863"/>
              <a:ext cx="1524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0285EBBF-4399-5B44-A23D-52CB7573A435}"/>
                </a:ext>
              </a:extLst>
            </p:cNvPr>
            <p:cNvSpPr/>
            <p:nvPr/>
          </p:nvSpPr>
          <p:spPr>
            <a:xfrm>
              <a:off x="5410200" y="5001263"/>
              <a:ext cx="1524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6F7E13CA-E90C-EB41-8960-B4FFC7D15F9E}"/>
                </a:ext>
              </a:extLst>
            </p:cNvPr>
            <p:cNvSpPr/>
            <p:nvPr/>
          </p:nvSpPr>
          <p:spPr>
            <a:xfrm>
              <a:off x="5334000" y="5153663"/>
              <a:ext cx="1524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6A180B30-B943-764F-8897-87B42A7A2873}"/>
                </a:ext>
              </a:extLst>
            </p:cNvPr>
            <p:cNvSpPr/>
            <p:nvPr/>
          </p:nvSpPr>
          <p:spPr>
            <a:xfrm>
              <a:off x="5181600" y="5077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67C6B59D-1FFC-244C-88FA-F8BD4D2FDBEB}"/>
                </a:ext>
              </a:extLst>
            </p:cNvPr>
            <p:cNvSpPr/>
            <p:nvPr/>
          </p:nvSpPr>
          <p:spPr>
            <a:xfrm>
              <a:off x="5334000" y="52298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7B1D3DAA-E9EC-0445-95F5-0F455DB48BD4}"/>
                </a:ext>
              </a:extLst>
            </p:cNvPr>
            <p:cNvSpPr/>
            <p:nvPr/>
          </p:nvSpPr>
          <p:spPr>
            <a:xfrm>
              <a:off x="5486400" y="5382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9D56D20C-37E4-AC4C-9BD6-97FA92ECF070}"/>
                </a:ext>
              </a:extLst>
            </p:cNvPr>
            <p:cNvSpPr/>
            <p:nvPr/>
          </p:nvSpPr>
          <p:spPr>
            <a:xfrm>
              <a:off x="5486400" y="5534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30EC3A7B-D580-CC4E-95C7-4E5EE053D002}"/>
                </a:ext>
              </a:extLst>
            </p:cNvPr>
            <p:cNvSpPr/>
            <p:nvPr/>
          </p:nvSpPr>
          <p:spPr>
            <a:xfrm>
              <a:off x="5257800" y="5382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CE6FD8F9-656D-464D-B629-F110F213F379}"/>
                </a:ext>
              </a:extLst>
            </p:cNvPr>
            <p:cNvSpPr/>
            <p:nvPr/>
          </p:nvSpPr>
          <p:spPr>
            <a:xfrm>
              <a:off x="5410200" y="5458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CA723928-C334-F64B-8F8A-F7B0E38F49B1}"/>
                </a:ext>
              </a:extLst>
            </p:cNvPr>
            <p:cNvSpPr/>
            <p:nvPr/>
          </p:nvSpPr>
          <p:spPr>
            <a:xfrm>
              <a:off x="5105400" y="5382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4A038572-267F-9246-ABCF-036FE455EA04}"/>
                </a:ext>
              </a:extLst>
            </p:cNvPr>
            <p:cNvSpPr/>
            <p:nvPr/>
          </p:nvSpPr>
          <p:spPr>
            <a:xfrm>
              <a:off x="5257800" y="5534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EF013771-A903-8749-9985-0B382C867B5B}"/>
                </a:ext>
              </a:extLst>
            </p:cNvPr>
            <p:cNvSpPr/>
            <p:nvPr/>
          </p:nvSpPr>
          <p:spPr>
            <a:xfrm>
              <a:off x="5410200" y="56870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A6722421-E716-0749-842E-B10EC40BACB4}"/>
                </a:ext>
              </a:extLst>
            </p:cNvPr>
            <p:cNvSpPr/>
            <p:nvPr/>
          </p:nvSpPr>
          <p:spPr>
            <a:xfrm>
              <a:off x="5410200" y="5839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4931B49B-A9B6-A84A-8086-2F2A798B0679}"/>
                </a:ext>
              </a:extLst>
            </p:cNvPr>
            <p:cNvSpPr/>
            <p:nvPr/>
          </p:nvSpPr>
          <p:spPr>
            <a:xfrm>
              <a:off x="5181600" y="56870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38DE4883-4667-CA4E-BB89-73336D275456}"/>
                </a:ext>
              </a:extLst>
            </p:cNvPr>
            <p:cNvSpPr/>
            <p:nvPr/>
          </p:nvSpPr>
          <p:spPr>
            <a:xfrm>
              <a:off x="5334000" y="5763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AA6C4143-6B5E-F041-A31E-3087019C2B18}"/>
                </a:ext>
              </a:extLst>
            </p:cNvPr>
            <p:cNvSpPr/>
            <p:nvPr/>
          </p:nvSpPr>
          <p:spPr>
            <a:xfrm>
              <a:off x="5029200" y="49250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275C49A9-CFDF-3A40-ADAB-1A336B71E792}"/>
                </a:ext>
              </a:extLst>
            </p:cNvPr>
            <p:cNvSpPr/>
            <p:nvPr/>
          </p:nvSpPr>
          <p:spPr>
            <a:xfrm>
              <a:off x="4953000" y="5077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DCBD2AA6-2644-574D-B7C2-6B11D4E7F94D}"/>
                </a:ext>
              </a:extLst>
            </p:cNvPr>
            <p:cNvSpPr/>
            <p:nvPr/>
          </p:nvSpPr>
          <p:spPr>
            <a:xfrm>
              <a:off x="5029200" y="5382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F0449576-C087-BA41-BA8F-C5F6FB8D01BC}"/>
                </a:ext>
              </a:extLst>
            </p:cNvPr>
            <p:cNvSpPr/>
            <p:nvPr/>
          </p:nvSpPr>
          <p:spPr>
            <a:xfrm>
              <a:off x="4953000" y="4925063"/>
              <a:ext cx="1524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97A544E5-4484-0347-B587-5D8433B82C1F}"/>
                </a:ext>
              </a:extLst>
            </p:cNvPr>
            <p:cNvSpPr/>
            <p:nvPr/>
          </p:nvSpPr>
          <p:spPr>
            <a:xfrm>
              <a:off x="4876800" y="5077463"/>
              <a:ext cx="1524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61925E10-3D6B-F343-ABB2-B36CF8C43D8F}"/>
                </a:ext>
              </a:extLst>
            </p:cNvPr>
            <p:cNvSpPr/>
            <p:nvPr/>
          </p:nvSpPr>
          <p:spPr>
            <a:xfrm>
              <a:off x="4724400" y="5001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24FFDA43-FE08-C945-8963-56EA55077D5D}"/>
                </a:ext>
              </a:extLst>
            </p:cNvPr>
            <p:cNvSpPr/>
            <p:nvPr/>
          </p:nvSpPr>
          <p:spPr>
            <a:xfrm>
              <a:off x="4876800" y="5153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A6B724A0-45F9-5E46-B84C-193620B5666A}"/>
                </a:ext>
              </a:extLst>
            </p:cNvPr>
            <p:cNvSpPr/>
            <p:nvPr/>
          </p:nvSpPr>
          <p:spPr>
            <a:xfrm>
              <a:off x="5029200" y="53060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9E321C48-0A68-0043-8B17-A3BE06561CFF}"/>
                </a:ext>
              </a:extLst>
            </p:cNvPr>
            <p:cNvSpPr/>
            <p:nvPr/>
          </p:nvSpPr>
          <p:spPr>
            <a:xfrm>
              <a:off x="5029200" y="5458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FCB7CC05-2F7D-054A-A662-6171625B9B6B}"/>
                </a:ext>
              </a:extLst>
            </p:cNvPr>
            <p:cNvSpPr/>
            <p:nvPr/>
          </p:nvSpPr>
          <p:spPr>
            <a:xfrm>
              <a:off x="4800600" y="53060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B5C5435C-E2FE-5F4A-8ACA-86AF894D85A2}"/>
                </a:ext>
              </a:extLst>
            </p:cNvPr>
            <p:cNvSpPr/>
            <p:nvPr/>
          </p:nvSpPr>
          <p:spPr>
            <a:xfrm>
              <a:off x="4953000" y="5382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C3B4D973-37DC-9D4A-856C-05FB8E9589FA}"/>
                </a:ext>
              </a:extLst>
            </p:cNvPr>
            <p:cNvSpPr/>
            <p:nvPr/>
          </p:nvSpPr>
          <p:spPr>
            <a:xfrm>
              <a:off x="4648200" y="53060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A341B9C9-A992-B440-891F-7805FE8D978A}"/>
                </a:ext>
              </a:extLst>
            </p:cNvPr>
            <p:cNvSpPr/>
            <p:nvPr/>
          </p:nvSpPr>
          <p:spPr>
            <a:xfrm>
              <a:off x="4800600" y="5458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41F6E6E2-D3C5-234A-AF85-6FE9FC5DCE9B}"/>
                </a:ext>
              </a:extLst>
            </p:cNvPr>
            <p:cNvSpPr/>
            <p:nvPr/>
          </p:nvSpPr>
          <p:spPr>
            <a:xfrm>
              <a:off x="4953000" y="56108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DBEE5A43-1BC1-7A4C-A392-9D866CCEC609}"/>
                </a:ext>
              </a:extLst>
            </p:cNvPr>
            <p:cNvSpPr/>
            <p:nvPr/>
          </p:nvSpPr>
          <p:spPr>
            <a:xfrm>
              <a:off x="4953000" y="5763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CA3C40DA-70C5-FE42-9A56-C861BE9F6AE4}"/>
                </a:ext>
              </a:extLst>
            </p:cNvPr>
            <p:cNvSpPr/>
            <p:nvPr/>
          </p:nvSpPr>
          <p:spPr>
            <a:xfrm>
              <a:off x="4724400" y="56108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4690E633-61E8-D345-A8B1-56E062E4892E}"/>
                </a:ext>
              </a:extLst>
            </p:cNvPr>
            <p:cNvSpPr/>
            <p:nvPr/>
          </p:nvSpPr>
          <p:spPr>
            <a:xfrm>
              <a:off x="4876800" y="56870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DA61F3B1-8050-024F-B38F-80C17B3B63E0}"/>
                </a:ext>
              </a:extLst>
            </p:cNvPr>
            <p:cNvSpPr/>
            <p:nvPr/>
          </p:nvSpPr>
          <p:spPr>
            <a:xfrm>
              <a:off x="4572000" y="5001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3C9C97D1-0A56-D84F-8CC4-4BA46D93268A}"/>
                </a:ext>
              </a:extLst>
            </p:cNvPr>
            <p:cNvSpPr/>
            <p:nvPr/>
          </p:nvSpPr>
          <p:spPr>
            <a:xfrm>
              <a:off x="4495800" y="5153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8E00CCF2-8B24-534B-85A7-CECF6DAC6910}"/>
                </a:ext>
              </a:extLst>
            </p:cNvPr>
            <p:cNvSpPr/>
            <p:nvPr/>
          </p:nvSpPr>
          <p:spPr>
            <a:xfrm>
              <a:off x="4572000" y="5458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2A354783-943D-1B48-B6A8-2E1EF178495C}"/>
                </a:ext>
              </a:extLst>
            </p:cNvPr>
            <p:cNvSpPr/>
            <p:nvPr/>
          </p:nvSpPr>
          <p:spPr>
            <a:xfrm>
              <a:off x="4495800" y="5001263"/>
              <a:ext cx="1524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25B350CE-6A3E-204B-B0AA-D6563898C4C8}"/>
                </a:ext>
              </a:extLst>
            </p:cNvPr>
            <p:cNvSpPr/>
            <p:nvPr/>
          </p:nvSpPr>
          <p:spPr>
            <a:xfrm>
              <a:off x="4419600" y="5153663"/>
              <a:ext cx="1524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A19718BB-6DF3-6B45-9C8A-29C7EC48B735}"/>
                </a:ext>
              </a:extLst>
            </p:cNvPr>
            <p:cNvSpPr/>
            <p:nvPr/>
          </p:nvSpPr>
          <p:spPr>
            <a:xfrm>
              <a:off x="4267200" y="5077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7B899A31-38DB-D34E-889D-BDEB30BC023A}"/>
                </a:ext>
              </a:extLst>
            </p:cNvPr>
            <p:cNvSpPr/>
            <p:nvPr/>
          </p:nvSpPr>
          <p:spPr>
            <a:xfrm>
              <a:off x="4419600" y="52298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7FFFC320-C729-1D4A-909E-86F88A2C8C3E}"/>
                </a:ext>
              </a:extLst>
            </p:cNvPr>
            <p:cNvSpPr/>
            <p:nvPr/>
          </p:nvSpPr>
          <p:spPr>
            <a:xfrm>
              <a:off x="4572000" y="5382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75F11B45-9BE4-3640-ABF5-5CADF5DF8946}"/>
                </a:ext>
              </a:extLst>
            </p:cNvPr>
            <p:cNvSpPr/>
            <p:nvPr/>
          </p:nvSpPr>
          <p:spPr>
            <a:xfrm>
              <a:off x="4572000" y="5534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D1506626-BAC2-5F46-9113-14E31A3F736D}"/>
                </a:ext>
              </a:extLst>
            </p:cNvPr>
            <p:cNvSpPr/>
            <p:nvPr/>
          </p:nvSpPr>
          <p:spPr>
            <a:xfrm>
              <a:off x="4343400" y="5382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EAC2E0DD-949A-A24B-AB87-52560F652215}"/>
                </a:ext>
              </a:extLst>
            </p:cNvPr>
            <p:cNvSpPr/>
            <p:nvPr/>
          </p:nvSpPr>
          <p:spPr>
            <a:xfrm>
              <a:off x="4495800" y="5458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A2D7077-A696-4442-A244-36A924942B8A}"/>
                </a:ext>
              </a:extLst>
            </p:cNvPr>
            <p:cNvSpPr/>
            <p:nvPr/>
          </p:nvSpPr>
          <p:spPr>
            <a:xfrm>
              <a:off x="4191000" y="5382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4305987D-7376-794B-BDD0-4F99391BC66E}"/>
                </a:ext>
              </a:extLst>
            </p:cNvPr>
            <p:cNvSpPr/>
            <p:nvPr/>
          </p:nvSpPr>
          <p:spPr>
            <a:xfrm>
              <a:off x="4343400" y="5534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97186E7A-8087-4843-B31B-C92D6603F8B2}"/>
                </a:ext>
              </a:extLst>
            </p:cNvPr>
            <p:cNvSpPr/>
            <p:nvPr/>
          </p:nvSpPr>
          <p:spPr>
            <a:xfrm>
              <a:off x="4495800" y="56870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F2CBE330-F124-BE4F-A12C-A736A26E4B62}"/>
                </a:ext>
              </a:extLst>
            </p:cNvPr>
            <p:cNvSpPr/>
            <p:nvPr/>
          </p:nvSpPr>
          <p:spPr>
            <a:xfrm>
              <a:off x="4495800" y="5839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A0B239E0-F998-9041-9295-62D7F56164EF}"/>
                </a:ext>
              </a:extLst>
            </p:cNvPr>
            <p:cNvSpPr/>
            <p:nvPr/>
          </p:nvSpPr>
          <p:spPr>
            <a:xfrm>
              <a:off x="4267200" y="56870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58271324-B154-BC41-A9B8-E7F11DD3D79D}"/>
                </a:ext>
              </a:extLst>
            </p:cNvPr>
            <p:cNvSpPr/>
            <p:nvPr/>
          </p:nvSpPr>
          <p:spPr>
            <a:xfrm>
              <a:off x="4419600" y="5763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2DA6E8C3-35A6-2240-8C0C-73D4EAD074B6}"/>
                </a:ext>
              </a:extLst>
            </p:cNvPr>
            <p:cNvSpPr/>
            <p:nvPr/>
          </p:nvSpPr>
          <p:spPr>
            <a:xfrm>
              <a:off x="4876800" y="5077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7C38A039-6361-9A4D-BFAA-9B6991FE2731}"/>
                </a:ext>
              </a:extLst>
            </p:cNvPr>
            <p:cNvSpPr/>
            <p:nvPr/>
          </p:nvSpPr>
          <p:spPr>
            <a:xfrm>
              <a:off x="4800600" y="52298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146ED1DB-DA25-3B47-AD46-42C6A607042F}"/>
                </a:ext>
              </a:extLst>
            </p:cNvPr>
            <p:cNvSpPr/>
            <p:nvPr/>
          </p:nvSpPr>
          <p:spPr>
            <a:xfrm>
              <a:off x="4876800" y="5534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148DF4CF-E6E1-8E41-8A9F-5A37A40014F4}"/>
                </a:ext>
              </a:extLst>
            </p:cNvPr>
            <p:cNvSpPr/>
            <p:nvPr/>
          </p:nvSpPr>
          <p:spPr>
            <a:xfrm>
              <a:off x="4648200" y="4925063"/>
              <a:ext cx="1524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FD62CD80-7C08-6D4F-974B-0DDC021C7559}"/>
                </a:ext>
              </a:extLst>
            </p:cNvPr>
            <p:cNvSpPr/>
            <p:nvPr/>
          </p:nvSpPr>
          <p:spPr>
            <a:xfrm>
              <a:off x="4800600" y="5077463"/>
              <a:ext cx="1524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C22FA0D9-47DB-A547-A9A2-F54C76F6E983}"/>
                </a:ext>
              </a:extLst>
            </p:cNvPr>
            <p:cNvSpPr/>
            <p:nvPr/>
          </p:nvSpPr>
          <p:spPr>
            <a:xfrm>
              <a:off x="4724400" y="5229863"/>
              <a:ext cx="1524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14BE7262-D86B-B44C-99AD-37D17E1300ED}"/>
                </a:ext>
              </a:extLst>
            </p:cNvPr>
            <p:cNvSpPr/>
            <p:nvPr/>
          </p:nvSpPr>
          <p:spPr>
            <a:xfrm>
              <a:off x="4572000" y="5153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F2D34E7E-6637-3543-9E6C-7DD9500BA5C3}"/>
                </a:ext>
              </a:extLst>
            </p:cNvPr>
            <p:cNvSpPr/>
            <p:nvPr/>
          </p:nvSpPr>
          <p:spPr>
            <a:xfrm>
              <a:off x="4724400" y="53060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56256FEF-A46F-DF42-B345-70471D2192DA}"/>
                </a:ext>
              </a:extLst>
            </p:cNvPr>
            <p:cNvSpPr/>
            <p:nvPr/>
          </p:nvSpPr>
          <p:spPr>
            <a:xfrm>
              <a:off x="4876800" y="5458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871A1649-2CBF-114D-8BE4-758059D72D76}"/>
                </a:ext>
              </a:extLst>
            </p:cNvPr>
            <p:cNvSpPr/>
            <p:nvPr/>
          </p:nvSpPr>
          <p:spPr>
            <a:xfrm>
              <a:off x="4876800" y="56108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416826E5-1836-884F-968A-8FC1287051C6}"/>
                </a:ext>
              </a:extLst>
            </p:cNvPr>
            <p:cNvSpPr/>
            <p:nvPr/>
          </p:nvSpPr>
          <p:spPr>
            <a:xfrm>
              <a:off x="4648200" y="5458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24B03184-64C0-664F-B285-FAB112C09D8A}"/>
                </a:ext>
              </a:extLst>
            </p:cNvPr>
            <p:cNvSpPr/>
            <p:nvPr/>
          </p:nvSpPr>
          <p:spPr>
            <a:xfrm>
              <a:off x="4800600" y="5534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EA7F7612-8EAE-A644-BEA4-2AD5886A73FE}"/>
                </a:ext>
              </a:extLst>
            </p:cNvPr>
            <p:cNvSpPr/>
            <p:nvPr/>
          </p:nvSpPr>
          <p:spPr>
            <a:xfrm>
              <a:off x="4495800" y="5458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1EE8D509-512D-CE40-AA62-2A74164181FE}"/>
                </a:ext>
              </a:extLst>
            </p:cNvPr>
            <p:cNvSpPr/>
            <p:nvPr/>
          </p:nvSpPr>
          <p:spPr>
            <a:xfrm>
              <a:off x="4648200" y="56108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20455BA7-52BE-2349-92FD-3AE846F030E5}"/>
                </a:ext>
              </a:extLst>
            </p:cNvPr>
            <p:cNvSpPr/>
            <p:nvPr/>
          </p:nvSpPr>
          <p:spPr>
            <a:xfrm>
              <a:off x="4800600" y="5763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38FFD0BB-E215-A248-90CA-534AC51F3DD0}"/>
                </a:ext>
              </a:extLst>
            </p:cNvPr>
            <p:cNvSpPr/>
            <p:nvPr/>
          </p:nvSpPr>
          <p:spPr>
            <a:xfrm>
              <a:off x="4800600" y="5915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8E24FE22-AB02-DC44-86A8-D6655702C825}"/>
                </a:ext>
              </a:extLst>
            </p:cNvPr>
            <p:cNvSpPr/>
            <p:nvPr/>
          </p:nvSpPr>
          <p:spPr>
            <a:xfrm>
              <a:off x="4572000" y="5763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6152F8B5-8662-1045-B209-B6E15759EE38}"/>
                </a:ext>
              </a:extLst>
            </p:cNvPr>
            <p:cNvSpPr/>
            <p:nvPr/>
          </p:nvSpPr>
          <p:spPr>
            <a:xfrm>
              <a:off x="4724400" y="5839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B36CD6E9-FEAF-5347-9C99-ACFC35D031AA}"/>
                </a:ext>
              </a:extLst>
            </p:cNvPr>
            <p:cNvSpPr/>
            <p:nvPr/>
          </p:nvSpPr>
          <p:spPr>
            <a:xfrm>
              <a:off x="5486400" y="5153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FF28DCA0-B4C4-3043-A2B8-5DB051CE2874}"/>
                </a:ext>
              </a:extLst>
            </p:cNvPr>
            <p:cNvSpPr/>
            <p:nvPr/>
          </p:nvSpPr>
          <p:spPr>
            <a:xfrm>
              <a:off x="5410200" y="53060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3B315A04-037E-CD47-96FB-68425711D35F}"/>
                </a:ext>
              </a:extLst>
            </p:cNvPr>
            <p:cNvSpPr/>
            <p:nvPr/>
          </p:nvSpPr>
          <p:spPr>
            <a:xfrm>
              <a:off x="5486400" y="56108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BD87B00D-0539-CE48-9C1C-B5FB6C95DD45}"/>
                </a:ext>
              </a:extLst>
            </p:cNvPr>
            <p:cNvSpPr/>
            <p:nvPr/>
          </p:nvSpPr>
          <p:spPr>
            <a:xfrm>
              <a:off x="5257800" y="5001263"/>
              <a:ext cx="1524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1DA925B8-18D1-AD40-9032-92A33BFBE422}"/>
                </a:ext>
              </a:extLst>
            </p:cNvPr>
            <p:cNvSpPr/>
            <p:nvPr/>
          </p:nvSpPr>
          <p:spPr>
            <a:xfrm>
              <a:off x="5410200" y="5153663"/>
              <a:ext cx="1524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484469EF-46FF-9545-AEC6-9E1E8CE217C3}"/>
                </a:ext>
              </a:extLst>
            </p:cNvPr>
            <p:cNvSpPr/>
            <p:nvPr/>
          </p:nvSpPr>
          <p:spPr>
            <a:xfrm>
              <a:off x="5334000" y="5306063"/>
              <a:ext cx="1524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1C7F04C0-7280-7745-86E7-F2E87F2D1A09}"/>
                </a:ext>
              </a:extLst>
            </p:cNvPr>
            <p:cNvSpPr/>
            <p:nvPr/>
          </p:nvSpPr>
          <p:spPr>
            <a:xfrm>
              <a:off x="5181600" y="52298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403E7B2F-7D2A-284D-A323-2D5491D28B85}"/>
                </a:ext>
              </a:extLst>
            </p:cNvPr>
            <p:cNvSpPr/>
            <p:nvPr/>
          </p:nvSpPr>
          <p:spPr>
            <a:xfrm>
              <a:off x="5334000" y="53822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C1C5B491-48AF-624A-9CB7-8EFE1B0C342A}"/>
                </a:ext>
              </a:extLst>
            </p:cNvPr>
            <p:cNvSpPr/>
            <p:nvPr/>
          </p:nvSpPr>
          <p:spPr>
            <a:xfrm>
              <a:off x="5486400" y="5534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0709D367-F8EA-7243-98C0-40AE7D034248}"/>
                </a:ext>
              </a:extLst>
            </p:cNvPr>
            <p:cNvSpPr/>
            <p:nvPr/>
          </p:nvSpPr>
          <p:spPr>
            <a:xfrm>
              <a:off x="5486400" y="56870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E4B663F2-2CCE-8D49-AB1A-6EEC0640D328}"/>
                </a:ext>
              </a:extLst>
            </p:cNvPr>
            <p:cNvSpPr/>
            <p:nvPr/>
          </p:nvSpPr>
          <p:spPr>
            <a:xfrm>
              <a:off x="5257800" y="5534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A1D190EA-024C-E443-A608-CA903825943C}"/>
                </a:ext>
              </a:extLst>
            </p:cNvPr>
            <p:cNvSpPr/>
            <p:nvPr/>
          </p:nvSpPr>
          <p:spPr>
            <a:xfrm>
              <a:off x="5410200" y="56108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4C8D9E7E-4F95-4746-8007-93C125634B13}"/>
                </a:ext>
              </a:extLst>
            </p:cNvPr>
            <p:cNvSpPr/>
            <p:nvPr/>
          </p:nvSpPr>
          <p:spPr>
            <a:xfrm>
              <a:off x="5105400" y="5534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238E2FCF-1B01-BC40-93E2-04DBD3B4EF95}"/>
                </a:ext>
              </a:extLst>
            </p:cNvPr>
            <p:cNvSpPr/>
            <p:nvPr/>
          </p:nvSpPr>
          <p:spPr>
            <a:xfrm>
              <a:off x="5257800" y="56870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4B47512F-97F7-144F-9C0F-DC11EE93CDFF}"/>
                </a:ext>
              </a:extLst>
            </p:cNvPr>
            <p:cNvSpPr/>
            <p:nvPr/>
          </p:nvSpPr>
          <p:spPr>
            <a:xfrm>
              <a:off x="5410200" y="5839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D49E3F64-3242-2C4F-8382-2309801BF154}"/>
                </a:ext>
              </a:extLst>
            </p:cNvPr>
            <p:cNvSpPr/>
            <p:nvPr/>
          </p:nvSpPr>
          <p:spPr>
            <a:xfrm>
              <a:off x="5410200" y="59918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69D40E49-B725-B443-A10E-67B88F770CD5}"/>
                </a:ext>
              </a:extLst>
            </p:cNvPr>
            <p:cNvSpPr/>
            <p:nvPr/>
          </p:nvSpPr>
          <p:spPr>
            <a:xfrm>
              <a:off x="5181600" y="58394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C708DC74-875F-A248-AAA6-509C9FC0939C}"/>
                </a:ext>
              </a:extLst>
            </p:cNvPr>
            <p:cNvSpPr/>
            <p:nvPr/>
          </p:nvSpPr>
          <p:spPr>
            <a:xfrm>
              <a:off x="5334000" y="5915663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88E77F3F-A4A0-FC4D-9151-FEF1DD420311}"/>
                </a:ext>
              </a:extLst>
            </p:cNvPr>
            <p:cNvSpPr/>
            <p:nvPr/>
          </p:nvSpPr>
          <p:spPr>
            <a:xfrm rot="20486794">
              <a:off x="5545984" y="4725316"/>
              <a:ext cx="830722" cy="7660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0" name="Freeform 299">
              <a:extLst>
                <a:ext uri="{FF2B5EF4-FFF2-40B4-BE49-F238E27FC236}">
                  <a16:creationId xmlns:a16="http://schemas.microsoft.com/office/drawing/2014/main" id="{D544ED1F-7049-B94B-90EA-4D30C1A4A657}"/>
                </a:ext>
              </a:extLst>
            </p:cNvPr>
            <p:cNvSpPr/>
            <p:nvPr/>
          </p:nvSpPr>
          <p:spPr>
            <a:xfrm>
              <a:off x="4876800" y="4885205"/>
              <a:ext cx="663527" cy="1284849"/>
            </a:xfrm>
            <a:custGeom>
              <a:avLst/>
              <a:gdLst>
                <a:gd name="connsiteX0" fmla="*/ 604911 w 663527"/>
                <a:gd name="connsiteY0" fmla="*/ 0 h 1284849"/>
                <a:gd name="connsiteX1" fmla="*/ 562708 w 663527"/>
                <a:gd name="connsiteY1" fmla="*/ 1083212 h 1284849"/>
                <a:gd name="connsiteX2" fmla="*/ 0 w 663527"/>
                <a:gd name="connsiteY2" fmla="*/ 1209821 h 1284849"/>
                <a:gd name="connsiteX3" fmla="*/ 0 w 663527"/>
                <a:gd name="connsiteY3" fmla="*/ 1209821 h 128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3527" h="1284849">
                  <a:moveTo>
                    <a:pt x="604911" y="0"/>
                  </a:moveTo>
                  <a:cubicBezTo>
                    <a:pt x="634219" y="440787"/>
                    <a:pt x="663527" y="881575"/>
                    <a:pt x="562708" y="1083212"/>
                  </a:cubicBezTo>
                  <a:cubicBezTo>
                    <a:pt x="461890" y="1284849"/>
                    <a:pt x="0" y="1209821"/>
                    <a:pt x="0" y="1209821"/>
                  </a:cubicBezTo>
                  <a:lnTo>
                    <a:pt x="0" y="1209821"/>
                  </a:ln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9C630B05-AD2E-BC45-94DF-BECABB69DD02}"/>
                </a:ext>
              </a:extLst>
            </p:cNvPr>
            <p:cNvSpPr/>
            <p:nvPr/>
          </p:nvSpPr>
          <p:spPr>
            <a:xfrm flipV="1">
              <a:off x="8153400" y="57878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07E4EE41-67D7-F049-AEF9-05DDA6BA1379}"/>
                </a:ext>
              </a:extLst>
            </p:cNvPr>
            <p:cNvSpPr/>
            <p:nvPr/>
          </p:nvSpPr>
          <p:spPr>
            <a:xfrm flipV="1">
              <a:off x="8153400" y="57878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DBA6ABBA-0DAA-144F-AAEA-7FA041AA403F}"/>
                </a:ext>
              </a:extLst>
            </p:cNvPr>
            <p:cNvSpPr/>
            <p:nvPr/>
          </p:nvSpPr>
          <p:spPr>
            <a:xfrm flipV="1">
              <a:off x="8077200" y="58640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503FFDD6-CE59-9C4C-BCA5-FEE72C5B44E9}"/>
                </a:ext>
              </a:extLst>
            </p:cNvPr>
            <p:cNvSpPr/>
            <p:nvPr/>
          </p:nvSpPr>
          <p:spPr>
            <a:xfrm flipV="1">
              <a:off x="8077200" y="59402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9D79D84E-12A2-FF4B-945A-F04585CD0E6C}"/>
                </a:ext>
              </a:extLst>
            </p:cNvPr>
            <p:cNvSpPr/>
            <p:nvPr/>
          </p:nvSpPr>
          <p:spPr>
            <a:xfrm flipV="1">
              <a:off x="8305800" y="56354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74FFFCA7-83BC-0845-A089-3178A40AAC5C}"/>
                </a:ext>
              </a:extLst>
            </p:cNvPr>
            <p:cNvSpPr/>
            <p:nvPr/>
          </p:nvSpPr>
          <p:spPr>
            <a:xfrm flipV="1">
              <a:off x="8458200" y="57878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19B6F1C6-243C-114C-B702-3D8F8AB3C7BE}"/>
                </a:ext>
              </a:extLst>
            </p:cNvPr>
            <p:cNvSpPr/>
            <p:nvPr/>
          </p:nvSpPr>
          <p:spPr>
            <a:xfrm flipV="1">
              <a:off x="8305800" y="57878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747BA162-8519-AF42-BC2F-4902F8A99F68}"/>
                </a:ext>
              </a:extLst>
            </p:cNvPr>
            <p:cNvSpPr/>
            <p:nvPr/>
          </p:nvSpPr>
          <p:spPr>
            <a:xfrm flipV="1">
              <a:off x="8077200" y="56354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A5C15E7F-484E-EE4C-A7C7-84DC35AA13AE}"/>
                </a:ext>
              </a:extLst>
            </p:cNvPr>
            <p:cNvSpPr/>
            <p:nvPr/>
          </p:nvSpPr>
          <p:spPr>
            <a:xfrm flipV="1">
              <a:off x="8229600" y="57116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D586BA1E-0F0B-AA46-B34C-6F9EB8C40AAA}"/>
                </a:ext>
              </a:extLst>
            </p:cNvPr>
            <p:cNvSpPr/>
            <p:nvPr/>
          </p:nvSpPr>
          <p:spPr>
            <a:xfrm flipV="1">
              <a:off x="8382000" y="56354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40A7F5BD-B2FA-8E49-8EC6-7FF0142AC5AE}"/>
                </a:ext>
              </a:extLst>
            </p:cNvPr>
            <p:cNvSpPr/>
            <p:nvPr/>
          </p:nvSpPr>
          <p:spPr>
            <a:xfrm flipV="1">
              <a:off x="8534400" y="57878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6F5E3EF2-F7FF-5442-A5D4-C12324A22085}"/>
                </a:ext>
              </a:extLst>
            </p:cNvPr>
            <p:cNvSpPr/>
            <p:nvPr/>
          </p:nvSpPr>
          <p:spPr>
            <a:xfrm flipV="1">
              <a:off x="8305800" y="57878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7CB5D368-5C7E-3C41-8115-61E8A2F93CF0}"/>
                </a:ext>
              </a:extLst>
            </p:cNvPr>
            <p:cNvSpPr/>
            <p:nvPr/>
          </p:nvSpPr>
          <p:spPr>
            <a:xfrm flipV="1">
              <a:off x="8458200" y="58640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4DD57E58-3687-B74C-B9AB-9E957D5D5082}"/>
                </a:ext>
              </a:extLst>
            </p:cNvPr>
            <p:cNvSpPr/>
            <p:nvPr/>
          </p:nvSpPr>
          <p:spPr>
            <a:xfrm flipV="1">
              <a:off x="8153400" y="57878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F1DF3127-B536-D846-B93E-AB7CE917FB4C}"/>
                </a:ext>
              </a:extLst>
            </p:cNvPr>
            <p:cNvSpPr/>
            <p:nvPr/>
          </p:nvSpPr>
          <p:spPr>
            <a:xfrm flipV="1">
              <a:off x="8077200" y="59402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8F22E386-B88A-CE4E-97B5-1EA263031523}"/>
                </a:ext>
              </a:extLst>
            </p:cNvPr>
            <p:cNvSpPr/>
            <p:nvPr/>
          </p:nvSpPr>
          <p:spPr>
            <a:xfrm flipV="1">
              <a:off x="8305800" y="57878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B752F225-F1BC-D842-9CFA-90252F5F5423}"/>
                </a:ext>
              </a:extLst>
            </p:cNvPr>
            <p:cNvSpPr/>
            <p:nvPr/>
          </p:nvSpPr>
          <p:spPr>
            <a:xfrm flipV="1">
              <a:off x="8153400" y="57878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8B7B9370-3C84-7D48-AB23-F9469309989E}"/>
                </a:ext>
              </a:extLst>
            </p:cNvPr>
            <p:cNvSpPr/>
            <p:nvPr/>
          </p:nvSpPr>
          <p:spPr>
            <a:xfrm flipV="1">
              <a:off x="8610600" y="5717543"/>
              <a:ext cx="76200" cy="45719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D07FC13C-2D14-4C4F-AF20-09A3A226BA7D}"/>
                </a:ext>
              </a:extLst>
            </p:cNvPr>
            <p:cNvSpPr/>
            <p:nvPr/>
          </p:nvSpPr>
          <p:spPr>
            <a:xfrm flipV="1">
              <a:off x="8077200" y="60164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67DA0C4E-994D-EF4A-A0C5-ADCE14BEFB91}"/>
                </a:ext>
              </a:extLst>
            </p:cNvPr>
            <p:cNvSpPr/>
            <p:nvPr/>
          </p:nvSpPr>
          <p:spPr>
            <a:xfrm flipV="1">
              <a:off x="8077200" y="60926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AD79E85D-E936-6F4D-88EF-5C97BDB95199}"/>
                </a:ext>
              </a:extLst>
            </p:cNvPr>
            <p:cNvSpPr/>
            <p:nvPr/>
          </p:nvSpPr>
          <p:spPr>
            <a:xfrm flipV="1">
              <a:off x="8305800" y="57878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A15C70E4-BC23-3040-A4FC-7BB572414BB2}"/>
                </a:ext>
              </a:extLst>
            </p:cNvPr>
            <p:cNvSpPr/>
            <p:nvPr/>
          </p:nvSpPr>
          <p:spPr>
            <a:xfrm flipV="1">
              <a:off x="8077200" y="57878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6E99D840-BDC9-9B49-A6DE-4B444936EE64}"/>
                </a:ext>
              </a:extLst>
            </p:cNvPr>
            <p:cNvSpPr/>
            <p:nvPr/>
          </p:nvSpPr>
          <p:spPr>
            <a:xfrm flipV="1">
              <a:off x="8229600" y="58640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CF7DB349-2CB8-5D4A-BEA2-220624D9408C}"/>
                </a:ext>
              </a:extLst>
            </p:cNvPr>
            <p:cNvSpPr/>
            <p:nvPr/>
          </p:nvSpPr>
          <p:spPr>
            <a:xfrm flipV="1">
              <a:off x="8382000" y="57878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08B97795-785A-FB4E-AA15-B0E81F008821}"/>
                </a:ext>
              </a:extLst>
            </p:cNvPr>
            <p:cNvSpPr/>
            <p:nvPr/>
          </p:nvSpPr>
          <p:spPr>
            <a:xfrm flipV="1">
              <a:off x="8077200" y="60926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B8FFAD98-0E56-1940-9934-97DA3851D77D}"/>
                </a:ext>
              </a:extLst>
            </p:cNvPr>
            <p:cNvSpPr/>
            <p:nvPr/>
          </p:nvSpPr>
          <p:spPr>
            <a:xfrm flipV="1">
              <a:off x="8610600" y="5869943"/>
              <a:ext cx="76200" cy="45719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19E3E6C1-8E1C-AA45-A670-B867490BCC5F}"/>
                </a:ext>
              </a:extLst>
            </p:cNvPr>
            <p:cNvSpPr/>
            <p:nvPr/>
          </p:nvSpPr>
          <p:spPr>
            <a:xfrm flipV="1">
              <a:off x="83058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B03DE050-7383-604A-8426-B6596533F88F}"/>
                </a:ext>
              </a:extLst>
            </p:cNvPr>
            <p:cNvSpPr/>
            <p:nvPr/>
          </p:nvSpPr>
          <p:spPr>
            <a:xfrm flipV="1">
              <a:off x="83058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A54D21C8-DF4E-3C4B-8A44-3ABE66E43957}"/>
                </a:ext>
              </a:extLst>
            </p:cNvPr>
            <p:cNvSpPr/>
            <p:nvPr/>
          </p:nvSpPr>
          <p:spPr>
            <a:xfrm flipV="1">
              <a:off x="8458200" y="56870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063C1367-829E-4D4B-9F00-81CADFF94074}"/>
                </a:ext>
              </a:extLst>
            </p:cNvPr>
            <p:cNvSpPr/>
            <p:nvPr/>
          </p:nvSpPr>
          <p:spPr>
            <a:xfrm flipV="1">
              <a:off x="86106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A3B605AE-6990-E84A-8EB1-4D0453771D28}"/>
                </a:ext>
              </a:extLst>
            </p:cNvPr>
            <p:cNvSpPr/>
            <p:nvPr/>
          </p:nvSpPr>
          <p:spPr>
            <a:xfrm flipV="1">
              <a:off x="84582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83389AF8-CD48-E54E-AE60-200546E18F00}"/>
                </a:ext>
              </a:extLst>
            </p:cNvPr>
            <p:cNvSpPr/>
            <p:nvPr/>
          </p:nvSpPr>
          <p:spPr>
            <a:xfrm flipV="1">
              <a:off x="8229600" y="56870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D9818C8F-2C61-9C4E-8702-C39421797586}"/>
                </a:ext>
              </a:extLst>
            </p:cNvPr>
            <p:cNvSpPr/>
            <p:nvPr/>
          </p:nvSpPr>
          <p:spPr>
            <a:xfrm flipV="1">
              <a:off x="8382000" y="57632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0206F7A5-7F37-9F47-BB7F-CC0AF3601BD0}"/>
                </a:ext>
              </a:extLst>
            </p:cNvPr>
            <p:cNvSpPr/>
            <p:nvPr/>
          </p:nvSpPr>
          <p:spPr>
            <a:xfrm flipV="1">
              <a:off x="8534400" y="56870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E10DAC42-41CA-E94C-A0FD-9CC7549B6C6B}"/>
                </a:ext>
              </a:extLst>
            </p:cNvPr>
            <p:cNvSpPr/>
            <p:nvPr/>
          </p:nvSpPr>
          <p:spPr>
            <a:xfrm flipV="1">
              <a:off x="86868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C72CA411-89D0-4344-A32A-D0AB61709587}"/>
                </a:ext>
              </a:extLst>
            </p:cNvPr>
            <p:cNvSpPr/>
            <p:nvPr/>
          </p:nvSpPr>
          <p:spPr>
            <a:xfrm flipV="1">
              <a:off x="84582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A78DCDF9-BCC3-BB4D-8B12-A4200A650996}"/>
                </a:ext>
              </a:extLst>
            </p:cNvPr>
            <p:cNvSpPr/>
            <p:nvPr/>
          </p:nvSpPr>
          <p:spPr>
            <a:xfrm flipV="1">
              <a:off x="83058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B7DE5A5D-B980-4F47-A7B1-EBB14800F256}"/>
                </a:ext>
              </a:extLst>
            </p:cNvPr>
            <p:cNvSpPr/>
            <p:nvPr/>
          </p:nvSpPr>
          <p:spPr>
            <a:xfrm flipV="1">
              <a:off x="84582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B90F61BD-8FC8-114C-B504-C31D87273D2B}"/>
                </a:ext>
              </a:extLst>
            </p:cNvPr>
            <p:cNvSpPr/>
            <p:nvPr/>
          </p:nvSpPr>
          <p:spPr>
            <a:xfrm flipV="1">
              <a:off x="83058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E5645DA7-D577-2E47-8241-5C6A423D5F5A}"/>
                </a:ext>
              </a:extLst>
            </p:cNvPr>
            <p:cNvSpPr/>
            <p:nvPr/>
          </p:nvSpPr>
          <p:spPr>
            <a:xfrm flipV="1">
              <a:off x="8763000" y="5769125"/>
              <a:ext cx="76200" cy="45719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C945D134-C865-4B46-B1B1-89A33917607A}"/>
                </a:ext>
              </a:extLst>
            </p:cNvPr>
            <p:cNvSpPr/>
            <p:nvPr/>
          </p:nvSpPr>
          <p:spPr>
            <a:xfrm flipV="1">
              <a:off x="8305800" y="5610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226E3CAD-AC11-6340-8556-BCC152E9BB8A}"/>
                </a:ext>
              </a:extLst>
            </p:cNvPr>
            <p:cNvSpPr/>
            <p:nvPr/>
          </p:nvSpPr>
          <p:spPr>
            <a:xfrm flipV="1">
              <a:off x="8305800" y="5610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9152A15C-034B-7640-9128-9D6AB0016C0B}"/>
                </a:ext>
              </a:extLst>
            </p:cNvPr>
            <p:cNvSpPr/>
            <p:nvPr/>
          </p:nvSpPr>
          <p:spPr>
            <a:xfrm flipV="1">
              <a:off x="8458200" y="57632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EB11D16C-1962-5549-B811-0327A8E0A069}"/>
                </a:ext>
              </a:extLst>
            </p:cNvPr>
            <p:cNvSpPr/>
            <p:nvPr/>
          </p:nvSpPr>
          <p:spPr>
            <a:xfrm flipV="1">
              <a:off x="8305800" y="57632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8D0EE516-983F-5C46-B87B-72C044379D0F}"/>
                </a:ext>
              </a:extLst>
            </p:cNvPr>
            <p:cNvSpPr/>
            <p:nvPr/>
          </p:nvSpPr>
          <p:spPr>
            <a:xfrm flipV="1">
              <a:off x="8229600" y="56870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6A83700C-6DD9-C44C-BABC-7839F7885E63}"/>
                </a:ext>
              </a:extLst>
            </p:cNvPr>
            <p:cNvSpPr/>
            <p:nvPr/>
          </p:nvSpPr>
          <p:spPr>
            <a:xfrm flipV="1">
              <a:off x="8229600" y="57632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9A4C73B9-8DC4-7F4A-9721-B7859A4866F7}"/>
                </a:ext>
              </a:extLst>
            </p:cNvPr>
            <p:cNvSpPr/>
            <p:nvPr/>
          </p:nvSpPr>
          <p:spPr>
            <a:xfrm flipV="1">
              <a:off x="8458200" y="5458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93D3E9C3-C5DD-D645-BBB2-0BC1609BA7EC}"/>
                </a:ext>
              </a:extLst>
            </p:cNvPr>
            <p:cNvSpPr/>
            <p:nvPr/>
          </p:nvSpPr>
          <p:spPr>
            <a:xfrm flipV="1">
              <a:off x="8610600" y="5610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4AE0C64A-5050-1C4B-960F-1C949D0304B0}"/>
                </a:ext>
              </a:extLst>
            </p:cNvPr>
            <p:cNvSpPr/>
            <p:nvPr/>
          </p:nvSpPr>
          <p:spPr>
            <a:xfrm flipV="1">
              <a:off x="8458200" y="5610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84780C27-82A3-B442-BECA-0CE456D1F2B0}"/>
                </a:ext>
              </a:extLst>
            </p:cNvPr>
            <p:cNvSpPr/>
            <p:nvPr/>
          </p:nvSpPr>
          <p:spPr>
            <a:xfrm flipV="1">
              <a:off x="8229600" y="5458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5EA54AEF-D03F-0B44-BC3C-B34EF3C22452}"/>
                </a:ext>
              </a:extLst>
            </p:cNvPr>
            <p:cNvSpPr/>
            <p:nvPr/>
          </p:nvSpPr>
          <p:spPr>
            <a:xfrm flipV="1">
              <a:off x="8382000" y="55346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63C8F25D-BA0F-4A4C-AF90-DB5AEDE89F9C}"/>
                </a:ext>
              </a:extLst>
            </p:cNvPr>
            <p:cNvSpPr/>
            <p:nvPr/>
          </p:nvSpPr>
          <p:spPr>
            <a:xfrm flipV="1">
              <a:off x="8534400" y="5458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90917183-0803-FD41-A624-A432C1DDD18C}"/>
                </a:ext>
              </a:extLst>
            </p:cNvPr>
            <p:cNvSpPr/>
            <p:nvPr/>
          </p:nvSpPr>
          <p:spPr>
            <a:xfrm flipV="1">
              <a:off x="8686800" y="5610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172AB4AA-A0B8-164E-B00F-1F770598DFF6}"/>
                </a:ext>
              </a:extLst>
            </p:cNvPr>
            <p:cNvSpPr/>
            <p:nvPr/>
          </p:nvSpPr>
          <p:spPr>
            <a:xfrm flipV="1">
              <a:off x="8839200" y="57632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645F7D61-7970-5441-8708-3C4C044FE744}"/>
                </a:ext>
              </a:extLst>
            </p:cNvPr>
            <p:cNvSpPr/>
            <p:nvPr/>
          </p:nvSpPr>
          <p:spPr>
            <a:xfrm flipV="1">
              <a:off x="8686800" y="57632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48626309-D4E5-3B4E-97E8-5C3B5BBE0BFC}"/>
                </a:ext>
              </a:extLst>
            </p:cNvPr>
            <p:cNvSpPr/>
            <p:nvPr/>
          </p:nvSpPr>
          <p:spPr>
            <a:xfrm flipV="1">
              <a:off x="8458200" y="5610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E59101C0-963C-5F40-9C47-C08AE2D80037}"/>
                </a:ext>
              </a:extLst>
            </p:cNvPr>
            <p:cNvSpPr/>
            <p:nvPr/>
          </p:nvSpPr>
          <p:spPr>
            <a:xfrm flipV="1">
              <a:off x="8610600" y="56870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1BE82C57-6562-3348-93B3-18B0D59EF34D}"/>
                </a:ext>
              </a:extLst>
            </p:cNvPr>
            <p:cNvSpPr/>
            <p:nvPr/>
          </p:nvSpPr>
          <p:spPr>
            <a:xfrm flipV="1">
              <a:off x="8305800" y="5610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C10C3511-2157-5B48-9AFA-8CCB93D6FD5D}"/>
                </a:ext>
              </a:extLst>
            </p:cNvPr>
            <p:cNvSpPr/>
            <p:nvPr/>
          </p:nvSpPr>
          <p:spPr>
            <a:xfrm flipV="1">
              <a:off x="8458200" y="57632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16CE0EFC-BDE6-7B46-890E-BD689E380406}"/>
                </a:ext>
              </a:extLst>
            </p:cNvPr>
            <p:cNvSpPr/>
            <p:nvPr/>
          </p:nvSpPr>
          <p:spPr>
            <a:xfrm flipV="1">
              <a:off x="8229600" y="57632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55146B31-CE9E-6A40-8097-3E4A062BC94A}"/>
                </a:ext>
              </a:extLst>
            </p:cNvPr>
            <p:cNvSpPr/>
            <p:nvPr/>
          </p:nvSpPr>
          <p:spPr>
            <a:xfrm flipV="1">
              <a:off x="8458200" y="5610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426F8D7D-05EE-C548-8CA8-A9D773EE2BC4}"/>
                </a:ext>
              </a:extLst>
            </p:cNvPr>
            <p:cNvSpPr/>
            <p:nvPr/>
          </p:nvSpPr>
          <p:spPr>
            <a:xfrm flipV="1">
              <a:off x="8610600" y="57632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CAEA3F79-8502-A34C-AABB-757A35CA4A8F}"/>
                </a:ext>
              </a:extLst>
            </p:cNvPr>
            <p:cNvSpPr/>
            <p:nvPr/>
          </p:nvSpPr>
          <p:spPr>
            <a:xfrm flipV="1">
              <a:off x="8305800" y="5610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77C3C7BE-2841-3F4F-864D-AA2613516B2D}"/>
                </a:ext>
              </a:extLst>
            </p:cNvPr>
            <p:cNvSpPr/>
            <p:nvPr/>
          </p:nvSpPr>
          <p:spPr>
            <a:xfrm flipV="1">
              <a:off x="8458200" y="57632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FFF01B17-38D8-0C4A-9556-2D1C49A5FF9A}"/>
                </a:ext>
              </a:extLst>
            </p:cNvPr>
            <p:cNvSpPr/>
            <p:nvPr/>
          </p:nvSpPr>
          <p:spPr>
            <a:xfrm flipV="1">
              <a:off x="8763000" y="5540525"/>
              <a:ext cx="76200" cy="45719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A76D9A45-C42F-134F-9D9C-CB0A775A6C88}"/>
                </a:ext>
              </a:extLst>
            </p:cNvPr>
            <p:cNvSpPr/>
            <p:nvPr/>
          </p:nvSpPr>
          <p:spPr>
            <a:xfrm flipV="1">
              <a:off x="8458200" y="57632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0A7FD376-9C0B-DB46-9C5C-175DE5377A99}"/>
                </a:ext>
              </a:extLst>
            </p:cNvPr>
            <p:cNvSpPr/>
            <p:nvPr/>
          </p:nvSpPr>
          <p:spPr>
            <a:xfrm flipV="1">
              <a:off x="8001000" y="56870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EE295A45-B6CD-3C4A-BE21-ABC61689C6E5}"/>
                </a:ext>
              </a:extLst>
            </p:cNvPr>
            <p:cNvSpPr/>
            <p:nvPr/>
          </p:nvSpPr>
          <p:spPr>
            <a:xfrm flipV="1">
              <a:off x="8001000" y="56870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7E830555-CB9A-294D-AE19-41206186675C}"/>
                </a:ext>
              </a:extLst>
            </p:cNvPr>
            <p:cNvSpPr/>
            <p:nvPr/>
          </p:nvSpPr>
          <p:spPr>
            <a:xfrm flipV="1">
              <a:off x="81534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66C75841-3170-A447-AEAB-CF57DA878C94}"/>
                </a:ext>
              </a:extLst>
            </p:cNvPr>
            <p:cNvSpPr/>
            <p:nvPr/>
          </p:nvSpPr>
          <p:spPr>
            <a:xfrm flipV="1">
              <a:off x="80010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182EE587-6732-6244-80EA-66A13D73C03F}"/>
                </a:ext>
              </a:extLst>
            </p:cNvPr>
            <p:cNvSpPr/>
            <p:nvPr/>
          </p:nvSpPr>
          <p:spPr>
            <a:xfrm flipV="1">
              <a:off x="7924800" y="57632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C19D3CA0-BFD7-D844-A1EB-EB13C0609D85}"/>
                </a:ext>
              </a:extLst>
            </p:cNvPr>
            <p:cNvSpPr/>
            <p:nvPr/>
          </p:nvSpPr>
          <p:spPr>
            <a:xfrm flipV="1">
              <a:off x="79248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2E5E4CD6-819B-FE4B-83A9-46F6026D161B}"/>
                </a:ext>
              </a:extLst>
            </p:cNvPr>
            <p:cNvSpPr/>
            <p:nvPr/>
          </p:nvSpPr>
          <p:spPr>
            <a:xfrm flipV="1">
              <a:off x="8153400" y="55346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D341C838-138F-6946-9207-ED7DC28C4BE8}"/>
                </a:ext>
              </a:extLst>
            </p:cNvPr>
            <p:cNvSpPr/>
            <p:nvPr/>
          </p:nvSpPr>
          <p:spPr>
            <a:xfrm flipV="1">
              <a:off x="8305800" y="56870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D6F00B23-FFD7-8D40-BD83-0EB8EBCDF602}"/>
                </a:ext>
              </a:extLst>
            </p:cNvPr>
            <p:cNvSpPr/>
            <p:nvPr/>
          </p:nvSpPr>
          <p:spPr>
            <a:xfrm flipV="1">
              <a:off x="8153400" y="56870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88E58E28-042C-9C46-846F-09AACC5212ED}"/>
                </a:ext>
              </a:extLst>
            </p:cNvPr>
            <p:cNvSpPr/>
            <p:nvPr/>
          </p:nvSpPr>
          <p:spPr>
            <a:xfrm flipV="1">
              <a:off x="7924800" y="55346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DF239E3E-099C-3548-B64B-6EBC1979D267}"/>
                </a:ext>
              </a:extLst>
            </p:cNvPr>
            <p:cNvSpPr/>
            <p:nvPr/>
          </p:nvSpPr>
          <p:spPr>
            <a:xfrm flipV="1">
              <a:off x="8077200" y="5610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79B752DE-BF01-7D42-AF92-ECE6E2616C73}"/>
                </a:ext>
              </a:extLst>
            </p:cNvPr>
            <p:cNvSpPr/>
            <p:nvPr/>
          </p:nvSpPr>
          <p:spPr>
            <a:xfrm flipV="1">
              <a:off x="8229600" y="55346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038575AE-9D62-8840-8BA0-5A47D7B31276}"/>
                </a:ext>
              </a:extLst>
            </p:cNvPr>
            <p:cNvSpPr/>
            <p:nvPr/>
          </p:nvSpPr>
          <p:spPr>
            <a:xfrm flipV="1">
              <a:off x="8382000" y="56870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4857FD6B-87E0-4C4F-83EF-0B1902BFC500}"/>
                </a:ext>
              </a:extLst>
            </p:cNvPr>
            <p:cNvSpPr/>
            <p:nvPr/>
          </p:nvSpPr>
          <p:spPr>
            <a:xfrm flipV="1">
              <a:off x="85344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7EA3C42B-33B9-BF40-B33D-3EC7CE71FD09}"/>
                </a:ext>
              </a:extLst>
            </p:cNvPr>
            <p:cNvSpPr/>
            <p:nvPr/>
          </p:nvSpPr>
          <p:spPr>
            <a:xfrm flipV="1">
              <a:off x="83820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74EF7F4A-EC5D-A14C-B6CA-0CFC7382452C}"/>
                </a:ext>
              </a:extLst>
            </p:cNvPr>
            <p:cNvSpPr/>
            <p:nvPr/>
          </p:nvSpPr>
          <p:spPr>
            <a:xfrm flipV="1">
              <a:off x="8153400" y="56870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EE88F48A-0C3C-1E49-935C-589B0418A0CD}"/>
                </a:ext>
              </a:extLst>
            </p:cNvPr>
            <p:cNvSpPr/>
            <p:nvPr/>
          </p:nvSpPr>
          <p:spPr>
            <a:xfrm flipV="1">
              <a:off x="8305800" y="57632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6DC194F3-A8BB-904F-B0D4-36F0BB6C8554}"/>
                </a:ext>
              </a:extLst>
            </p:cNvPr>
            <p:cNvSpPr/>
            <p:nvPr/>
          </p:nvSpPr>
          <p:spPr>
            <a:xfrm flipV="1">
              <a:off x="8001000" y="56870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7B4A54F5-9CA3-034C-9764-F6FC465FCE46}"/>
                </a:ext>
              </a:extLst>
            </p:cNvPr>
            <p:cNvSpPr/>
            <p:nvPr/>
          </p:nvSpPr>
          <p:spPr>
            <a:xfrm flipV="1">
              <a:off x="81534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58DD654E-6DBA-944B-B8A4-8FA8CC6C25C6}"/>
                </a:ext>
              </a:extLst>
            </p:cNvPr>
            <p:cNvSpPr/>
            <p:nvPr/>
          </p:nvSpPr>
          <p:spPr>
            <a:xfrm flipV="1">
              <a:off x="79248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ACF5EF81-E572-4A41-9786-4910670A1160}"/>
                </a:ext>
              </a:extLst>
            </p:cNvPr>
            <p:cNvSpPr/>
            <p:nvPr/>
          </p:nvSpPr>
          <p:spPr>
            <a:xfrm flipV="1">
              <a:off x="8153400" y="56870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12FC2BFE-6EEF-5F4C-8EA6-A5C2DDBACED0}"/>
                </a:ext>
              </a:extLst>
            </p:cNvPr>
            <p:cNvSpPr/>
            <p:nvPr/>
          </p:nvSpPr>
          <p:spPr>
            <a:xfrm flipV="1">
              <a:off x="83058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83B26FEC-1718-EF41-B895-D3B66A92B282}"/>
                </a:ext>
              </a:extLst>
            </p:cNvPr>
            <p:cNvSpPr/>
            <p:nvPr/>
          </p:nvSpPr>
          <p:spPr>
            <a:xfrm flipV="1">
              <a:off x="8001000" y="56870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D4C921D9-AA0C-F142-86E8-1E7C30B3CA31}"/>
                </a:ext>
              </a:extLst>
            </p:cNvPr>
            <p:cNvSpPr/>
            <p:nvPr/>
          </p:nvSpPr>
          <p:spPr>
            <a:xfrm flipV="1">
              <a:off x="81534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479CC3BB-65FA-BB4E-93B5-1C5B15068AFC}"/>
                </a:ext>
              </a:extLst>
            </p:cNvPr>
            <p:cNvSpPr/>
            <p:nvPr/>
          </p:nvSpPr>
          <p:spPr>
            <a:xfrm flipV="1">
              <a:off x="8458200" y="5616725"/>
              <a:ext cx="76200" cy="45719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A46CA5E2-D686-4F47-9782-FAFDAA685E25}"/>
                </a:ext>
              </a:extLst>
            </p:cNvPr>
            <p:cNvSpPr/>
            <p:nvPr/>
          </p:nvSpPr>
          <p:spPr>
            <a:xfrm flipV="1">
              <a:off x="81534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7BAEB7C2-4526-514E-94DA-18000BB343A4}"/>
                </a:ext>
              </a:extLst>
            </p:cNvPr>
            <p:cNvSpPr/>
            <p:nvPr/>
          </p:nvSpPr>
          <p:spPr>
            <a:xfrm flipV="1">
              <a:off x="81534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137B4EE2-DFF0-AD45-A5D9-E3F4EA01E40D}"/>
                </a:ext>
              </a:extLst>
            </p:cNvPr>
            <p:cNvSpPr/>
            <p:nvPr/>
          </p:nvSpPr>
          <p:spPr>
            <a:xfrm flipV="1">
              <a:off x="81534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B3D4E450-6234-8D4A-B846-CD975BEEDAD2}"/>
                </a:ext>
              </a:extLst>
            </p:cNvPr>
            <p:cNvSpPr/>
            <p:nvPr/>
          </p:nvSpPr>
          <p:spPr>
            <a:xfrm flipV="1">
              <a:off x="8077200" y="59156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E8C7167F-9C48-8D4A-95CA-5DCA1243FFB8}"/>
                </a:ext>
              </a:extLst>
            </p:cNvPr>
            <p:cNvSpPr/>
            <p:nvPr/>
          </p:nvSpPr>
          <p:spPr>
            <a:xfrm flipV="1">
              <a:off x="8077200" y="5991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E6C3229B-B8F1-5744-AB1D-76F9648F02A1}"/>
                </a:ext>
              </a:extLst>
            </p:cNvPr>
            <p:cNvSpPr/>
            <p:nvPr/>
          </p:nvSpPr>
          <p:spPr>
            <a:xfrm flipV="1">
              <a:off x="8305800" y="56870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AADCCDB5-2CD0-834C-866D-4FFE057DB2EB}"/>
                </a:ext>
              </a:extLst>
            </p:cNvPr>
            <p:cNvSpPr/>
            <p:nvPr/>
          </p:nvSpPr>
          <p:spPr>
            <a:xfrm flipV="1">
              <a:off x="84582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152BC4BA-1557-5842-88E6-F4A0191D7A08}"/>
                </a:ext>
              </a:extLst>
            </p:cNvPr>
            <p:cNvSpPr/>
            <p:nvPr/>
          </p:nvSpPr>
          <p:spPr>
            <a:xfrm flipV="1">
              <a:off x="83058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058CE1AF-2238-294A-AF89-8C1B00C4BCDC}"/>
                </a:ext>
              </a:extLst>
            </p:cNvPr>
            <p:cNvSpPr/>
            <p:nvPr/>
          </p:nvSpPr>
          <p:spPr>
            <a:xfrm flipV="1">
              <a:off x="8077200" y="56870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AF96CBA1-6B2C-E44D-9078-8F35616AC13B}"/>
                </a:ext>
              </a:extLst>
            </p:cNvPr>
            <p:cNvSpPr/>
            <p:nvPr/>
          </p:nvSpPr>
          <p:spPr>
            <a:xfrm flipV="1">
              <a:off x="8229600" y="57632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89A3CDBC-27FC-3F45-86EE-BE4C35E52F41}"/>
                </a:ext>
              </a:extLst>
            </p:cNvPr>
            <p:cNvSpPr/>
            <p:nvPr/>
          </p:nvSpPr>
          <p:spPr>
            <a:xfrm flipV="1">
              <a:off x="8382000" y="56870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272ADA89-05BD-E142-A113-148E8CF9DCA7}"/>
                </a:ext>
              </a:extLst>
            </p:cNvPr>
            <p:cNvSpPr/>
            <p:nvPr/>
          </p:nvSpPr>
          <p:spPr>
            <a:xfrm flipV="1">
              <a:off x="85344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6B207C74-E6A8-2E46-AD7C-618B30C6EC04}"/>
                </a:ext>
              </a:extLst>
            </p:cNvPr>
            <p:cNvSpPr/>
            <p:nvPr/>
          </p:nvSpPr>
          <p:spPr>
            <a:xfrm flipV="1">
              <a:off x="83058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93015ED6-9C08-7145-ACE4-2382EE5CF9FC}"/>
                </a:ext>
              </a:extLst>
            </p:cNvPr>
            <p:cNvSpPr/>
            <p:nvPr/>
          </p:nvSpPr>
          <p:spPr>
            <a:xfrm flipV="1">
              <a:off x="81534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4756CC7D-EB5B-5F4C-A98A-8D8360105748}"/>
                </a:ext>
              </a:extLst>
            </p:cNvPr>
            <p:cNvSpPr/>
            <p:nvPr/>
          </p:nvSpPr>
          <p:spPr>
            <a:xfrm flipV="1">
              <a:off x="8077200" y="5991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53BAABA8-AF83-504B-9EC3-A24F52E20D71}"/>
                </a:ext>
              </a:extLst>
            </p:cNvPr>
            <p:cNvSpPr/>
            <p:nvPr/>
          </p:nvSpPr>
          <p:spPr>
            <a:xfrm flipV="1">
              <a:off x="83058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5B16F841-F059-E34C-9768-329A6282ED6F}"/>
                </a:ext>
              </a:extLst>
            </p:cNvPr>
            <p:cNvSpPr/>
            <p:nvPr/>
          </p:nvSpPr>
          <p:spPr>
            <a:xfrm flipV="1">
              <a:off x="81534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77AA8908-5C32-F646-A6BC-F12391E4759D}"/>
                </a:ext>
              </a:extLst>
            </p:cNvPr>
            <p:cNvSpPr/>
            <p:nvPr/>
          </p:nvSpPr>
          <p:spPr>
            <a:xfrm flipV="1">
              <a:off x="8610600" y="5769125"/>
              <a:ext cx="76200" cy="45719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4FD3A2D6-B7F3-374F-B792-9B1B6E7FAEE8}"/>
                </a:ext>
              </a:extLst>
            </p:cNvPr>
            <p:cNvSpPr/>
            <p:nvPr/>
          </p:nvSpPr>
          <p:spPr>
            <a:xfrm rot="20486794">
              <a:off x="6527107" y="5843784"/>
              <a:ext cx="579386" cy="4485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114C7847-FADA-4442-BC86-5B855E061416}"/>
                </a:ext>
              </a:extLst>
            </p:cNvPr>
            <p:cNvSpPr/>
            <p:nvPr/>
          </p:nvSpPr>
          <p:spPr>
            <a:xfrm rot="20486794">
              <a:off x="5613173" y="5398707"/>
              <a:ext cx="651626" cy="4243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671E1CE6-2519-1142-B180-02C925463F42}"/>
                </a:ext>
              </a:extLst>
            </p:cNvPr>
            <p:cNvSpPr/>
            <p:nvPr/>
          </p:nvSpPr>
          <p:spPr>
            <a:xfrm rot="20486794">
              <a:off x="5525504" y="5727753"/>
              <a:ext cx="796106" cy="3758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358BD1D2-21BE-A747-92C1-78C3B97ABEA2}"/>
                </a:ext>
              </a:extLst>
            </p:cNvPr>
            <p:cNvSpPr/>
            <p:nvPr/>
          </p:nvSpPr>
          <p:spPr>
            <a:xfrm>
              <a:off x="6477000" y="4620263"/>
              <a:ext cx="76200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C6E0D612-82C0-114F-9051-4D9AFBF3A62F}"/>
                </a:ext>
              </a:extLst>
            </p:cNvPr>
            <p:cNvSpPr/>
            <p:nvPr/>
          </p:nvSpPr>
          <p:spPr>
            <a:xfrm>
              <a:off x="7162800" y="4467863"/>
              <a:ext cx="76200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3D8F3169-986E-1C45-9279-1210EAAC2DB6}"/>
                </a:ext>
              </a:extLst>
            </p:cNvPr>
            <p:cNvSpPr/>
            <p:nvPr/>
          </p:nvSpPr>
          <p:spPr>
            <a:xfrm>
              <a:off x="7620000" y="4239263"/>
              <a:ext cx="76200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A391FA97-DE77-0641-A417-5C35F90EDB5E}"/>
                </a:ext>
              </a:extLst>
            </p:cNvPr>
            <p:cNvSpPr/>
            <p:nvPr/>
          </p:nvSpPr>
          <p:spPr>
            <a:xfrm>
              <a:off x="4111990" y="3934463"/>
              <a:ext cx="7901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994FFA16-DA8F-D64C-8C49-44242C2DDEA9}"/>
                </a:ext>
              </a:extLst>
            </p:cNvPr>
            <p:cNvSpPr/>
            <p:nvPr/>
          </p:nvSpPr>
          <p:spPr>
            <a:xfrm>
              <a:off x="4419600" y="3934463"/>
              <a:ext cx="762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56FDC9E1-A611-694D-87D3-F0CC27EADE40}"/>
                </a:ext>
              </a:extLst>
            </p:cNvPr>
            <p:cNvSpPr/>
            <p:nvPr/>
          </p:nvSpPr>
          <p:spPr>
            <a:xfrm>
              <a:off x="4723318" y="3934463"/>
              <a:ext cx="77282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45A1E95A-2885-DF4B-ADF8-F3804BFDEA01}"/>
                </a:ext>
              </a:extLst>
            </p:cNvPr>
            <p:cNvSpPr/>
            <p:nvPr/>
          </p:nvSpPr>
          <p:spPr>
            <a:xfrm>
              <a:off x="5110208" y="3948037"/>
              <a:ext cx="71391" cy="105322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0" name="Straight Arrow Connector 419">
              <a:extLst>
                <a:ext uri="{FF2B5EF4-FFF2-40B4-BE49-F238E27FC236}">
                  <a16:creationId xmlns:a16="http://schemas.microsoft.com/office/drawing/2014/main" id="{C7D146E0-F633-A941-B9FF-EFD0DDDB5DCC}"/>
                </a:ext>
              </a:extLst>
            </p:cNvPr>
            <p:cNvCxnSpPr/>
            <p:nvPr/>
          </p:nvCxnSpPr>
          <p:spPr>
            <a:xfrm flipV="1">
              <a:off x="4611996" y="6170054"/>
              <a:ext cx="412091" cy="28378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1" name="TextBox 420">
              <a:extLst>
                <a:ext uri="{FF2B5EF4-FFF2-40B4-BE49-F238E27FC236}">
                  <a16:creationId xmlns:a16="http://schemas.microsoft.com/office/drawing/2014/main" id="{9A537290-5154-3045-B85F-368F6027E736}"/>
                </a:ext>
              </a:extLst>
            </p:cNvPr>
            <p:cNvSpPr txBox="1"/>
            <p:nvPr/>
          </p:nvSpPr>
          <p:spPr>
            <a:xfrm>
              <a:off x="2904839" y="6223005"/>
              <a:ext cx="1752600" cy="45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Fabric sheet</a:t>
              </a:r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52F5EE12-9C2B-CE40-B483-2AAC829ACE78}"/>
                </a:ext>
              </a:extLst>
            </p:cNvPr>
            <p:cNvSpPr/>
            <p:nvPr/>
          </p:nvSpPr>
          <p:spPr>
            <a:xfrm flipV="1">
              <a:off x="8229600" y="59402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43DF231A-09F5-5845-9511-5617E7088364}"/>
                </a:ext>
              </a:extLst>
            </p:cNvPr>
            <p:cNvSpPr/>
            <p:nvPr/>
          </p:nvSpPr>
          <p:spPr>
            <a:xfrm flipV="1">
              <a:off x="8305800" y="59402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96981C9A-9609-A34B-A577-2DF42CA9236A}"/>
                </a:ext>
              </a:extLst>
            </p:cNvPr>
            <p:cNvSpPr/>
            <p:nvPr/>
          </p:nvSpPr>
          <p:spPr>
            <a:xfrm flipV="1">
              <a:off x="8382000" y="5869943"/>
              <a:ext cx="76200" cy="45719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59F106D1-0221-9843-82EF-54007FDB3252}"/>
                </a:ext>
              </a:extLst>
            </p:cNvPr>
            <p:cNvSpPr/>
            <p:nvPr/>
          </p:nvSpPr>
          <p:spPr>
            <a:xfrm flipV="1">
              <a:off x="82296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5B1EB08C-C5B4-3C4D-B7A8-A54B6DFA524F}"/>
                </a:ext>
              </a:extLst>
            </p:cNvPr>
            <p:cNvSpPr/>
            <p:nvPr/>
          </p:nvSpPr>
          <p:spPr>
            <a:xfrm flipV="1">
              <a:off x="8382000" y="5991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2DB2ABF3-8029-A347-BA08-2CAD06F645C5}"/>
                </a:ext>
              </a:extLst>
            </p:cNvPr>
            <p:cNvSpPr/>
            <p:nvPr/>
          </p:nvSpPr>
          <p:spPr>
            <a:xfrm flipV="1">
              <a:off x="8229600" y="5991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D12B6ED3-B8CD-0E46-9DAA-A56525762D2F}"/>
                </a:ext>
              </a:extLst>
            </p:cNvPr>
            <p:cNvSpPr/>
            <p:nvPr/>
          </p:nvSpPr>
          <p:spPr>
            <a:xfrm flipV="1">
              <a:off x="83058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EF7D3815-F501-8D42-927B-EA131A980AA3}"/>
                </a:ext>
              </a:extLst>
            </p:cNvPr>
            <p:cNvSpPr/>
            <p:nvPr/>
          </p:nvSpPr>
          <p:spPr>
            <a:xfrm flipV="1">
              <a:off x="8458200" y="5991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" name="Oval 429">
              <a:extLst>
                <a:ext uri="{FF2B5EF4-FFF2-40B4-BE49-F238E27FC236}">
                  <a16:creationId xmlns:a16="http://schemas.microsoft.com/office/drawing/2014/main" id="{EDA5B747-D531-3B42-8777-BE4613B071A8}"/>
                </a:ext>
              </a:extLst>
            </p:cNvPr>
            <p:cNvSpPr/>
            <p:nvPr/>
          </p:nvSpPr>
          <p:spPr>
            <a:xfrm flipV="1">
              <a:off x="8229600" y="5991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62F90B63-DD9D-DD45-86F3-A0B360D98D30}"/>
                </a:ext>
              </a:extLst>
            </p:cNvPr>
            <p:cNvSpPr/>
            <p:nvPr/>
          </p:nvSpPr>
          <p:spPr>
            <a:xfrm flipV="1">
              <a:off x="8229600" y="5991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AE496D43-9529-FE4D-AC4D-76B2F3387005}"/>
                </a:ext>
              </a:extLst>
            </p:cNvPr>
            <p:cNvSpPr/>
            <p:nvPr/>
          </p:nvSpPr>
          <p:spPr>
            <a:xfrm flipV="1">
              <a:off x="8534400" y="5921525"/>
              <a:ext cx="76200" cy="45719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2073E9F1-4E48-8049-B480-4A8829422614}"/>
                </a:ext>
              </a:extLst>
            </p:cNvPr>
            <p:cNvSpPr/>
            <p:nvPr/>
          </p:nvSpPr>
          <p:spPr>
            <a:xfrm flipV="1">
              <a:off x="8229600" y="59156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4C94CEC2-36AB-1D45-9E0E-C12BC414F9C1}"/>
                </a:ext>
              </a:extLst>
            </p:cNvPr>
            <p:cNvSpPr/>
            <p:nvPr/>
          </p:nvSpPr>
          <p:spPr>
            <a:xfrm flipV="1">
              <a:off x="8458200" y="59156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AEA198B4-545E-2840-A5DD-C2D7558F9EDC}"/>
                </a:ext>
              </a:extLst>
            </p:cNvPr>
            <p:cNvSpPr/>
            <p:nvPr/>
          </p:nvSpPr>
          <p:spPr>
            <a:xfrm flipV="1">
              <a:off x="8382000" y="5839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DA4B7C2F-8431-1548-AA42-BB29A7FFB1D4}"/>
                </a:ext>
              </a:extLst>
            </p:cNvPr>
            <p:cNvSpPr/>
            <p:nvPr/>
          </p:nvSpPr>
          <p:spPr>
            <a:xfrm flipV="1">
              <a:off x="8229600" y="59156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B711F602-35A7-4D48-A7DB-FC02F3443AF6}"/>
                </a:ext>
              </a:extLst>
            </p:cNvPr>
            <p:cNvSpPr/>
            <p:nvPr/>
          </p:nvSpPr>
          <p:spPr>
            <a:xfrm flipV="1">
              <a:off x="8382000" y="59156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" name="Oval 437">
              <a:extLst>
                <a:ext uri="{FF2B5EF4-FFF2-40B4-BE49-F238E27FC236}">
                  <a16:creationId xmlns:a16="http://schemas.microsoft.com/office/drawing/2014/main" id="{5B2E8B9D-23FA-674D-BC18-B1DDE2B1B6A6}"/>
                </a:ext>
              </a:extLst>
            </p:cNvPr>
            <p:cNvSpPr/>
            <p:nvPr/>
          </p:nvSpPr>
          <p:spPr>
            <a:xfrm flipV="1">
              <a:off x="8229600" y="59156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E2B0E008-BF65-AF4A-932E-8005909DC8AD}"/>
                </a:ext>
              </a:extLst>
            </p:cNvPr>
            <p:cNvSpPr/>
            <p:nvPr/>
          </p:nvSpPr>
          <p:spPr>
            <a:xfrm flipV="1">
              <a:off x="8229600" y="59156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965041A7-6666-994C-8A91-D085E2B054B6}"/>
                </a:ext>
              </a:extLst>
            </p:cNvPr>
            <p:cNvSpPr/>
            <p:nvPr/>
          </p:nvSpPr>
          <p:spPr>
            <a:xfrm flipV="1">
              <a:off x="8305800" y="5991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" name="Oval 440">
              <a:extLst>
                <a:ext uri="{FF2B5EF4-FFF2-40B4-BE49-F238E27FC236}">
                  <a16:creationId xmlns:a16="http://schemas.microsoft.com/office/drawing/2014/main" id="{06CAFCBC-9672-9845-B03E-EC7EC2BCA735}"/>
                </a:ext>
              </a:extLst>
            </p:cNvPr>
            <p:cNvSpPr/>
            <p:nvPr/>
          </p:nvSpPr>
          <p:spPr>
            <a:xfrm flipV="1">
              <a:off x="8229600" y="5991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7B299BE3-D07B-6047-AF37-7D07A1ED341E}"/>
                </a:ext>
              </a:extLst>
            </p:cNvPr>
            <p:cNvSpPr/>
            <p:nvPr/>
          </p:nvSpPr>
          <p:spPr>
            <a:xfrm flipV="1">
              <a:off x="8305800" y="5991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" name="Oval 442">
              <a:extLst>
                <a:ext uri="{FF2B5EF4-FFF2-40B4-BE49-F238E27FC236}">
                  <a16:creationId xmlns:a16="http://schemas.microsoft.com/office/drawing/2014/main" id="{C8328583-3C21-8744-A722-A688735588C1}"/>
                </a:ext>
              </a:extLst>
            </p:cNvPr>
            <p:cNvSpPr/>
            <p:nvPr/>
          </p:nvSpPr>
          <p:spPr>
            <a:xfrm flipV="1">
              <a:off x="8382000" y="5921525"/>
              <a:ext cx="76200" cy="45719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4492E5A8-0970-0841-99F4-573298897592}"/>
                </a:ext>
              </a:extLst>
            </p:cNvPr>
            <p:cNvSpPr/>
            <p:nvPr/>
          </p:nvSpPr>
          <p:spPr>
            <a:xfrm flipV="1">
              <a:off x="7772400" y="55592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54354381-1768-FD4E-B284-3E444FA9554E}"/>
                </a:ext>
              </a:extLst>
            </p:cNvPr>
            <p:cNvSpPr/>
            <p:nvPr/>
          </p:nvSpPr>
          <p:spPr>
            <a:xfrm flipV="1">
              <a:off x="7848600" y="5559281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ECD39924-144E-0340-9240-AEFE1343F858}"/>
                </a:ext>
              </a:extLst>
            </p:cNvPr>
            <p:cNvSpPr/>
            <p:nvPr/>
          </p:nvSpPr>
          <p:spPr>
            <a:xfrm flipV="1">
              <a:off x="7924800" y="5488943"/>
              <a:ext cx="76200" cy="45719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" name="Oval 446">
              <a:extLst>
                <a:ext uri="{FF2B5EF4-FFF2-40B4-BE49-F238E27FC236}">
                  <a16:creationId xmlns:a16="http://schemas.microsoft.com/office/drawing/2014/main" id="{A2C678D9-9FF2-6140-BE2B-6C32244835B2}"/>
                </a:ext>
              </a:extLst>
            </p:cNvPr>
            <p:cNvSpPr/>
            <p:nvPr/>
          </p:nvSpPr>
          <p:spPr>
            <a:xfrm flipV="1">
              <a:off x="7772400" y="5458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" name="Oval 447">
              <a:extLst>
                <a:ext uri="{FF2B5EF4-FFF2-40B4-BE49-F238E27FC236}">
                  <a16:creationId xmlns:a16="http://schemas.microsoft.com/office/drawing/2014/main" id="{5F086AAE-FB7C-F54A-BEAC-E94F699E1085}"/>
                </a:ext>
              </a:extLst>
            </p:cNvPr>
            <p:cNvSpPr/>
            <p:nvPr/>
          </p:nvSpPr>
          <p:spPr>
            <a:xfrm flipV="1">
              <a:off x="7924800" y="5610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4D9E3C5A-940A-C14C-89C1-65E893263751}"/>
                </a:ext>
              </a:extLst>
            </p:cNvPr>
            <p:cNvSpPr/>
            <p:nvPr/>
          </p:nvSpPr>
          <p:spPr>
            <a:xfrm flipV="1">
              <a:off x="7772400" y="5610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A5C05EB8-08D0-8A48-9F8F-A8905E967B6A}"/>
                </a:ext>
              </a:extLst>
            </p:cNvPr>
            <p:cNvSpPr/>
            <p:nvPr/>
          </p:nvSpPr>
          <p:spPr>
            <a:xfrm flipV="1">
              <a:off x="7848600" y="5458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" name="Oval 450">
              <a:extLst>
                <a:ext uri="{FF2B5EF4-FFF2-40B4-BE49-F238E27FC236}">
                  <a16:creationId xmlns:a16="http://schemas.microsoft.com/office/drawing/2014/main" id="{30FB06D7-D962-3440-8BD3-74AC26D07BBB}"/>
                </a:ext>
              </a:extLst>
            </p:cNvPr>
            <p:cNvSpPr/>
            <p:nvPr/>
          </p:nvSpPr>
          <p:spPr>
            <a:xfrm flipV="1">
              <a:off x="8001000" y="5610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0681D9EC-63CA-9A42-B6AE-2B35FD848CC5}"/>
                </a:ext>
              </a:extLst>
            </p:cNvPr>
            <p:cNvSpPr/>
            <p:nvPr/>
          </p:nvSpPr>
          <p:spPr>
            <a:xfrm flipV="1">
              <a:off x="7772400" y="5610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" name="Oval 452">
              <a:extLst>
                <a:ext uri="{FF2B5EF4-FFF2-40B4-BE49-F238E27FC236}">
                  <a16:creationId xmlns:a16="http://schemas.microsoft.com/office/drawing/2014/main" id="{36DD5CD4-14CC-C24E-A35B-66A1EF427AF6}"/>
                </a:ext>
              </a:extLst>
            </p:cNvPr>
            <p:cNvSpPr/>
            <p:nvPr/>
          </p:nvSpPr>
          <p:spPr>
            <a:xfrm flipV="1">
              <a:off x="7772400" y="5610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" name="Oval 453">
              <a:extLst>
                <a:ext uri="{FF2B5EF4-FFF2-40B4-BE49-F238E27FC236}">
                  <a16:creationId xmlns:a16="http://schemas.microsoft.com/office/drawing/2014/main" id="{480AF1D1-45B7-2A4C-A488-BE7E149E3DA9}"/>
                </a:ext>
              </a:extLst>
            </p:cNvPr>
            <p:cNvSpPr/>
            <p:nvPr/>
          </p:nvSpPr>
          <p:spPr>
            <a:xfrm flipV="1">
              <a:off x="8077200" y="5540525"/>
              <a:ext cx="76200" cy="45719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" name="Oval 454">
              <a:extLst>
                <a:ext uri="{FF2B5EF4-FFF2-40B4-BE49-F238E27FC236}">
                  <a16:creationId xmlns:a16="http://schemas.microsoft.com/office/drawing/2014/main" id="{850BFEF0-E1D1-5349-A4AA-98DC5AE935AE}"/>
                </a:ext>
              </a:extLst>
            </p:cNvPr>
            <p:cNvSpPr/>
            <p:nvPr/>
          </p:nvSpPr>
          <p:spPr>
            <a:xfrm flipV="1">
              <a:off x="7772400" y="55346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" name="Oval 455">
              <a:extLst>
                <a:ext uri="{FF2B5EF4-FFF2-40B4-BE49-F238E27FC236}">
                  <a16:creationId xmlns:a16="http://schemas.microsoft.com/office/drawing/2014/main" id="{56A6E6CB-D0B7-B148-99FB-17C042034231}"/>
                </a:ext>
              </a:extLst>
            </p:cNvPr>
            <p:cNvSpPr/>
            <p:nvPr/>
          </p:nvSpPr>
          <p:spPr>
            <a:xfrm flipV="1">
              <a:off x="8001000" y="55346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" name="Oval 456">
              <a:extLst>
                <a:ext uri="{FF2B5EF4-FFF2-40B4-BE49-F238E27FC236}">
                  <a16:creationId xmlns:a16="http://schemas.microsoft.com/office/drawing/2014/main" id="{6A4B2A61-D112-F041-AD40-F6966BEFD855}"/>
                </a:ext>
              </a:extLst>
            </p:cNvPr>
            <p:cNvSpPr/>
            <p:nvPr/>
          </p:nvSpPr>
          <p:spPr>
            <a:xfrm flipV="1">
              <a:off x="7924800" y="54584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2CCF599C-7943-F24E-AF5F-2DC7E8CE5540}"/>
                </a:ext>
              </a:extLst>
            </p:cNvPr>
            <p:cNvSpPr/>
            <p:nvPr/>
          </p:nvSpPr>
          <p:spPr>
            <a:xfrm flipV="1">
              <a:off x="7772400" y="55346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" name="Oval 458">
              <a:extLst>
                <a:ext uri="{FF2B5EF4-FFF2-40B4-BE49-F238E27FC236}">
                  <a16:creationId xmlns:a16="http://schemas.microsoft.com/office/drawing/2014/main" id="{3A717EAC-DE1A-0147-928F-4D5AA4F06B4C}"/>
                </a:ext>
              </a:extLst>
            </p:cNvPr>
            <p:cNvSpPr/>
            <p:nvPr/>
          </p:nvSpPr>
          <p:spPr>
            <a:xfrm flipV="1">
              <a:off x="7924800" y="55346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DD7B12AE-4004-B847-ADEB-C807C02E1067}"/>
                </a:ext>
              </a:extLst>
            </p:cNvPr>
            <p:cNvSpPr/>
            <p:nvPr/>
          </p:nvSpPr>
          <p:spPr>
            <a:xfrm flipV="1">
              <a:off x="7772400" y="55346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" name="Oval 460">
              <a:extLst>
                <a:ext uri="{FF2B5EF4-FFF2-40B4-BE49-F238E27FC236}">
                  <a16:creationId xmlns:a16="http://schemas.microsoft.com/office/drawing/2014/main" id="{EE88C297-BE75-5841-8041-EAD50E5A2512}"/>
                </a:ext>
              </a:extLst>
            </p:cNvPr>
            <p:cNvSpPr/>
            <p:nvPr/>
          </p:nvSpPr>
          <p:spPr>
            <a:xfrm flipV="1">
              <a:off x="7772400" y="55346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" name="Oval 461">
              <a:extLst>
                <a:ext uri="{FF2B5EF4-FFF2-40B4-BE49-F238E27FC236}">
                  <a16:creationId xmlns:a16="http://schemas.microsoft.com/office/drawing/2014/main" id="{B1AB45FA-B3F6-B74A-8F83-09F845DB2C33}"/>
                </a:ext>
              </a:extLst>
            </p:cNvPr>
            <p:cNvSpPr/>
            <p:nvPr/>
          </p:nvSpPr>
          <p:spPr>
            <a:xfrm flipV="1">
              <a:off x="7848600" y="5610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C35E9A59-C440-9E4D-A8BA-51A9C17C656F}"/>
                </a:ext>
              </a:extLst>
            </p:cNvPr>
            <p:cNvSpPr/>
            <p:nvPr/>
          </p:nvSpPr>
          <p:spPr>
            <a:xfrm flipV="1">
              <a:off x="7772400" y="5610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" name="Oval 463">
              <a:extLst>
                <a:ext uri="{FF2B5EF4-FFF2-40B4-BE49-F238E27FC236}">
                  <a16:creationId xmlns:a16="http://schemas.microsoft.com/office/drawing/2014/main" id="{5994E525-312E-2C4D-845E-FDD8187E8D12}"/>
                </a:ext>
              </a:extLst>
            </p:cNvPr>
            <p:cNvSpPr/>
            <p:nvPr/>
          </p:nvSpPr>
          <p:spPr>
            <a:xfrm flipV="1">
              <a:off x="7848600" y="5610863"/>
              <a:ext cx="76200" cy="51582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" name="Oval 464">
              <a:extLst>
                <a:ext uri="{FF2B5EF4-FFF2-40B4-BE49-F238E27FC236}">
                  <a16:creationId xmlns:a16="http://schemas.microsoft.com/office/drawing/2014/main" id="{C247F09E-B842-8F40-8B47-464F8CAAF4F6}"/>
                </a:ext>
              </a:extLst>
            </p:cNvPr>
            <p:cNvSpPr/>
            <p:nvPr/>
          </p:nvSpPr>
          <p:spPr>
            <a:xfrm flipV="1">
              <a:off x="7924800" y="5540525"/>
              <a:ext cx="76200" cy="45719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" name="Oval 465">
              <a:extLst>
                <a:ext uri="{FF2B5EF4-FFF2-40B4-BE49-F238E27FC236}">
                  <a16:creationId xmlns:a16="http://schemas.microsoft.com/office/drawing/2014/main" id="{26A94B71-7633-E94A-A90A-63917A110531}"/>
                </a:ext>
              </a:extLst>
            </p:cNvPr>
            <p:cNvSpPr/>
            <p:nvPr/>
          </p:nvSpPr>
          <p:spPr>
            <a:xfrm rot="19846997">
              <a:off x="4329448" y="5275031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" name="Oval 466">
              <a:extLst>
                <a:ext uri="{FF2B5EF4-FFF2-40B4-BE49-F238E27FC236}">
                  <a16:creationId xmlns:a16="http://schemas.microsoft.com/office/drawing/2014/main" id="{3F87B4C0-7587-4145-8F19-F48F357B3262}"/>
                </a:ext>
              </a:extLst>
            </p:cNvPr>
            <p:cNvSpPr/>
            <p:nvPr/>
          </p:nvSpPr>
          <p:spPr>
            <a:xfrm rot="2083561">
              <a:off x="4094565" y="5405613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A2F66B4D-1B8B-0344-B6D6-254A5D101C38}"/>
                </a:ext>
              </a:extLst>
            </p:cNvPr>
            <p:cNvSpPr/>
            <p:nvPr/>
          </p:nvSpPr>
          <p:spPr>
            <a:xfrm rot="19846997">
              <a:off x="4439983" y="5524709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" name="Oval 468">
              <a:extLst>
                <a:ext uri="{FF2B5EF4-FFF2-40B4-BE49-F238E27FC236}">
                  <a16:creationId xmlns:a16="http://schemas.microsoft.com/office/drawing/2014/main" id="{0B9946CE-7C8E-0048-B614-7D5ABEC518C0}"/>
                </a:ext>
              </a:extLst>
            </p:cNvPr>
            <p:cNvSpPr/>
            <p:nvPr/>
          </p:nvSpPr>
          <p:spPr>
            <a:xfrm rot="19846997">
              <a:off x="4204613" y="5383073"/>
              <a:ext cx="71808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" name="Oval 469">
              <a:extLst>
                <a:ext uri="{FF2B5EF4-FFF2-40B4-BE49-F238E27FC236}">
                  <a16:creationId xmlns:a16="http://schemas.microsoft.com/office/drawing/2014/main" id="{F2DC584C-D9C5-374D-9C3C-90366C8AAA5D}"/>
                </a:ext>
              </a:extLst>
            </p:cNvPr>
            <p:cNvSpPr/>
            <p:nvPr/>
          </p:nvSpPr>
          <p:spPr>
            <a:xfrm rot="19846997">
              <a:off x="4547047" y="5553420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" name="Oval 470">
              <a:extLst>
                <a:ext uri="{FF2B5EF4-FFF2-40B4-BE49-F238E27FC236}">
                  <a16:creationId xmlns:a16="http://schemas.microsoft.com/office/drawing/2014/main" id="{F8BDE74A-A58A-3F44-8DCA-6046DA9D69EE}"/>
                </a:ext>
              </a:extLst>
            </p:cNvPr>
            <p:cNvSpPr/>
            <p:nvPr/>
          </p:nvSpPr>
          <p:spPr>
            <a:xfrm rot="17964111">
              <a:off x="4424047" y="5360748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" name="Oval 471">
              <a:extLst>
                <a:ext uri="{FF2B5EF4-FFF2-40B4-BE49-F238E27FC236}">
                  <a16:creationId xmlns:a16="http://schemas.microsoft.com/office/drawing/2014/main" id="{B5711ED0-3BA1-3F48-984C-F9F380415FCF}"/>
                </a:ext>
              </a:extLst>
            </p:cNvPr>
            <p:cNvSpPr/>
            <p:nvPr/>
          </p:nvSpPr>
          <p:spPr>
            <a:xfrm rot="19907642">
              <a:off x="4588727" y="5473801"/>
              <a:ext cx="6343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" name="Oval 472">
              <a:extLst>
                <a:ext uri="{FF2B5EF4-FFF2-40B4-BE49-F238E27FC236}">
                  <a16:creationId xmlns:a16="http://schemas.microsoft.com/office/drawing/2014/main" id="{4D1D2B64-C6D2-E840-B203-4CE271D6F4BC}"/>
                </a:ext>
              </a:extLst>
            </p:cNvPr>
            <p:cNvSpPr/>
            <p:nvPr/>
          </p:nvSpPr>
          <p:spPr>
            <a:xfrm rot="17964111">
              <a:off x="4307249" y="5320596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4" name="Oval 473">
              <a:extLst>
                <a:ext uri="{FF2B5EF4-FFF2-40B4-BE49-F238E27FC236}">
                  <a16:creationId xmlns:a16="http://schemas.microsoft.com/office/drawing/2014/main" id="{117CEA14-9F0D-B246-8885-D4BBF2362036}"/>
                </a:ext>
              </a:extLst>
            </p:cNvPr>
            <p:cNvSpPr/>
            <p:nvPr/>
          </p:nvSpPr>
          <p:spPr>
            <a:xfrm rot="1092025">
              <a:off x="4317910" y="5392901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5" name="Oval 474">
              <a:extLst>
                <a:ext uri="{FF2B5EF4-FFF2-40B4-BE49-F238E27FC236}">
                  <a16:creationId xmlns:a16="http://schemas.microsoft.com/office/drawing/2014/main" id="{37948C2D-46B6-7C4D-83A1-B49F3D244005}"/>
                </a:ext>
              </a:extLst>
            </p:cNvPr>
            <p:cNvSpPr/>
            <p:nvPr/>
          </p:nvSpPr>
          <p:spPr>
            <a:xfrm rot="2083561">
              <a:off x="5120884" y="5491623"/>
              <a:ext cx="45719" cy="861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6" name="Oval 475">
              <a:extLst>
                <a:ext uri="{FF2B5EF4-FFF2-40B4-BE49-F238E27FC236}">
                  <a16:creationId xmlns:a16="http://schemas.microsoft.com/office/drawing/2014/main" id="{9F2E4ADA-E9B4-D64D-B4AC-D574F35A1653}"/>
                </a:ext>
              </a:extLst>
            </p:cNvPr>
            <p:cNvSpPr/>
            <p:nvPr/>
          </p:nvSpPr>
          <p:spPr>
            <a:xfrm rot="21163847">
              <a:off x="5293053" y="5455471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7" name="Oval 476">
              <a:extLst>
                <a:ext uri="{FF2B5EF4-FFF2-40B4-BE49-F238E27FC236}">
                  <a16:creationId xmlns:a16="http://schemas.microsoft.com/office/drawing/2014/main" id="{7E646B18-E155-C74C-8893-2379C13677D3}"/>
                </a:ext>
              </a:extLst>
            </p:cNvPr>
            <p:cNvSpPr/>
            <p:nvPr/>
          </p:nvSpPr>
          <p:spPr>
            <a:xfrm rot="2408875">
              <a:off x="4756571" y="5540490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" name="Oval 477">
              <a:extLst>
                <a:ext uri="{FF2B5EF4-FFF2-40B4-BE49-F238E27FC236}">
                  <a16:creationId xmlns:a16="http://schemas.microsoft.com/office/drawing/2014/main" id="{7B073FF5-212D-F646-A2C2-D074AF18ACCA}"/>
                </a:ext>
              </a:extLst>
            </p:cNvPr>
            <p:cNvSpPr/>
            <p:nvPr/>
          </p:nvSpPr>
          <p:spPr>
            <a:xfrm rot="2732827">
              <a:off x="5049746" y="5498163"/>
              <a:ext cx="45719" cy="861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16BAF8DB-65CF-3B46-A839-4FB0DB5479DC}"/>
                </a:ext>
              </a:extLst>
            </p:cNvPr>
            <p:cNvSpPr/>
            <p:nvPr/>
          </p:nvSpPr>
          <p:spPr>
            <a:xfrm rot="4676358">
              <a:off x="4883207" y="5502962"/>
              <a:ext cx="45719" cy="8426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0" name="Oval 479">
              <a:extLst>
                <a:ext uri="{FF2B5EF4-FFF2-40B4-BE49-F238E27FC236}">
                  <a16:creationId xmlns:a16="http://schemas.microsoft.com/office/drawing/2014/main" id="{BE4C54D2-76B5-0F40-83E3-981DC38F941F}"/>
                </a:ext>
              </a:extLst>
            </p:cNvPr>
            <p:cNvSpPr/>
            <p:nvPr/>
          </p:nvSpPr>
          <p:spPr>
            <a:xfrm rot="2732827">
              <a:off x="4752852" y="5505786"/>
              <a:ext cx="45719" cy="7180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B9FFE98F-680A-1342-9969-AA500B840DD7}"/>
                </a:ext>
              </a:extLst>
            </p:cNvPr>
            <p:cNvSpPr/>
            <p:nvPr/>
          </p:nvSpPr>
          <p:spPr>
            <a:xfrm rot="17964111">
              <a:off x="4858409" y="5564436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2" name="Oval 481">
              <a:extLst>
                <a:ext uri="{FF2B5EF4-FFF2-40B4-BE49-F238E27FC236}">
                  <a16:creationId xmlns:a16="http://schemas.microsoft.com/office/drawing/2014/main" id="{78AB686A-2BA6-D947-B3DB-9768A51FC00F}"/>
                </a:ext>
              </a:extLst>
            </p:cNvPr>
            <p:cNvSpPr/>
            <p:nvPr/>
          </p:nvSpPr>
          <p:spPr>
            <a:xfrm rot="19280961">
              <a:off x="4777306" y="5546707"/>
              <a:ext cx="114891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3" name="Oval 482">
              <a:extLst>
                <a:ext uri="{FF2B5EF4-FFF2-40B4-BE49-F238E27FC236}">
                  <a16:creationId xmlns:a16="http://schemas.microsoft.com/office/drawing/2014/main" id="{8DE382F8-CD1E-E847-BAD2-41FB3D091354}"/>
                </a:ext>
              </a:extLst>
            </p:cNvPr>
            <p:cNvSpPr/>
            <p:nvPr/>
          </p:nvSpPr>
          <p:spPr>
            <a:xfrm rot="17964111">
              <a:off x="4665410" y="5524287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4" name="Oval 483">
              <a:extLst>
                <a:ext uri="{FF2B5EF4-FFF2-40B4-BE49-F238E27FC236}">
                  <a16:creationId xmlns:a16="http://schemas.microsoft.com/office/drawing/2014/main" id="{CF7F0A45-21C6-4C48-933A-0D3E7EBA20C0}"/>
                </a:ext>
              </a:extLst>
            </p:cNvPr>
            <p:cNvSpPr/>
            <p:nvPr/>
          </p:nvSpPr>
          <p:spPr>
            <a:xfrm rot="19846997">
              <a:off x="4358634" y="5464131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5" name="Oval 484">
              <a:extLst>
                <a:ext uri="{FF2B5EF4-FFF2-40B4-BE49-F238E27FC236}">
                  <a16:creationId xmlns:a16="http://schemas.microsoft.com/office/drawing/2014/main" id="{25162C97-DEAA-9348-8B6C-CE4E8D601314}"/>
                </a:ext>
              </a:extLst>
            </p:cNvPr>
            <p:cNvSpPr/>
            <p:nvPr/>
          </p:nvSpPr>
          <p:spPr>
            <a:xfrm rot="2083561">
              <a:off x="4123751" y="5594713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6" name="Oval 485">
              <a:extLst>
                <a:ext uri="{FF2B5EF4-FFF2-40B4-BE49-F238E27FC236}">
                  <a16:creationId xmlns:a16="http://schemas.microsoft.com/office/drawing/2014/main" id="{92485260-4103-784C-A621-D23D2C60FEE9}"/>
                </a:ext>
              </a:extLst>
            </p:cNvPr>
            <p:cNvSpPr/>
            <p:nvPr/>
          </p:nvSpPr>
          <p:spPr>
            <a:xfrm rot="19846997">
              <a:off x="4469169" y="5713809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7" name="Oval 486">
              <a:extLst>
                <a:ext uri="{FF2B5EF4-FFF2-40B4-BE49-F238E27FC236}">
                  <a16:creationId xmlns:a16="http://schemas.microsoft.com/office/drawing/2014/main" id="{877022D0-931D-1C43-9F78-96BA74F1BEB0}"/>
                </a:ext>
              </a:extLst>
            </p:cNvPr>
            <p:cNvSpPr/>
            <p:nvPr/>
          </p:nvSpPr>
          <p:spPr>
            <a:xfrm rot="19846997">
              <a:off x="4233799" y="5572173"/>
              <a:ext cx="71808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8" name="Oval 487">
              <a:extLst>
                <a:ext uri="{FF2B5EF4-FFF2-40B4-BE49-F238E27FC236}">
                  <a16:creationId xmlns:a16="http://schemas.microsoft.com/office/drawing/2014/main" id="{8CE79E4F-9B30-2A42-BC0F-7711B4593A55}"/>
                </a:ext>
              </a:extLst>
            </p:cNvPr>
            <p:cNvSpPr/>
            <p:nvPr/>
          </p:nvSpPr>
          <p:spPr>
            <a:xfrm rot="19846997">
              <a:off x="4576233" y="5742520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9" name="Oval 488">
              <a:extLst>
                <a:ext uri="{FF2B5EF4-FFF2-40B4-BE49-F238E27FC236}">
                  <a16:creationId xmlns:a16="http://schemas.microsoft.com/office/drawing/2014/main" id="{4BEE2586-26C1-C741-ABA0-490654B8069D}"/>
                </a:ext>
              </a:extLst>
            </p:cNvPr>
            <p:cNvSpPr/>
            <p:nvPr/>
          </p:nvSpPr>
          <p:spPr>
            <a:xfrm rot="17964111">
              <a:off x="4453233" y="5549848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0" name="Oval 489">
              <a:extLst>
                <a:ext uri="{FF2B5EF4-FFF2-40B4-BE49-F238E27FC236}">
                  <a16:creationId xmlns:a16="http://schemas.microsoft.com/office/drawing/2014/main" id="{9A0FB28E-D9C3-2C4F-88BA-CF20108B3073}"/>
                </a:ext>
              </a:extLst>
            </p:cNvPr>
            <p:cNvSpPr/>
            <p:nvPr/>
          </p:nvSpPr>
          <p:spPr>
            <a:xfrm rot="19907642">
              <a:off x="4617913" y="5662901"/>
              <a:ext cx="6343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E95CDD83-39F0-A84C-B065-629FF85D4B77}"/>
                </a:ext>
              </a:extLst>
            </p:cNvPr>
            <p:cNvSpPr/>
            <p:nvPr/>
          </p:nvSpPr>
          <p:spPr>
            <a:xfrm rot="17964111">
              <a:off x="4336435" y="5509696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2" name="Oval 491">
              <a:extLst>
                <a:ext uri="{FF2B5EF4-FFF2-40B4-BE49-F238E27FC236}">
                  <a16:creationId xmlns:a16="http://schemas.microsoft.com/office/drawing/2014/main" id="{59B0402A-ADBE-894F-88F6-A76D3FB931F8}"/>
                </a:ext>
              </a:extLst>
            </p:cNvPr>
            <p:cNvSpPr/>
            <p:nvPr/>
          </p:nvSpPr>
          <p:spPr>
            <a:xfrm rot="1092025">
              <a:off x="4347096" y="5582001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" name="Oval 492">
              <a:extLst>
                <a:ext uri="{FF2B5EF4-FFF2-40B4-BE49-F238E27FC236}">
                  <a16:creationId xmlns:a16="http://schemas.microsoft.com/office/drawing/2014/main" id="{DA29DFB0-67AF-174C-86DB-CEA83501E0B3}"/>
                </a:ext>
              </a:extLst>
            </p:cNvPr>
            <p:cNvSpPr/>
            <p:nvPr/>
          </p:nvSpPr>
          <p:spPr>
            <a:xfrm rot="2083561">
              <a:off x="5150070" y="5680723"/>
              <a:ext cx="45719" cy="861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" name="Oval 493">
              <a:extLst>
                <a:ext uri="{FF2B5EF4-FFF2-40B4-BE49-F238E27FC236}">
                  <a16:creationId xmlns:a16="http://schemas.microsoft.com/office/drawing/2014/main" id="{78C57383-03E7-0647-A8F9-66CD5309422C}"/>
                </a:ext>
              </a:extLst>
            </p:cNvPr>
            <p:cNvSpPr/>
            <p:nvPr/>
          </p:nvSpPr>
          <p:spPr>
            <a:xfrm rot="21163847">
              <a:off x="5322239" y="5644571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" name="Oval 494">
              <a:extLst>
                <a:ext uri="{FF2B5EF4-FFF2-40B4-BE49-F238E27FC236}">
                  <a16:creationId xmlns:a16="http://schemas.microsoft.com/office/drawing/2014/main" id="{565BB8A8-BF05-1741-9127-9C12D40E2799}"/>
                </a:ext>
              </a:extLst>
            </p:cNvPr>
            <p:cNvSpPr/>
            <p:nvPr/>
          </p:nvSpPr>
          <p:spPr>
            <a:xfrm rot="2408875">
              <a:off x="4785757" y="5729590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94A7A20E-1C60-4C4B-9FC4-334D96260304}"/>
                </a:ext>
              </a:extLst>
            </p:cNvPr>
            <p:cNvSpPr/>
            <p:nvPr/>
          </p:nvSpPr>
          <p:spPr>
            <a:xfrm rot="2732827">
              <a:off x="5078932" y="5687263"/>
              <a:ext cx="45719" cy="861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7AF1282A-5833-A245-A415-FD412033A4EE}"/>
                </a:ext>
              </a:extLst>
            </p:cNvPr>
            <p:cNvSpPr/>
            <p:nvPr/>
          </p:nvSpPr>
          <p:spPr>
            <a:xfrm rot="4676358">
              <a:off x="4912393" y="5692062"/>
              <a:ext cx="45719" cy="8426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" name="Oval 497">
              <a:extLst>
                <a:ext uri="{FF2B5EF4-FFF2-40B4-BE49-F238E27FC236}">
                  <a16:creationId xmlns:a16="http://schemas.microsoft.com/office/drawing/2014/main" id="{E1D96A13-CC65-F143-95D5-545578C7794F}"/>
                </a:ext>
              </a:extLst>
            </p:cNvPr>
            <p:cNvSpPr/>
            <p:nvPr/>
          </p:nvSpPr>
          <p:spPr>
            <a:xfrm rot="2732827">
              <a:off x="4782038" y="5694886"/>
              <a:ext cx="45719" cy="7180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" name="Oval 498">
              <a:extLst>
                <a:ext uri="{FF2B5EF4-FFF2-40B4-BE49-F238E27FC236}">
                  <a16:creationId xmlns:a16="http://schemas.microsoft.com/office/drawing/2014/main" id="{96D647ED-7664-C74C-A300-9C61C85BE9E3}"/>
                </a:ext>
              </a:extLst>
            </p:cNvPr>
            <p:cNvSpPr/>
            <p:nvPr/>
          </p:nvSpPr>
          <p:spPr>
            <a:xfrm rot="17964111">
              <a:off x="4887595" y="5753536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BB4260E4-21B7-944D-B086-9B505A6488EB}"/>
                </a:ext>
              </a:extLst>
            </p:cNvPr>
            <p:cNvSpPr/>
            <p:nvPr/>
          </p:nvSpPr>
          <p:spPr>
            <a:xfrm rot="19280961">
              <a:off x="4806492" y="5735807"/>
              <a:ext cx="114891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2D350B92-0085-3E45-AB78-029261879D67}"/>
                </a:ext>
              </a:extLst>
            </p:cNvPr>
            <p:cNvSpPr/>
            <p:nvPr/>
          </p:nvSpPr>
          <p:spPr>
            <a:xfrm rot="17964111">
              <a:off x="4694596" y="5713387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1AE0C361-E864-9045-9B08-8F022247D994}"/>
                </a:ext>
              </a:extLst>
            </p:cNvPr>
            <p:cNvSpPr/>
            <p:nvPr/>
          </p:nvSpPr>
          <p:spPr>
            <a:xfrm rot="4274699">
              <a:off x="4358634" y="5083131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8CDD253F-F26D-0C4C-9755-248D55E6EAB2}"/>
                </a:ext>
              </a:extLst>
            </p:cNvPr>
            <p:cNvSpPr/>
            <p:nvPr/>
          </p:nvSpPr>
          <p:spPr>
            <a:xfrm rot="8111263">
              <a:off x="4123751" y="5213713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F10847F9-CA97-6149-945C-6FC194518C99}"/>
                </a:ext>
              </a:extLst>
            </p:cNvPr>
            <p:cNvSpPr/>
            <p:nvPr/>
          </p:nvSpPr>
          <p:spPr>
            <a:xfrm rot="4274699">
              <a:off x="4469169" y="5332809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" name="Oval 504">
              <a:extLst>
                <a:ext uri="{FF2B5EF4-FFF2-40B4-BE49-F238E27FC236}">
                  <a16:creationId xmlns:a16="http://schemas.microsoft.com/office/drawing/2014/main" id="{20DF8FB2-A7CE-F340-8F0D-0AF29BBDF800}"/>
                </a:ext>
              </a:extLst>
            </p:cNvPr>
            <p:cNvSpPr/>
            <p:nvPr/>
          </p:nvSpPr>
          <p:spPr>
            <a:xfrm rot="4274699">
              <a:off x="4233799" y="5191173"/>
              <a:ext cx="71808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" name="Oval 505">
              <a:extLst>
                <a:ext uri="{FF2B5EF4-FFF2-40B4-BE49-F238E27FC236}">
                  <a16:creationId xmlns:a16="http://schemas.microsoft.com/office/drawing/2014/main" id="{687F210E-03C7-AF44-A018-9FFC53DAA369}"/>
                </a:ext>
              </a:extLst>
            </p:cNvPr>
            <p:cNvSpPr/>
            <p:nvPr/>
          </p:nvSpPr>
          <p:spPr>
            <a:xfrm rot="4274699">
              <a:off x="4576233" y="5361520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83B76292-2C81-2E41-AAB2-4511F76AF0F1}"/>
                </a:ext>
              </a:extLst>
            </p:cNvPr>
            <p:cNvSpPr/>
            <p:nvPr/>
          </p:nvSpPr>
          <p:spPr>
            <a:xfrm rot="2391813">
              <a:off x="4453233" y="5168848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FF7A9C42-C3AE-C749-86CA-3AAE126FA70C}"/>
                </a:ext>
              </a:extLst>
            </p:cNvPr>
            <p:cNvSpPr/>
            <p:nvPr/>
          </p:nvSpPr>
          <p:spPr>
            <a:xfrm rot="4335344">
              <a:off x="4617913" y="5281901"/>
              <a:ext cx="6343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A353BFE3-0718-0744-8819-0D74E7F1169B}"/>
                </a:ext>
              </a:extLst>
            </p:cNvPr>
            <p:cNvSpPr/>
            <p:nvPr/>
          </p:nvSpPr>
          <p:spPr>
            <a:xfrm rot="2391813">
              <a:off x="4336435" y="5128696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" name="Oval 509">
              <a:extLst>
                <a:ext uri="{FF2B5EF4-FFF2-40B4-BE49-F238E27FC236}">
                  <a16:creationId xmlns:a16="http://schemas.microsoft.com/office/drawing/2014/main" id="{B5E440E1-DB97-1D4C-A077-1E374CB240E1}"/>
                </a:ext>
              </a:extLst>
            </p:cNvPr>
            <p:cNvSpPr/>
            <p:nvPr/>
          </p:nvSpPr>
          <p:spPr>
            <a:xfrm rot="7119727">
              <a:off x="4347096" y="5201001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7CF940FB-CCE4-3D46-9E28-19DDB41E5C00}"/>
                </a:ext>
              </a:extLst>
            </p:cNvPr>
            <p:cNvSpPr/>
            <p:nvPr/>
          </p:nvSpPr>
          <p:spPr>
            <a:xfrm rot="8111263">
              <a:off x="5150070" y="5299723"/>
              <a:ext cx="45719" cy="861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799488AC-3C70-C848-A439-26D11AC3B2A8}"/>
                </a:ext>
              </a:extLst>
            </p:cNvPr>
            <p:cNvSpPr/>
            <p:nvPr/>
          </p:nvSpPr>
          <p:spPr>
            <a:xfrm rot="5591549">
              <a:off x="5322239" y="5263571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3" name="Oval 512">
              <a:extLst>
                <a:ext uri="{FF2B5EF4-FFF2-40B4-BE49-F238E27FC236}">
                  <a16:creationId xmlns:a16="http://schemas.microsoft.com/office/drawing/2014/main" id="{91628F63-A48A-434A-AF4D-656D6E7C50DF}"/>
                </a:ext>
              </a:extLst>
            </p:cNvPr>
            <p:cNvSpPr/>
            <p:nvPr/>
          </p:nvSpPr>
          <p:spPr>
            <a:xfrm rot="8436577">
              <a:off x="4785757" y="5348590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4" name="Oval 513">
              <a:extLst>
                <a:ext uri="{FF2B5EF4-FFF2-40B4-BE49-F238E27FC236}">
                  <a16:creationId xmlns:a16="http://schemas.microsoft.com/office/drawing/2014/main" id="{FC0C2DD0-A6A4-B74A-BC7E-523162738BCE}"/>
                </a:ext>
              </a:extLst>
            </p:cNvPr>
            <p:cNvSpPr/>
            <p:nvPr/>
          </p:nvSpPr>
          <p:spPr>
            <a:xfrm rot="8760529">
              <a:off x="5078932" y="5306263"/>
              <a:ext cx="45719" cy="861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21CD3D77-1E2B-9148-90C2-781195DEA55F}"/>
                </a:ext>
              </a:extLst>
            </p:cNvPr>
            <p:cNvSpPr/>
            <p:nvPr/>
          </p:nvSpPr>
          <p:spPr>
            <a:xfrm rot="10704060">
              <a:off x="4912393" y="5311062"/>
              <a:ext cx="45719" cy="8426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6" name="Oval 515">
              <a:extLst>
                <a:ext uri="{FF2B5EF4-FFF2-40B4-BE49-F238E27FC236}">
                  <a16:creationId xmlns:a16="http://schemas.microsoft.com/office/drawing/2014/main" id="{928C1733-891F-9848-AEDC-4A1D394BEFC7}"/>
                </a:ext>
              </a:extLst>
            </p:cNvPr>
            <p:cNvSpPr/>
            <p:nvPr/>
          </p:nvSpPr>
          <p:spPr>
            <a:xfrm rot="8760529">
              <a:off x="4782038" y="5313886"/>
              <a:ext cx="45719" cy="7180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7" name="Oval 516">
              <a:extLst>
                <a:ext uri="{FF2B5EF4-FFF2-40B4-BE49-F238E27FC236}">
                  <a16:creationId xmlns:a16="http://schemas.microsoft.com/office/drawing/2014/main" id="{9DA2EFA1-63A9-0A45-BAC4-D12AD8B6A121}"/>
                </a:ext>
              </a:extLst>
            </p:cNvPr>
            <p:cNvSpPr/>
            <p:nvPr/>
          </p:nvSpPr>
          <p:spPr>
            <a:xfrm rot="2391813">
              <a:off x="4887595" y="5372536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8" name="Oval 517">
              <a:extLst>
                <a:ext uri="{FF2B5EF4-FFF2-40B4-BE49-F238E27FC236}">
                  <a16:creationId xmlns:a16="http://schemas.microsoft.com/office/drawing/2014/main" id="{9016849B-8778-7B4D-9FA9-841E9BE725D7}"/>
                </a:ext>
              </a:extLst>
            </p:cNvPr>
            <p:cNvSpPr/>
            <p:nvPr/>
          </p:nvSpPr>
          <p:spPr>
            <a:xfrm rot="3708663">
              <a:off x="4806492" y="5354807"/>
              <a:ext cx="114891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9" name="Oval 518">
              <a:extLst>
                <a:ext uri="{FF2B5EF4-FFF2-40B4-BE49-F238E27FC236}">
                  <a16:creationId xmlns:a16="http://schemas.microsoft.com/office/drawing/2014/main" id="{422E3A44-C918-1646-B738-E87DDE3F8FA8}"/>
                </a:ext>
              </a:extLst>
            </p:cNvPr>
            <p:cNvSpPr/>
            <p:nvPr/>
          </p:nvSpPr>
          <p:spPr>
            <a:xfrm rot="2391813">
              <a:off x="4694596" y="5332387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0" name="Oval 519">
              <a:extLst>
                <a:ext uri="{FF2B5EF4-FFF2-40B4-BE49-F238E27FC236}">
                  <a16:creationId xmlns:a16="http://schemas.microsoft.com/office/drawing/2014/main" id="{1BDFB1B0-DD38-8744-B41D-0EC5EC628EE2}"/>
                </a:ext>
              </a:extLst>
            </p:cNvPr>
            <p:cNvSpPr/>
            <p:nvPr/>
          </p:nvSpPr>
          <p:spPr>
            <a:xfrm rot="4274699">
              <a:off x="4359152" y="5539148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1" name="Oval 520">
              <a:extLst>
                <a:ext uri="{FF2B5EF4-FFF2-40B4-BE49-F238E27FC236}">
                  <a16:creationId xmlns:a16="http://schemas.microsoft.com/office/drawing/2014/main" id="{25E78711-2FD2-4F4C-A80D-DCB5317A1246}"/>
                </a:ext>
              </a:extLst>
            </p:cNvPr>
            <p:cNvSpPr/>
            <p:nvPr/>
          </p:nvSpPr>
          <p:spPr>
            <a:xfrm rot="8111263">
              <a:off x="4124269" y="5669730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2" name="Oval 521">
              <a:extLst>
                <a:ext uri="{FF2B5EF4-FFF2-40B4-BE49-F238E27FC236}">
                  <a16:creationId xmlns:a16="http://schemas.microsoft.com/office/drawing/2014/main" id="{8E7825F4-450D-E748-B205-75E9423C0B5D}"/>
                </a:ext>
              </a:extLst>
            </p:cNvPr>
            <p:cNvSpPr/>
            <p:nvPr/>
          </p:nvSpPr>
          <p:spPr>
            <a:xfrm rot="4274699">
              <a:off x="4469687" y="5788826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3" name="Oval 522">
              <a:extLst>
                <a:ext uri="{FF2B5EF4-FFF2-40B4-BE49-F238E27FC236}">
                  <a16:creationId xmlns:a16="http://schemas.microsoft.com/office/drawing/2014/main" id="{6A5C64A9-7AAA-C349-ADC0-315E07DF0A68}"/>
                </a:ext>
              </a:extLst>
            </p:cNvPr>
            <p:cNvSpPr/>
            <p:nvPr/>
          </p:nvSpPr>
          <p:spPr>
            <a:xfrm rot="4274699">
              <a:off x="4234317" y="5647190"/>
              <a:ext cx="71808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4" name="Oval 523">
              <a:extLst>
                <a:ext uri="{FF2B5EF4-FFF2-40B4-BE49-F238E27FC236}">
                  <a16:creationId xmlns:a16="http://schemas.microsoft.com/office/drawing/2014/main" id="{A14D34D1-CBF3-394D-8BA6-B61934C7A3AB}"/>
                </a:ext>
              </a:extLst>
            </p:cNvPr>
            <p:cNvSpPr/>
            <p:nvPr/>
          </p:nvSpPr>
          <p:spPr>
            <a:xfrm rot="4274699">
              <a:off x="4576751" y="5817537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5" name="Oval 524">
              <a:extLst>
                <a:ext uri="{FF2B5EF4-FFF2-40B4-BE49-F238E27FC236}">
                  <a16:creationId xmlns:a16="http://schemas.microsoft.com/office/drawing/2014/main" id="{1E272A4A-D544-E84E-8854-9C747944C3B9}"/>
                </a:ext>
              </a:extLst>
            </p:cNvPr>
            <p:cNvSpPr/>
            <p:nvPr/>
          </p:nvSpPr>
          <p:spPr>
            <a:xfrm rot="2391813">
              <a:off x="4453751" y="5624865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6" name="Oval 525">
              <a:extLst>
                <a:ext uri="{FF2B5EF4-FFF2-40B4-BE49-F238E27FC236}">
                  <a16:creationId xmlns:a16="http://schemas.microsoft.com/office/drawing/2014/main" id="{C7B5E67C-59CF-3345-8782-C83A92E356C6}"/>
                </a:ext>
              </a:extLst>
            </p:cNvPr>
            <p:cNvSpPr/>
            <p:nvPr/>
          </p:nvSpPr>
          <p:spPr>
            <a:xfrm rot="4335344">
              <a:off x="4618431" y="5737918"/>
              <a:ext cx="6343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7" name="Oval 526">
              <a:extLst>
                <a:ext uri="{FF2B5EF4-FFF2-40B4-BE49-F238E27FC236}">
                  <a16:creationId xmlns:a16="http://schemas.microsoft.com/office/drawing/2014/main" id="{6143F986-D483-A149-B2DF-636AA4848B6A}"/>
                </a:ext>
              </a:extLst>
            </p:cNvPr>
            <p:cNvSpPr/>
            <p:nvPr/>
          </p:nvSpPr>
          <p:spPr>
            <a:xfrm rot="2391813">
              <a:off x="4336953" y="5584713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8" name="Oval 527">
              <a:extLst>
                <a:ext uri="{FF2B5EF4-FFF2-40B4-BE49-F238E27FC236}">
                  <a16:creationId xmlns:a16="http://schemas.microsoft.com/office/drawing/2014/main" id="{FD5E075B-3E6E-DC47-8C63-C8470206A066}"/>
                </a:ext>
              </a:extLst>
            </p:cNvPr>
            <p:cNvSpPr/>
            <p:nvPr/>
          </p:nvSpPr>
          <p:spPr>
            <a:xfrm rot="7119727">
              <a:off x="4347614" y="5657018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9" name="Oval 528">
              <a:extLst>
                <a:ext uri="{FF2B5EF4-FFF2-40B4-BE49-F238E27FC236}">
                  <a16:creationId xmlns:a16="http://schemas.microsoft.com/office/drawing/2014/main" id="{DB8C7B6E-4EC7-864D-9799-3485C3FFA4E0}"/>
                </a:ext>
              </a:extLst>
            </p:cNvPr>
            <p:cNvSpPr/>
            <p:nvPr/>
          </p:nvSpPr>
          <p:spPr>
            <a:xfrm rot="8111263">
              <a:off x="5150588" y="5755740"/>
              <a:ext cx="45719" cy="861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0" name="Oval 529">
              <a:extLst>
                <a:ext uri="{FF2B5EF4-FFF2-40B4-BE49-F238E27FC236}">
                  <a16:creationId xmlns:a16="http://schemas.microsoft.com/office/drawing/2014/main" id="{6A4F3452-078D-5444-B855-DB51737A7817}"/>
                </a:ext>
              </a:extLst>
            </p:cNvPr>
            <p:cNvSpPr/>
            <p:nvPr/>
          </p:nvSpPr>
          <p:spPr>
            <a:xfrm rot="5591549">
              <a:off x="5322757" y="5719588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1" name="Oval 530">
              <a:extLst>
                <a:ext uri="{FF2B5EF4-FFF2-40B4-BE49-F238E27FC236}">
                  <a16:creationId xmlns:a16="http://schemas.microsoft.com/office/drawing/2014/main" id="{5BCD8D8D-EB31-1647-B2CF-71A0D2A01641}"/>
                </a:ext>
              </a:extLst>
            </p:cNvPr>
            <p:cNvSpPr/>
            <p:nvPr/>
          </p:nvSpPr>
          <p:spPr>
            <a:xfrm rot="8436577">
              <a:off x="4786275" y="5804607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2" name="Oval 531">
              <a:extLst>
                <a:ext uri="{FF2B5EF4-FFF2-40B4-BE49-F238E27FC236}">
                  <a16:creationId xmlns:a16="http://schemas.microsoft.com/office/drawing/2014/main" id="{98E2A7F6-1967-8C4D-9E94-B93B973343BC}"/>
                </a:ext>
              </a:extLst>
            </p:cNvPr>
            <p:cNvSpPr/>
            <p:nvPr/>
          </p:nvSpPr>
          <p:spPr>
            <a:xfrm rot="8760529">
              <a:off x="5079450" y="5762280"/>
              <a:ext cx="45719" cy="861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3" name="Oval 532">
              <a:extLst>
                <a:ext uri="{FF2B5EF4-FFF2-40B4-BE49-F238E27FC236}">
                  <a16:creationId xmlns:a16="http://schemas.microsoft.com/office/drawing/2014/main" id="{D95D4873-625C-9C42-8CAD-25CEDE918856}"/>
                </a:ext>
              </a:extLst>
            </p:cNvPr>
            <p:cNvSpPr/>
            <p:nvPr/>
          </p:nvSpPr>
          <p:spPr>
            <a:xfrm rot="10704060">
              <a:off x="4912911" y="5767079"/>
              <a:ext cx="45719" cy="8426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4" name="Oval 533">
              <a:extLst>
                <a:ext uri="{FF2B5EF4-FFF2-40B4-BE49-F238E27FC236}">
                  <a16:creationId xmlns:a16="http://schemas.microsoft.com/office/drawing/2014/main" id="{1F9A9D7C-34B5-EC41-8FBF-6E4D0303B485}"/>
                </a:ext>
              </a:extLst>
            </p:cNvPr>
            <p:cNvSpPr/>
            <p:nvPr/>
          </p:nvSpPr>
          <p:spPr>
            <a:xfrm rot="8760529">
              <a:off x="4782556" y="5769903"/>
              <a:ext cx="45719" cy="7180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5" name="Oval 534">
              <a:extLst>
                <a:ext uri="{FF2B5EF4-FFF2-40B4-BE49-F238E27FC236}">
                  <a16:creationId xmlns:a16="http://schemas.microsoft.com/office/drawing/2014/main" id="{9A726AD0-88D3-8447-9B34-DFE74D731502}"/>
                </a:ext>
              </a:extLst>
            </p:cNvPr>
            <p:cNvSpPr/>
            <p:nvPr/>
          </p:nvSpPr>
          <p:spPr>
            <a:xfrm rot="2391813">
              <a:off x="4888113" y="5828553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6" name="Oval 535">
              <a:extLst>
                <a:ext uri="{FF2B5EF4-FFF2-40B4-BE49-F238E27FC236}">
                  <a16:creationId xmlns:a16="http://schemas.microsoft.com/office/drawing/2014/main" id="{F182DD01-3553-994B-B175-39E97C70A044}"/>
                </a:ext>
              </a:extLst>
            </p:cNvPr>
            <p:cNvSpPr/>
            <p:nvPr/>
          </p:nvSpPr>
          <p:spPr>
            <a:xfrm rot="3708663">
              <a:off x="4807010" y="5810824"/>
              <a:ext cx="114891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7" name="Oval 536">
              <a:extLst>
                <a:ext uri="{FF2B5EF4-FFF2-40B4-BE49-F238E27FC236}">
                  <a16:creationId xmlns:a16="http://schemas.microsoft.com/office/drawing/2014/main" id="{F333B460-4134-9747-A5AA-EDCE9919720D}"/>
                </a:ext>
              </a:extLst>
            </p:cNvPr>
            <p:cNvSpPr/>
            <p:nvPr/>
          </p:nvSpPr>
          <p:spPr>
            <a:xfrm rot="2391813">
              <a:off x="4695114" y="5788404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8" name="Oval 537">
              <a:extLst>
                <a:ext uri="{FF2B5EF4-FFF2-40B4-BE49-F238E27FC236}">
                  <a16:creationId xmlns:a16="http://schemas.microsoft.com/office/drawing/2014/main" id="{6B68B4EC-5EBE-9A4B-94B9-317AAC0DFDF1}"/>
                </a:ext>
              </a:extLst>
            </p:cNvPr>
            <p:cNvSpPr/>
            <p:nvPr/>
          </p:nvSpPr>
          <p:spPr>
            <a:xfrm rot="19174509">
              <a:off x="3747306" y="5235577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9" name="Oval 538">
              <a:extLst>
                <a:ext uri="{FF2B5EF4-FFF2-40B4-BE49-F238E27FC236}">
                  <a16:creationId xmlns:a16="http://schemas.microsoft.com/office/drawing/2014/main" id="{BA738890-F987-4E45-B12F-BDFE98FC0944}"/>
                </a:ext>
              </a:extLst>
            </p:cNvPr>
            <p:cNvSpPr/>
            <p:nvPr/>
          </p:nvSpPr>
          <p:spPr>
            <a:xfrm rot="1411073">
              <a:off x="3512423" y="5366159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0" name="Oval 539">
              <a:extLst>
                <a:ext uri="{FF2B5EF4-FFF2-40B4-BE49-F238E27FC236}">
                  <a16:creationId xmlns:a16="http://schemas.microsoft.com/office/drawing/2014/main" id="{8AA334D4-648D-6A42-945A-7B649A0CC964}"/>
                </a:ext>
              </a:extLst>
            </p:cNvPr>
            <p:cNvSpPr/>
            <p:nvPr/>
          </p:nvSpPr>
          <p:spPr>
            <a:xfrm rot="19174509">
              <a:off x="3857841" y="5485255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1" name="Oval 540">
              <a:extLst>
                <a:ext uri="{FF2B5EF4-FFF2-40B4-BE49-F238E27FC236}">
                  <a16:creationId xmlns:a16="http://schemas.microsoft.com/office/drawing/2014/main" id="{D5A45B69-0D5E-5D4B-8308-D3A4F37174B0}"/>
                </a:ext>
              </a:extLst>
            </p:cNvPr>
            <p:cNvSpPr/>
            <p:nvPr/>
          </p:nvSpPr>
          <p:spPr>
            <a:xfrm rot="19174509">
              <a:off x="3622471" y="5343619"/>
              <a:ext cx="71808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2" name="Oval 541">
              <a:extLst>
                <a:ext uri="{FF2B5EF4-FFF2-40B4-BE49-F238E27FC236}">
                  <a16:creationId xmlns:a16="http://schemas.microsoft.com/office/drawing/2014/main" id="{8B5BED11-8675-424F-A8AE-D71D1A8548D7}"/>
                </a:ext>
              </a:extLst>
            </p:cNvPr>
            <p:cNvSpPr/>
            <p:nvPr/>
          </p:nvSpPr>
          <p:spPr>
            <a:xfrm rot="19174509">
              <a:off x="3964905" y="5513966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3" name="Oval 542">
              <a:extLst>
                <a:ext uri="{FF2B5EF4-FFF2-40B4-BE49-F238E27FC236}">
                  <a16:creationId xmlns:a16="http://schemas.microsoft.com/office/drawing/2014/main" id="{F2867D4F-BCA2-1E47-996D-4F980EC453ED}"/>
                </a:ext>
              </a:extLst>
            </p:cNvPr>
            <p:cNvSpPr/>
            <p:nvPr/>
          </p:nvSpPr>
          <p:spPr>
            <a:xfrm rot="17291623">
              <a:off x="3841905" y="5321294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4" name="Oval 543">
              <a:extLst>
                <a:ext uri="{FF2B5EF4-FFF2-40B4-BE49-F238E27FC236}">
                  <a16:creationId xmlns:a16="http://schemas.microsoft.com/office/drawing/2014/main" id="{92766C72-5E9E-9849-A34D-CDD558506E11}"/>
                </a:ext>
              </a:extLst>
            </p:cNvPr>
            <p:cNvSpPr/>
            <p:nvPr/>
          </p:nvSpPr>
          <p:spPr>
            <a:xfrm rot="19235154">
              <a:off x="4006585" y="5434347"/>
              <a:ext cx="6343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5" name="Oval 544">
              <a:extLst>
                <a:ext uri="{FF2B5EF4-FFF2-40B4-BE49-F238E27FC236}">
                  <a16:creationId xmlns:a16="http://schemas.microsoft.com/office/drawing/2014/main" id="{5A403536-C276-E44E-8B7A-6D988DFCA500}"/>
                </a:ext>
              </a:extLst>
            </p:cNvPr>
            <p:cNvSpPr/>
            <p:nvPr/>
          </p:nvSpPr>
          <p:spPr>
            <a:xfrm rot="17291623">
              <a:off x="3725107" y="5281142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6" name="Oval 545">
              <a:extLst>
                <a:ext uri="{FF2B5EF4-FFF2-40B4-BE49-F238E27FC236}">
                  <a16:creationId xmlns:a16="http://schemas.microsoft.com/office/drawing/2014/main" id="{A7FB7BE1-2B70-4742-A196-A1E45ADD3070}"/>
                </a:ext>
              </a:extLst>
            </p:cNvPr>
            <p:cNvSpPr/>
            <p:nvPr/>
          </p:nvSpPr>
          <p:spPr>
            <a:xfrm rot="419537">
              <a:off x="3735768" y="5353447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7" name="Oval 546">
              <a:extLst>
                <a:ext uri="{FF2B5EF4-FFF2-40B4-BE49-F238E27FC236}">
                  <a16:creationId xmlns:a16="http://schemas.microsoft.com/office/drawing/2014/main" id="{31113FC4-8254-394F-B961-01D9297CBD0B}"/>
                </a:ext>
              </a:extLst>
            </p:cNvPr>
            <p:cNvSpPr/>
            <p:nvPr/>
          </p:nvSpPr>
          <p:spPr>
            <a:xfrm rot="1411073">
              <a:off x="4538742" y="5452169"/>
              <a:ext cx="45719" cy="861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8" name="Oval 547">
              <a:extLst>
                <a:ext uri="{FF2B5EF4-FFF2-40B4-BE49-F238E27FC236}">
                  <a16:creationId xmlns:a16="http://schemas.microsoft.com/office/drawing/2014/main" id="{D85EFCAB-2BD5-CB43-A41F-19A5885D61BA}"/>
                </a:ext>
              </a:extLst>
            </p:cNvPr>
            <p:cNvSpPr/>
            <p:nvPr/>
          </p:nvSpPr>
          <p:spPr>
            <a:xfrm rot="20491359">
              <a:off x="4710911" y="5416017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9" name="Oval 548">
              <a:extLst>
                <a:ext uri="{FF2B5EF4-FFF2-40B4-BE49-F238E27FC236}">
                  <a16:creationId xmlns:a16="http://schemas.microsoft.com/office/drawing/2014/main" id="{2890A269-26DD-CA49-96AE-1D1CA4D529E5}"/>
                </a:ext>
              </a:extLst>
            </p:cNvPr>
            <p:cNvSpPr/>
            <p:nvPr/>
          </p:nvSpPr>
          <p:spPr>
            <a:xfrm rot="1736387">
              <a:off x="4174429" y="5501036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0" name="Oval 549">
              <a:extLst>
                <a:ext uri="{FF2B5EF4-FFF2-40B4-BE49-F238E27FC236}">
                  <a16:creationId xmlns:a16="http://schemas.microsoft.com/office/drawing/2014/main" id="{60683F54-59DE-2543-84CA-3725E1F0E90D}"/>
                </a:ext>
              </a:extLst>
            </p:cNvPr>
            <p:cNvSpPr/>
            <p:nvPr/>
          </p:nvSpPr>
          <p:spPr>
            <a:xfrm rot="2060339">
              <a:off x="4467604" y="5458709"/>
              <a:ext cx="45719" cy="861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1" name="Oval 550">
              <a:extLst>
                <a:ext uri="{FF2B5EF4-FFF2-40B4-BE49-F238E27FC236}">
                  <a16:creationId xmlns:a16="http://schemas.microsoft.com/office/drawing/2014/main" id="{A3C750EE-9FA5-5B42-B965-8685EBFC18D1}"/>
                </a:ext>
              </a:extLst>
            </p:cNvPr>
            <p:cNvSpPr/>
            <p:nvPr/>
          </p:nvSpPr>
          <p:spPr>
            <a:xfrm rot="4003870">
              <a:off x="4301065" y="5463508"/>
              <a:ext cx="45719" cy="8426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2" name="Oval 551">
              <a:extLst>
                <a:ext uri="{FF2B5EF4-FFF2-40B4-BE49-F238E27FC236}">
                  <a16:creationId xmlns:a16="http://schemas.microsoft.com/office/drawing/2014/main" id="{878EDFEC-3058-A349-8818-1D34480EAC0E}"/>
                </a:ext>
              </a:extLst>
            </p:cNvPr>
            <p:cNvSpPr/>
            <p:nvPr/>
          </p:nvSpPr>
          <p:spPr>
            <a:xfrm rot="2060339">
              <a:off x="4170710" y="5466332"/>
              <a:ext cx="45719" cy="7180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3" name="Oval 552">
              <a:extLst>
                <a:ext uri="{FF2B5EF4-FFF2-40B4-BE49-F238E27FC236}">
                  <a16:creationId xmlns:a16="http://schemas.microsoft.com/office/drawing/2014/main" id="{A21A4FF3-4CDF-FA43-A90E-F7C8D1F9875F}"/>
                </a:ext>
              </a:extLst>
            </p:cNvPr>
            <p:cNvSpPr/>
            <p:nvPr/>
          </p:nvSpPr>
          <p:spPr>
            <a:xfrm rot="17291623">
              <a:off x="4276267" y="5524982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4" name="Oval 553">
              <a:extLst>
                <a:ext uri="{FF2B5EF4-FFF2-40B4-BE49-F238E27FC236}">
                  <a16:creationId xmlns:a16="http://schemas.microsoft.com/office/drawing/2014/main" id="{26FF01EA-CF00-1E49-AAB9-424DEEB90F37}"/>
                </a:ext>
              </a:extLst>
            </p:cNvPr>
            <p:cNvSpPr/>
            <p:nvPr/>
          </p:nvSpPr>
          <p:spPr>
            <a:xfrm rot="18608473">
              <a:off x="4195164" y="5507253"/>
              <a:ext cx="114891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5" name="Oval 554">
              <a:extLst>
                <a:ext uri="{FF2B5EF4-FFF2-40B4-BE49-F238E27FC236}">
                  <a16:creationId xmlns:a16="http://schemas.microsoft.com/office/drawing/2014/main" id="{6D122917-124F-D643-B65C-097275991AF9}"/>
                </a:ext>
              </a:extLst>
            </p:cNvPr>
            <p:cNvSpPr/>
            <p:nvPr/>
          </p:nvSpPr>
          <p:spPr>
            <a:xfrm rot="17291623">
              <a:off x="4083268" y="5484833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6" name="Oval 555">
              <a:extLst>
                <a:ext uri="{FF2B5EF4-FFF2-40B4-BE49-F238E27FC236}">
                  <a16:creationId xmlns:a16="http://schemas.microsoft.com/office/drawing/2014/main" id="{569F31E6-4ADB-BC4D-B666-5CD5584462AF}"/>
                </a:ext>
              </a:extLst>
            </p:cNvPr>
            <p:cNvSpPr/>
            <p:nvPr/>
          </p:nvSpPr>
          <p:spPr>
            <a:xfrm rot="19174509">
              <a:off x="3518706" y="5464177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7" name="Oval 556">
              <a:extLst>
                <a:ext uri="{FF2B5EF4-FFF2-40B4-BE49-F238E27FC236}">
                  <a16:creationId xmlns:a16="http://schemas.microsoft.com/office/drawing/2014/main" id="{0D37CCAB-5201-1B40-9AA8-091051DDFE16}"/>
                </a:ext>
              </a:extLst>
            </p:cNvPr>
            <p:cNvSpPr/>
            <p:nvPr/>
          </p:nvSpPr>
          <p:spPr>
            <a:xfrm rot="1411073">
              <a:off x="3283823" y="5594759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8" name="Oval 557">
              <a:extLst>
                <a:ext uri="{FF2B5EF4-FFF2-40B4-BE49-F238E27FC236}">
                  <a16:creationId xmlns:a16="http://schemas.microsoft.com/office/drawing/2014/main" id="{C006926A-CC62-664D-8797-01B5C2CCEFBD}"/>
                </a:ext>
              </a:extLst>
            </p:cNvPr>
            <p:cNvSpPr/>
            <p:nvPr/>
          </p:nvSpPr>
          <p:spPr>
            <a:xfrm rot="19174509">
              <a:off x="3629241" y="5713855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9" name="Oval 558">
              <a:extLst>
                <a:ext uri="{FF2B5EF4-FFF2-40B4-BE49-F238E27FC236}">
                  <a16:creationId xmlns:a16="http://schemas.microsoft.com/office/drawing/2014/main" id="{497847FE-C9E8-6F40-A108-5D5CA47F3F44}"/>
                </a:ext>
              </a:extLst>
            </p:cNvPr>
            <p:cNvSpPr/>
            <p:nvPr/>
          </p:nvSpPr>
          <p:spPr>
            <a:xfrm rot="19174509">
              <a:off x="3393871" y="5572219"/>
              <a:ext cx="71808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0" name="Oval 559">
              <a:extLst>
                <a:ext uri="{FF2B5EF4-FFF2-40B4-BE49-F238E27FC236}">
                  <a16:creationId xmlns:a16="http://schemas.microsoft.com/office/drawing/2014/main" id="{D0C6BEB4-BD8B-7840-A051-AD566E035947}"/>
                </a:ext>
              </a:extLst>
            </p:cNvPr>
            <p:cNvSpPr/>
            <p:nvPr/>
          </p:nvSpPr>
          <p:spPr>
            <a:xfrm rot="19174509">
              <a:off x="3736305" y="5742566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1" name="Oval 560">
              <a:extLst>
                <a:ext uri="{FF2B5EF4-FFF2-40B4-BE49-F238E27FC236}">
                  <a16:creationId xmlns:a16="http://schemas.microsoft.com/office/drawing/2014/main" id="{03DC3041-EF57-A045-8BCC-B656BE0DD4D8}"/>
                </a:ext>
              </a:extLst>
            </p:cNvPr>
            <p:cNvSpPr/>
            <p:nvPr/>
          </p:nvSpPr>
          <p:spPr>
            <a:xfrm rot="17291623">
              <a:off x="3613305" y="5549894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2" name="Oval 561">
              <a:extLst>
                <a:ext uri="{FF2B5EF4-FFF2-40B4-BE49-F238E27FC236}">
                  <a16:creationId xmlns:a16="http://schemas.microsoft.com/office/drawing/2014/main" id="{F47BAC9A-350F-6A4A-B19D-033862CAC9DE}"/>
                </a:ext>
              </a:extLst>
            </p:cNvPr>
            <p:cNvSpPr/>
            <p:nvPr/>
          </p:nvSpPr>
          <p:spPr>
            <a:xfrm rot="19235154">
              <a:off x="3777985" y="5662947"/>
              <a:ext cx="6343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3" name="Oval 562">
              <a:extLst>
                <a:ext uri="{FF2B5EF4-FFF2-40B4-BE49-F238E27FC236}">
                  <a16:creationId xmlns:a16="http://schemas.microsoft.com/office/drawing/2014/main" id="{F31DA834-455A-9F4A-BD01-1F62AD4C6D02}"/>
                </a:ext>
              </a:extLst>
            </p:cNvPr>
            <p:cNvSpPr/>
            <p:nvPr/>
          </p:nvSpPr>
          <p:spPr>
            <a:xfrm rot="17291623">
              <a:off x="3496507" y="5509742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4" name="Oval 563">
              <a:extLst>
                <a:ext uri="{FF2B5EF4-FFF2-40B4-BE49-F238E27FC236}">
                  <a16:creationId xmlns:a16="http://schemas.microsoft.com/office/drawing/2014/main" id="{C7C8274E-7B93-A742-80E5-804D1A551F98}"/>
                </a:ext>
              </a:extLst>
            </p:cNvPr>
            <p:cNvSpPr/>
            <p:nvPr/>
          </p:nvSpPr>
          <p:spPr>
            <a:xfrm rot="419537">
              <a:off x="3507168" y="5582047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5" name="Oval 564">
              <a:extLst>
                <a:ext uri="{FF2B5EF4-FFF2-40B4-BE49-F238E27FC236}">
                  <a16:creationId xmlns:a16="http://schemas.microsoft.com/office/drawing/2014/main" id="{BB7D0DCB-821A-2E4A-ABBC-D35A18D87F1A}"/>
                </a:ext>
              </a:extLst>
            </p:cNvPr>
            <p:cNvSpPr/>
            <p:nvPr/>
          </p:nvSpPr>
          <p:spPr>
            <a:xfrm rot="1411073">
              <a:off x="4310142" y="5680769"/>
              <a:ext cx="45719" cy="861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A2A87674-2BA8-7040-860E-C2EC700CE9FF}"/>
                </a:ext>
              </a:extLst>
            </p:cNvPr>
            <p:cNvSpPr/>
            <p:nvPr/>
          </p:nvSpPr>
          <p:spPr>
            <a:xfrm rot="20491359">
              <a:off x="4482311" y="5644617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7" name="Oval 566">
              <a:extLst>
                <a:ext uri="{FF2B5EF4-FFF2-40B4-BE49-F238E27FC236}">
                  <a16:creationId xmlns:a16="http://schemas.microsoft.com/office/drawing/2014/main" id="{E1D2FEF3-92C6-6F43-B613-3205A646B77B}"/>
                </a:ext>
              </a:extLst>
            </p:cNvPr>
            <p:cNvSpPr/>
            <p:nvPr/>
          </p:nvSpPr>
          <p:spPr>
            <a:xfrm rot="1736387">
              <a:off x="3945829" y="5729636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8" name="Oval 567">
              <a:extLst>
                <a:ext uri="{FF2B5EF4-FFF2-40B4-BE49-F238E27FC236}">
                  <a16:creationId xmlns:a16="http://schemas.microsoft.com/office/drawing/2014/main" id="{84422DC7-988A-6841-BF84-1E7F0A28FEF9}"/>
                </a:ext>
              </a:extLst>
            </p:cNvPr>
            <p:cNvSpPr/>
            <p:nvPr/>
          </p:nvSpPr>
          <p:spPr>
            <a:xfrm rot="2060339">
              <a:off x="4239004" y="5687309"/>
              <a:ext cx="45719" cy="861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9" name="Oval 568">
              <a:extLst>
                <a:ext uri="{FF2B5EF4-FFF2-40B4-BE49-F238E27FC236}">
                  <a16:creationId xmlns:a16="http://schemas.microsoft.com/office/drawing/2014/main" id="{FBBB3B98-91BC-6B4B-A830-AB8F2BE2EBAD}"/>
                </a:ext>
              </a:extLst>
            </p:cNvPr>
            <p:cNvSpPr/>
            <p:nvPr/>
          </p:nvSpPr>
          <p:spPr>
            <a:xfrm rot="4003870">
              <a:off x="4072465" y="5692108"/>
              <a:ext cx="45719" cy="8426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0" name="Oval 569">
              <a:extLst>
                <a:ext uri="{FF2B5EF4-FFF2-40B4-BE49-F238E27FC236}">
                  <a16:creationId xmlns:a16="http://schemas.microsoft.com/office/drawing/2014/main" id="{B40A8E3D-63F9-514A-A2D6-3A5DB7D17B84}"/>
                </a:ext>
              </a:extLst>
            </p:cNvPr>
            <p:cNvSpPr/>
            <p:nvPr/>
          </p:nvSpPr>
          <p:spPr>
            <a:xfrm rot="2060339">
              <a:off x="3942110" y="5694932"/>
              <a:ext cx="45719" cy="7180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1" name="Oval 570">
              <a:extLst>
                <a:ext uri="{FF2B5EF4-FFF2-40B4-BE49-F238E27FC236}">
                  <a16:creationId xmlns:a16="http://schemas.microsoft.com/office/drawing/2014/main" id="{AE53D390-242D-6A48-9EA7-57051BA91D7B}"/>
                </a:ext>
              </a:extLst>
            </p:cNvPr>
            <p:cNvSpPr/>
            <p:nvPr/>
          </p:nvSpPr>
          <p:spPr>
            <a:xfrm rot="17291623">
              <a:off x="4047667" y="5753582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2" name="Oval 571">
              <a:extLst>
                <a:ext uri="{FF2B5EF4-FFF2-40B4-BE49-F238E27FC236}">
                  <a16:creationId xmlns:a16="http://schemas.microsoft.com/office/drawing/2014/main" id="{855BA264-7AFE-6142-8362-9D5ACD9B171B}"/>
                </a:ext>
              </a:extLst>
            </p:cNvPr>
            <p:cNvSpPr/>
            <p:nvPr/>
          </p:nvSpPr>
          <p:spPr>
            <a:xfrm rot="18608473">
              <a:off x="3966564" y="5735853"/>
              <a:ext cx="114891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3" name="Oval 572">
              <a:extLst>
                <a:ext uri="{FF2B5EF4-FFF2-40B4-BE49-F238E27FC236}">
                  <a16:creationId xmlns:a16="http://schemas.microsoft.com/office/drawing/2014/main" id="{4BAA03FC-DC64-A846-8D2E-ADB84BAB8297}"/>
                </a:ext>
              </a:extLst>
            </p:cNvPr>
            <p:cNvSpPr/>
            <p:nvPr/>
          </p:nvSpPr>
          <p:spPr>
            <a:xfrm rot="17291623">
              <a:off x="3854668" y="5713433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4" name="Oval 573">
              <a:extLst>
                <a:ext uri="{FF2B5EF4-FFF2-40B4-BE49-F238E27FC236}">
                  <a16:creationId xmlns:a16="http://schemas.microsoft.com/office/drawing/2014/main" id="{6D46EE6F-8043-0C42-9925-3DDD09D718F9}"/>
                </a:ext>
              </a:extLst>
            </p:cNvPr>
            <p:cNvSpPr/>
            <p:nvPr/>
          </p:nvSpPr>
          <p:spPr>
            <a:xfrm rot="5902219">
              <a:off x="4376765" y="5267448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5" name="Oval 574">
              <a:extLst>
                <a:ext uri="{FF2B5EF4-FFF2-40B4-BE49-F238E27FC236}">
                  <a16:creationId xmlns:a16="http://schemas.microsoft.com/office/drawing/2014/main" id="{99C08467-4A95-BF41-91F6-A01E9A41CD27}"/>
                </a:ext>
              </a:extLst>
            </p:cNvPr>
            <p:cNvSpPr/>
            <p:nvPr/>
          </p:nvSpPr>
          <p:spPr>
            <a:xfrm rot="5902219">
              <a:off x="4452965" y="5572248"/>
              <a:ext cx="76200" cy="1524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6" name="Oval 575">
              <a:extLst>
                <a:ext uri="{FF2B5EF4-FFF2-40B4-BE49-F238E27FC236}">
                  <a16:creationId xmlns:a16="http://schemas.microsoft.com/office/drawing/2014/main" id="{9779F64C-F41B-2E4E-8061-D039813050C7}"/>
                </a:ext>
              </a:extLst>
            </p:cNvPr>
            <p:cNvSpPr/>
            <p:nvPr/>
          </p:nvSpPr>
          <p:spPr>
            <a:xfrm rot="7985780">
              <a:off x="4280330" y="5290798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7" name="Oval 576">
              <a:extLst>
                <a:ext uri="{FF2B5EF4-FFF2-40B4-BE49-F238E27FC236}">
                  <a16:creationId xmlns:a16="http://schemas.microsoft.com/office/drawing/2014/main" id="{2B3B34F5-D846-F84E-B28E-455621C87E33}"/>
                </a:ext>
              </a:extLst>
            </p:cNvPr>
            <p:cNvSpPr/>
            <p:nvPr/>
          </p:nvSpPr>
          <p:spPr>
            <a:xfrm rot="4149216">
              <a:off x="4390378" y="5268258"/>
              <a:ext cx="71808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8" name="Oval 577">
              <a:extLst>
                <a:ext uri="{FF2B5EF4-FFF2-40B4-BE49-F238E27FC236}">
                  <a16:creationId xmlns:a16="http://schemas.microsoft.com/office/drawing/2014/main" id="{70682519-1CF2-D344-BB81-6D07EF964AEE}"/>
                </a:ext>
              </a:extLst>
            </p:cNvPr>
            <p:cNvSpPr/>
            <p:nvPr/>
          </p:nvSpPr>
          <p:spPr>
            <a:xfrm rot="2266330">
              <a:off x="4493014" y="5205781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9" name="Oval 578">
              <a:extLst>
                <a:ext uri="{FF2B5EF4-FFF2-40B4-BE49-F238E27FC236}">
                  <a16:creationId xmlns:a16="http://schemas.microsoft.com/office/drawing/2014/main" id="{ADA7D980-D078-E54C-8088-43D41A709838}"/>
                </a:ext>
              </a:extLst>
            </p:cNvPr>
            <p:cNvSpPr/>
            <p:nvPr/>
          </p:nvSpPr>
          <p:spPr>
            <a:xfrm rot="6994244">
              <a:off x="4503675" y="5278086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0" name="Oval 579">
              <a:extLst>
                <a:ext uri="{FF2B5EF4-FFF2-40B4-BE49-F238E27FC236}">
                  <a16:creationId xmlns:a16="http://schemas.microsoft.com/office/drawing/2014/main" id="{F39D0D85-D24A-B64C-A410-5204F879F790}"/>
                </a:ext>
              </a:extLst>
            </p:cNvPr>
            <p:cNvSpPr/>
            <p:nvPr/>
          </p:nvSpPr>
          <p:spPr>
            <a:xfrm rot="7985780">
              <a:off x="4309516" y="5479898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1" name="Oval 580">
              <a:extLst>
                <a:ext uri="{FF2B5EF4-FFF2-40B4-BE49-F238E27FC236}">
                  <a16:creationId xmlns:a16="http://schemas.microsoft.com/office/drawing/2014/main" id="{B165FA73-4419-9D49-AA86-847D5110FCDC}"/>
                </a:ext>
              </a:extLst>
            </p:cNvPr>
            <p:cNvSpPr/>
            <p:nvPr/>
          </p:nvSpPr>
          <p:spPr>
            <a:xfrm rot="4149216">
              <a:off x="4419564" y="5457358"/>
              <a:ext cx="71808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2" name="Oval 581">
              <a:extLst>
                <a:ext uri="{FF2B5EF4-FFF2-40B4-BE49-F238E27FC236}">
                  <a16:creationId xmlns:a16="http://schemas.microsoft.com/office/drawing/2014/main" id="{EBA0DC7E-091F-7642-A9BB-7CEAB741B0AC}"/>
                </a:ext>
              </a:extLst>
            </p:cNvPr>
            <p:cNvSpPr/>
            <p:nvPr/>
          </p:nvSpPr>
          <p:spPr>
            <a:xfrm rot="14013482">
              <a:off x="4309516" y="5098898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3" name="Oval 582">
              <a:extLst>
                <a:ext uri="{FF2B5EF4-FFF2-40B4-BE49-F238E27FC236}">
                  <a16:creationId xmlns:a16="http://schemas.microsoft.com/office/drawing/2014/main" id="{8C362723-C141-314D-991D-600721FA0BBC}"/>
                </a:ext>
              </a:extLst>
            </p:cNvPr>
            <p:cNvSpPr/>
            <p:nvPr/>
          </p:nvSpPr>
          <p:spPr>
            <a:xfrm rot="10176918">
              <a:off x="4419564" y="5076358"/>
              <a:ext cx="71808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4" name="Oval 583">
              <a:extLst>
                <a:ext uri="{FF2B5EF4-FFF2-40B4-BE49-F238E27FC236}">
                  <a16:creationId xmlns:a16="http://schemas.microsoft.com/office/drawing/2014/main" id="{4BFEBC6B-EB64-E341-9AF0-DD5C4BA21107}"/>
                </a:ext>
              </a:extLst>
            </p:cNvPr>
            <p:cNvSpPr/>
            <p:nvPr/>
          </p:nvSpPr>
          <p:spPr>
            <a:xfrm rot="14013482">
              <a:off x="4310034" y="5554915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5" name="Oval 584">
              <a:extLst>
                <a:ext uri="{FF2B5EF4-FFF2-40B4-BE49-F238E27FC236}">
                  <a16:creationId xmlns:a16="http://schemas.microsoft.com/office/drawing/2014/main" id="{9624B60D-72A6-5646-B60F-235D1E0E9AD4}"/>
                </a:ext>
              </a:extLst>
            </p:cNvPr>
            <p:cNvSpPr/>
            <p:nvPr/>
          </p:nvSpPr>
          <p:spPr>
            <a:xfrm rot="10176918">
              <a:off x="4420082" y="5532375"/>
              <a:ext cx="71808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CFF0E760-278D-0F4C-9E75-836713475CAB}"/>
                </a:ext>
              </a:extLst>
            </p:cNvPr>
            <p:cNvSpPr/>
            <p:nvPr/>
          </p:nvSpPr>
          <p:spPr>
            <a:xfrm rot="3476728">
              <a:off x="3933071" y="5120762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E7C603A1-4A49-AB42-ACFE-6661551976C0}"/>
                </a:ext>
              </a:extLst>
            </p:cNvPr>
            <p:cNvSpPr/>
            <p:nvPr/>
          </p:nvSpPr>
          <p:spPr>
            <a:xfrm rot="7313292">
              <a:off x="3698188" y="5251344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8" name="Oval 587">
              <a:extLst>
                <a:ext uri="{FF2B5EF4-FFF2-40B4-BE49-F238E27FC236}">
                  <a16:creationId xmlns:a16="http://schemas.microsoft.com/office/drawing/2014/main" id="{B6CD329A-A4E8-0049-B33D-CAAD1F390F86}"/>
                </a:ext>
              </a:extLst>
            </p:cNvPr>
            <p:cNvSpPr/>
            <p:nvPr/>
          </p:nvSpPr>
          <p:spPr>
            <a:xfrm rot="3476728">
              <a:off x="4043606" y="5370440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9" name="Oval 588">
              <a:extLst>
                <a:ext uri="{FF2B5EF4-FFF2-40B4-BE49-F238E27FC236}">
                  <a16:creationId xmlns:a16="http://schemas.microsoft.com/office/drawing/2014/main" id="{42EF5942-E31E-9844-B053-59B84EF24256}"/>
                </a:ext>
              </a:extLst>
            </p:cNvPr>
            <p:cNvSpPr/>
            <p:nvPr/>
          </p:nvSpPr>
          <p:spPr>
            <a:xfrm rot="3476728">
              <a:off x="3808236" y="5228804"/>
              <a:ext cx="71808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0" name="Oval 589">
              <a:extLst>
                <a:ext uri="{FF2B5EF4-FFF2-40B4-BE49-F238E27FC236}">
                  <a16:creationId xmlns:a16="http://schemas.microsoft.com/office/drawing/2014/main" id="{E368C343-6146-C740-82D7-D9C041F17D03}"/>
                </a:ext>
              </a:extLst>
            </p:cNvPr>
            <p:cNvSpPr/>
            <p:nvPr/>
          </p:nvSpPr>
          <p:spPr>
            <a:xfrm rot="3476728">
              <a:off x="4150670" y="5399151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1" name="Oval 590">
              <a:extLst>
                <a:ext uri="{FF2B5EF4-FFF2-40B4-BE49-F238E27FC236}">
                  <a16:creationId xmlns:a16="http://schemas.microsoft.com/office/drawing/2014/main" id="{5F3BD62A-A4AD-574F-AC65-67074EE93647}"/>
                </a:ext>
              </a:extLst>
            </p:cNvPr>
            <p:cNvSpPr/>
            <p:nvPr/>
          </p:nvSpPr>
          <p:spPr>
            <a:xfrm rot="1593842">
              <a:off x="4027670" y="5206479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2" name="Oval 591">
              <a:extLst>
                <a:ext uri="{FF2B5EF4-FFF2-40B4-BE49-F238E27FC236}">
                  <a16:creationId xmlns:a16="http://schemas.microsoft.com/office/drawing/2014/main" id="{469439FF-CCB3-664F-A941-FFD53A72290C}"/>
                </a:ext>
              </a:extLst>
            </p:cNvPr>
            <p:cNvSpPr/>
            <p:nvPr/>
          </p:nvSpPr>
          <p:spPr>
            <a:xfrm rot="3537373">
              <a:off x="4192350" y="5319532"/>
              <a:ext cx="6343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3" name="Oval 592">
              <a:extLst>
                <a:ext uri="{FF2B5EF4-FFF2-40B4-BE49-F238E27FC236}">
                  <a16:creationId xmlns:a16="http://schemas.microsoft.com/office/drawing/2014/main" id="{0B3116A0-1B7B-2047-A7CF-F8C13FCAF76E}"/>
                </a:ext>
              </a:extLst>
            </p:cNvPr>
            <p:cNvSpPr/>
            <p:nvPr/>
          </p:nvSpPr>
          <p:spPr>
            <a:xfrm rot="1593842">
              <a:off x="3910872" y="5166327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4" name="Oval 593">
              <a:extLst>
                <a:ext uri="{FF2B5EF4-FFF2-40B4-BE49-F238E27FC236}">
                  <a16:creationId xmlns:a16="http://schemas.microsoft.com/office/drawing/2014/main" id="{4D53FBA9-5B97-904F-AD99-465670F3C3AB}"/>
                </a:ext>
              </a:extLst>
            </p:cNvPr>
            <p:cNvSpPr/>
            <p:nvPr/>
          </p:nvSpPr>
          <p:spPr>
            <a:xfrm rot="6321756">
              <a:off x="3921533" y="5238632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5" name="Oval 594">
              <a:extLst>
                <a:ext uri="{FF2B5EF4-FFF2-40B4-BE49-F238E27FC236}">
                  <a16:creationId xmlns:a16="http://schemas.microsoft.com/office/drawing/2014/main" id="{A2C42C03-A65B-F841-B146-6D4029FD1F66}"/>
                </a:ext>
              </a:extLst>
            </p:cNvPr>
            <p:cNvSpPr/>
            <p:nvPr/>
          </p:nvSpPr>
          <p:spPr>
            <a:xfrm rot="7638606">
              <a:off x="4360194" y="5386221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6" name="Oval 595">
              <a:extLst>
                <a:ext uri="{FF2B5EF4-FFF2-40B4-BE49-F238E27FC236}">
                  <a16:creationId xmlns:a16="http://schemas.microsoft.com/office/drawing/2014/main" id="{20417330-3E1D-C844-B21A-CB04159F6212}"/>
                </a:ext>
              </a:extLst>
            </p:cNvPr>
            <p:cNvSpPr/>
            <p:nvPr/>
          </p:nvSpPr>
          <p:spPr>
            <a:xfrm rot="9906089">
              <a:off x="4486830" y="5348693"/>
              <a:ext cx="45719" cy="8426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7" name="Oval 596">
              <a:extLst>
                <a:ext uri="{FF2B5EF4-FFF2-40B4-BE49-F238E27FC236}">
                  <a16:creationId xmlns:a16="http://schemas.microsoft.com/office/drawing/2014/main" id="{A9894ED3-3627-FE41-83D2-59F9DC0AA742}"/>
                </a:ext>
              </a:extLst>
            </p:cNvPr>
            <p:cNvSpPr/>
            <p:nvPr/>
          </p:nvSpPr>
          <p:spPr>
            <a:xfrm rot="7962558">
              <a:off x="4356475" y="5351517"/>
              <a:ext cx="45719" cy="7180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8" name="Oval 597">
              <a:extLst>
                <a:ext uri="{FF2B5EF4-FFF2-40B4-BE49-F238E27FC236}">
                  <a16:creationId xmlns:a16="http://schemas.microsoft.com/office/drawing/2014/main" id="{4F94DBF5-A918-AF4E-BDC1-77485F86339B}"/>
                </a:ext>
              </a:extLst>
            </p:cNvPr>
            <p:cNvSpPr/>
            <p:nvPr/>
          </p:nvSpPr>
          <p:spPr>
            <a:xfrm rot="1593842">
              <a:off x="4462032" y="5410167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9" name="Oval 598">
              <a:extLst>
                <a:ext uri="{FF2B5EF4-FFF2-40B4-BE49-F238E27FC236}">
                  <a16:creationId xmlns:a16="http://schemas.microsoft.com/office/drawing/2014/main" id="{5108913B-4C82-E940-9D99-D56172702D34}"/>
                </a:ext>
              </a:extLst>
            </p:cNvPr>
            <p:cNvSpPr/>
            <p:nvPr/>
          </p:nvSpPr>
          <p:spPr>
            <a:xfrm rot="2910692">
              <a:off x="4380929" y="5392438"/>
              <a:ext cx="114891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0" name="Oval 599">
              <a:extLst>
                <a:ext uri="{FF2B5EF4-FFF2-40B4-BE49-F238E27FC236}">
                  <a16:creationId xmlns:a16="http://schemas.microsoft.com/office/drawing/2014/main" id="{5AF27EEE-0E48-A449-9AEF-12BE6C8D40D2}"/>
                </a:ext>
              </a:extLst>
            </p:cNvPr>
            <p:cNvSpPr/>
            <p:nvPr/>
          </p:nvSpPr>
          <p:spPr>
            <a:xfrm rot="1593842">
              <a:off x="4269033" y="5370018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1" name="Oval 600">
              <a:extLst>
                <a:ext uri="{FF2B5EF4-FFF2-40B4-BE49-F238E27FC236}">
                  <a16:creationId xmlns:a16="http://schemas.microsoft.com/office/drawing/2014/main" id="{1F9E1761-B716-FB47-BF54-3381BB3AA57C}"/>
                </a:ext>
              </a:extLst>
            </p:cNvPr>
            <p:cNvSpPr/>
            <p:nvPr/>
          </p:nvSpPr>
          <p:spPr>
            <a:xfrm rot="3476728">
              <a:off x="3704471" y="5349362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2" name="Oval 601">
              <a:extLst>
                <a:ext uri="{FF2B5EF4-FFF2-40B4-BE49-F238E27FC236}">
                  <a16:creationId xmlns:a16="http://schemas.microsoft.com/office/drawing/2014/main" id="{7B3D4AD0-1709-5340-84FA-7DB86F61848A}"/>
                </a:ext>
              </a:extLst>
            </p:cNvPr>
            <p:cNvSpPr/>
            <p:nvPr/>
          </p:nvSpPr>
          <p:spPr>
            <a:xfrm rot="7313292">
              <a:off x="3469588" y="5479944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3" name="Oval 602">
              <a:extLst>
                <a:ext uri="{FF2B5EF4-FFF2-40B4-BE49-F238E27FC236}">
                  <a16:creationId xmlns:a16="http://schemas.microsoft.com/office/drawing/2014/main" id="{3D737E19-15CC-154A-BF49-38547372FCBA}"/>
                </a:ext>
              </a:extLst>
            </p:cNvPr>
            <p:cNvSpPr/>
            <p:nvPr/>
          </p:nvSpPr>
          <p:spPr>
            <a:xfrm rot="3476728">
              <a:off x="3815006" y="5599040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4" name="Oval 603">
              <a:extLst>
                <a:ext uri="{FF2B5EF4-FFF2-40B4-BE49-F238E27FC236}">
                  <a16:creationId xmlns:a16="http://schemas.microsoft.com/office/drawing/2014/main" id="{795982B8-8542-B94F-BF16-BCD51C3717E2}"/>
                </a:ext>
              </a:extLst>
            </p:cNvPr>
            <p:cNvSpPr/>
            <p:nvPr/>
          </p:nvSpPr>
          <p:spPr>
            <a:xfrm rot="3476728">
              <a:off x="3579636" y="5457404"/>
              <a:ext cx="71808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5" name="Oval 604">
              <a:extLst>
                <a:ext uri="{FF2B5EF4-FFF2-40B4-BE49-F238E27FC236}">
                  <a16:creationId xmlns:a16="http://schemas.microsoft.com/office/drawing/2014/main" id="{3C4AA455-ACC4-714E-B3FD-CF507B997912}"/>
                </a:ext>
              </a:extLst>
            </p:cNvPr>
            <p:cNvSpPr/>
            <p:nvPr/>
          </p:nvSpPr>
          <p:spPr>
            <a:xfrm rot="3476728">
              <a:off x="3922070" y="5627751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6" name="Oval 605">
              <a:extLst>
                <a:ext uri="{FF2B5EF4-FFF2-40B4-BE49-F238E27FC236}">
                  <a16:creationId xmlns:a16="http://schemas.microsoft.com/office/drawing/2014/main" id="{02500346-847A-AF49-B428-57C12FF94A43}"/>
                </a:ext>
              </a:extLst>
            </p:cNvPr>
            <p:cNvSpPr/>
            <p:nvPr/>
          </p:nvSpPr>
          <p:spPr>
            <a:xfrm rot="1593842">
              <a:off x="3799070" y="5435079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" name="Oval 606">
              <a:extLst>
                <a:ext uri="{FF2B5EF4-FFF2-40B4-BE49-F238E27FC236}">
                  <a16:creationId xmlns:a16="http://schemas.microsoft.com/office/drawing/2014/main" id="{A50F453D-0585-6E48-9594-983D807E5DEE}"/>
                </a:ext>
              </a:extLst>
            </p:cNvPr>
            <p:cNvSpPr/>
            <p:nvPr/>
          </p:nvSpPr>
          <p:spPr>
            <a:xfrm rot="3537373">
              <a:off x="3963750" y="5548132"/>
              <a:ext cx="6343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" name="Oval 607">
              <a:extLst>
                <a:ext uri="{FF2B5EF4-FFF2-40B4-BE49-F238E27FC236}">
                  <a16:creationId xmlns:a16="http://schemas.microsoft.com/office/drawing/2014/main" id="{BBF56E30-5F59-FE47-AC8D-7F47FC28589A}"/>
                </a:ext>
              </a:extLst>
            </p:cNvPr>
            <p:cNvSpPr/>
            <p:nvPr/>
          </p:nvSpPr>
          <p:spPr>
            <a:xfrm rot="1593842">
              <a:off x="3682272" y="5394927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" name="Oval 608">
              <a:extLst>
                <a:ext uri="{FF2B5EF4-FFF2-40B4-BE49-F238E27FC236}">
                  <a16:creationId xmlns:a16="http://schemas.microsoft.com/office/drawing/2014/main" id="{8C9104BF-D326-BF4A-84FC-788F23E6BDFC}"/>
                </a:ext>
              </a:extLst>
            </p:cNvPr>
            <p:cNvSpPr/>
            <p:nvPr/>
          </p:nvSpPr>
          <p:spPr>
            <a:xfrm rot="6321756">
              <a:off x="3692933" y="5467232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" name="Oval 609">
              <a:extLst>
                <a:ext uri="{FF2B5EF4-FFF2-40B4-BE49-F238E27FC236}">
                  <a16:creationId xmlns:a16="http://schemas.microsoft.com/office/drawing/2014/main" id="{14E7485C-003A-624F-A1C1-36C39A3D47DA}"/>
                </a:ext>
              </a:extLst>
            </p:cNvPr>
            <p:cNvSpPr/>
            <p:nvPr/>
          </p:nvSpPr>
          <p:spPr>
            <a:xfrm rot="7313292">
              <a:off x="4495907" y="5565954"/>
              <a:ext cx="45719" cy="861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1" name="Oval 610">
              <a:extLst>
                <a:ext uri="{FF2B5EF4-FFF2-40B4-BE49-F238E27FC236}">
                  <a16:creationId xmlns:a16="http://schemas.microsoft.com/office/drawing/2014/main" id="{03ACDA83-E7D1-EB43-A170-205836A59A8D}"/>
                </a:ext>
              </a:extLst>
            </p:cNvPr>
            <p:cNvSpPr/>
            <p:nvPr/>
          </p:nvSpPr>
          <p:spPr>
            <a:xfrm rot="7638606">
              <a:off x="4131594" y="5614821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2" name="Oval 611">
              <a:extLst>
                <a:ext uri="{FF2B5EF4-FFF2-40B4-BE49-F238E27FC236}">
                  <a16:creationId xmlns:a16="http://schemas.microsoft.com/office/drawing/2014/main" id="{A9393894-834B-404D-8621-207E94DEB31C}"/>
                </a:ext>
              </a:extLst>
            </p:cNvPr>
            <p:cNvSpPr/>
            <p:nvPr/>
          </p:nvSpPr>
          <p:spPr>
            <a:xfrm rot="7962558">
              <a:off x="4424769" y="5572494"/>
              <a:ext cx="45719" cy="861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3" name="Oval 612">
              <a:extLst>
                <a:ext uri="{FF2B5EF4-FFF2-40B4-BE49-F238E27FC236}">
                  <a16:creationId xmlns:a16="http://schemas.microsoft.com/office/drawing/2014/main" id="{A6CEA8B1-0581-534C-969C-4274B1FFCFE3}"/>
                </a:ext>
              </a:extLst>
            </p:cNvPr>
            <p:cNvSpPr/>
            <p:nvPr/>
          </p:nvSpPr>
          <p:spPr>
            <a:xfrm rot="9906089">
              <a:off x="4258230" y="5577293"/>
              <a:ext cx="45719" cy="8426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4" name="Oval 613">
              <a:extLst>
                <a:ext uri="{FF2B5EF4-FFF2-40B4-BE49-F238E27FC236}">
                  <a16:creationId xmlns:a16="http://schemas.microsoft.com/office/drawing/2014/main" id="{C8CBF05D-82CE-4B47-AD19-10726A7E23AA}"/>
                </a:ext>
              </a:extLst>
            </p:cNvPr>
            <p:cNvSpPr/>
            <p:nvPr/>
          </p:nvSpPr>
          <p:spPr>
            <a:xfrm rot="7962558">
              <a:off x="4127875" y="5580117"/>
              <a:ext cx="45719" cy="7180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5" name="Oval 614">
              <a:extLst>
                <a:ext uri="{FF2B5EF4-FFF2-40B4-BE49-F238E27FC236}">
                  <a16:creationId xmlns:a16="http://schemas.microsoft.com/office/drawing/2014/main" id="{AF148907-CB71-C546-97FA-0E61EAC18650}"/>
                </a:ext>
              </a:extLst>
            </p:cNvPr>
            <p:cNvSpPr/>
            <p:nvPr/>
          </p:nvSpPr>
          <p:spPr>
            <a:xfrm rot="1593842">
              <a:off x="4233432" y="5638767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6" name="Oval 615">
              <a:extLst>
                <a:ext uri="{FF2B5EF4-FFF2-40B4-BE49-F238E27FC236}">
                  <a16:creationId xmlns:a16="http://schemas.microsoft.com/office/drawing/2014/main" id="{0904E879-3595-5842-876B-6183D3A5524C}"/>
                </a:ext>
              </a:extLst>
            </p:cNvPr>
            <p:cNvSpPr/>
            <p:nvPr/>
          </p:nvSpPr>
          <p:spPr>
            <a:xfrm rot="2910692">
              <a:off x="4152329" y="5621038"/>
              <a:ext cx="114891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7" name="Oval 616">
              <a:extLst>
                <a:ext uri="{FF2B5EF4-FFF2-40B4-BE49-F238E27FC236}">
                  <a16:creationId xmlns:a16="http://schemas.microsoft.com/office/drawing/2014/main" id="{CDE22210-1513-A349-8BC0-5E0B969D87B4}"/>
                </a:ext>
              </a:extLst>
            </p:cNvPr>
            <p:cNvSpPr/>
            <p:nvPr/>
          </p:nvSpPr>
          <p:spPr>
            <a:xfrm rot="1593842">
              <a:off x="4040433" y="5598618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8" name="Oval 617">
              <a:extLst>
                <a:ext uri="{FF2B5EF4-FFF2-40B4-BE49-F238E27FC236}">
                  <a16:creationId xmlns:a16="http://schemas.microsoft.com/office/drawing/2014/main" id="{8E58DE8E-CFDF-1E4F-921B-5E55AA8E6997}"/>
                </a:ext>
              </a:extLst>
            </p:cNvPr>
            <p:cNvSpPr/>
            <p:nvPr/>
          </p:nvSpPr>
          <p:spPr>
            <a:xfrm rot="3815711">
              <a:off x="5391943" y="5209800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9" name="Oval 618">
              <a:extLst>
                <a:ext uri="{FF2B5EF4-FFF2-40B4-BE49-F238E27FC236}">
                  <a16:creationId xmlns:a16="http://schemas.microsoft.com/office/drawing/2014/main" id="{82C2B1F4-8660-7940-A4E6-C9121A078A04}"/>
                </a:ext>
              </a:extLst>
            </p:cNvPr>
            <p:cNvSpPr/>
            <p:nvPr/>
          </p:nvSpPr>
          <p:spPr>
            <a:xfrm rot="20906659">
              <a:off x="5044684" y="5039764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0" name="Oval 619">
              <a:extLst>
                <a:ext uri="{FF2B5EF4-FFF2-40B4-BE49-F238E27FC236}">
                  <a16:creationId xmlns:a16="http://schemas.microsoft.com/office/drawing/2014/main" id="{BD0A18BF-2F40-C040-A91B-F891854443C6}"/>
                </a:ext>
              </a:extLst>
            </p:cNvPr>
            <p:cNvSpPr/>
            <p:nvPr/>
          </p:nvSpPr>
          <p:spPr>
            <a:xfrm rot="3143223">
              <a:off x="4809801" y="5170346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1" name="Oval 620">
              <a:extLst>
                <a:ext uri="{FF2B5EF4-FFF2-40B4-BE49-F238E27FC236}">
                  <a16:creationId xmlns:a16="http://schemas.microsoft.com/office/drawing/2014/main" id="{DE601B5D-F68B-3849-B283-AA7358A6DC9B}"/>
                </a:ext>
              </a:extLst>
            </p:cNvPr>
            <p:cNvSpPr/>
            <p:nvPr/>
          </p:nvSpPr>
          <p:spPr>
            <a:xfrm rot="20906659">
              <a:off x="5155219" y="5289442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2" name="Oval 621">
              <a:extLst>
                <a:ext uri="{FF2B5EF4-FFF2-40B4-BE49-F238E27FC236}">
                  <a16:creationId xmlns:a16="http://schemas.microsoft.com/office/drawing/2014/main" id="{E015248D-0705-9B40-ADFB-B5DC0E26AEA9}"/>
                </a:ext>
              </a:extLst>
            </p:cNvPr>
            <p:cNvSpPr/>
            <p:nvPr/>
          </p:nvSpPr>
          <p:spPr>
            <a:xfrm rot="20906659">
              <a:off x="4919849" y="5147806"/>
              <a:ext cx="71808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3" name="Oval 622">
              <a:extLst>
                <a:ext uri="{FF2B5EF4-FFF2-40B4-BE49-F238E27FC236}">
                  <a16:creationId xmlns:a16="http://schemas.microsoft.com/office/drawing/2014/main" id="{C00F4C25-A28B-C043-8A91-38AA5F6F9A62}"/>
                </a:ext>
              </a:extLst>
            </p:cNvPr>
            <p:cNvSpPr/>
            <p:nvPr/>
          </p:nvSpPr>
          <p:spPr>
            <a:xfrm rot="20906659">
              <a:off x="5262283" y="5318153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4" name="Oval 623">
              <a:extLst>
                <a:ext uri="{FF2B5EF4-FFF2-40B4-BE49-F238E27FC236}">
                  <a16:creationId xmlns:a16="http://schemas.microsoft.com/office/drawing/2014/main" id="{ED73E185-3D75-7949-9D59-06C6CB6ADC1B}"/>
                </a:ext>
              </a:extLst>
            </p:cNvPr>
            <p:cNvSpPr/>
            <p:nvPr/>
          </p:nvSpPr>
          <p:spPr>
            <a:xfrm rot="19023773">
              <a:off x="5139283" y="5125481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5" name="Oval 624">
              <a:extLst>
                <a:ext uri="{FF2B5EF4-FFF2-40B4-BE49-F238E27FC236}">
                  <a16:creationId xmlns:a16="http://schemas.microsoft.com/office/drawing/2014/main" id="{A5AB4E1B-E5E0-E844-A32E-1F7D8282B254}"/>
                </a:ext>
              </a:extLst>
            </p:cNvPr>
            <p:cNvSpPr/>
            <p:nvPr/>
          </p:nvSpPr>
          <p:spPr>
            <a:xfrm rot="20967304">
              <a:off x="5303963" y="5238534"/>
              <a:ext cx="6343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6" name="Oval 625">
              <a:extLst>
                <a:ext uri="{FF2B5EF4-FFF2-40B4-BE49-F238E27FC236}">
                  <a16:creationId xmlns:a16="http://schemas.microsoft.com/office/drawing/2014/main" id="{F16D646B-3E2C-4547-9F84-591C3C322F02}"/>
                </a:ext>
              </a:extLst>
            </p:cNvPr>
            <p:cNvSpPr/>
            <p:nvPr/>
          </p:nvSpPr>
          <p:spPr>
            <a:xfrm rot="19023773">
              <a:off x="5022485" y="5085329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7" name="Oval 626">
              <a:extLst>
                <a:ext uri="{FF2B5EF4-FFF2-40B4-BE49-F238E27FC236}">
                  <a16:creationId xmlns:a16="http://schemas.microsoft.com/office/drawing/2014/main" id="{5FFCBA02-A9D3-4141-BA72-5102A8176811}"/>
                </a:ext>
              </a:extLst>
            </p:cNvPr>
            <p:cNvSpPr/>
            <p:nvPr/>
          </p:nvSpPr>
          <p:spPr>
            <a:xfrm rot="2151687">
              <a:off x="5033146" y="5157634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8" name="Oval 627">
              <a:extLst>
                <a:ext uri="{FF2B5EF4-FFF2-40B4-BE49-F238E27FC236}">
                  <a16:creationId xmlns:a16="http://schemas.microsoft.com/office/drawing/2014/main" id="{129768FF-D824-0E4A-977A-7FB39F28764A}"/>
                </a:ext>
              </a:extLst>
            </p:cNvPr>
            <p:cNvSpPr/>
            <p:nvPr/>
          </p:nvSpPr>
          <p:spPr>
            <a:xfrm rot="19023773">
              <a:off x="5380646" y="5289020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9" name="Oval 628">
              <a:extLst>
                <a:ext uri="{FF2B5EF4-FFF2-40B4-BE49-F238E27FC236}">
                  <a16:creationId xmlns:a16="http://schemas.microsoft.com/office/drawing/2014/main" id="{306B7883-A4D2-1A4E-8E01-AB4A94763FB3}"/>
                </a:ext>
              </a:extLst>
            </p:cNvPr>
            <p:cNvSpPr/>
            <p:nvPr/>
          </p:nvSpPr>
          <p:spPr>
            <a:xfrm rot="20906659">
              <a:off x="4816084" y="5268364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0" name="Oval 629">
              <a:extLst>
                <a:ext uri="{FF2B5EF4-FFF2-40B4-BE49-F238E27FC236}">
                  <a16:creationId xmlns:a16="http://schemas.microsoft.com/office/drawing/2014/main" id="{B9F1C528-8D6A-A345-A1E3-3914FDEA3E16}"/>
                </a:ext>
              </a:extLst>
            </p:cNvPr>
            <p:cNvSpPr/>
            <p:nvPr/>
          </p:nvSpPr>
          <p:spPr>
            <a:xfrm rot="3143223">
              <a:off x="4581201" y="5398946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1" name="Oval 630">
              <a:extLst>
                <a:ext uri="{FF2B5EF4-FFF2-40B4-BE49-F238E27FC236}">
                  <a16:creationId xmlns:a16="http://schemas.microsoft.com/office/drawing/2014/main" id="{6E5A86F0-4320-2D49-B84E-259FF276C572}"/>
                </a:ext>
              </a:extLst>
            </p:cNvPr>
            <p:cNvSpPr/>
            <p:nvPr/>
          </p:nvSpPr>
          <p:spPr>
            <a:xfrm rot="20906659">
              <a:off x="4926619" y="5518042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2" name="Oval 631">
              <a:extLst>
                <a:ext uri="{FF2B5EF4-FFF2-40B4-BE49-F238E27FC236}">
                  <a16:creationId xmlns:a16="http://schemas.microsoft.com/office/drawing/2014/main" id="{19440F48-25B1-EF49-918B-E1CCBAD9476B}"/>
                </a:ext>
              </a:extLst>
            </p:cNvPr>
            <p:cNvSpPr/>
            <p:nvPr/>
          </p:nvSpPr>
          <p:spPr>
            <a:xfrm rot="20906659">
              <a:off x="4691249" y="5376406"/>
              <a:ext cx="71808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3" name="Oval 632">
              <a:extLst>
                <a:ext uri="{FF2B5EF4-FFF2-40B4-BE49-F238E27FC236}">
                  <a16:creationId xmlns:a16="http://schemas.microsoft.com/office/drawing/2014/main" id="{CDFC67AD-7826-EE47-9619-1691826DD25D}"/>
                </a:ext>
              </a:extLst>
            </p:cNvPr>
            <p:cNvSpPr/>
            <p:nvPr/>
          </p:nvSpPr>
          <p:spPr>
            <a:xfrm rot="20906659">
              <a:off x="5033683" y="5546753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4" name="Oval 633">
              <a:extLst>
                <a:ext uri="{FF2B5EF4-FFF2-40B4-BE49-F238E27FC236}">
                  <a16:creationId xmlns:a16="http://schemas.microsoft.com/office/drawing/2014/main" id="{3A34CEBF-3717-A04D-B677-3DE42A83A483}"/>
                </a:ext>
              </a:extLst>
            </p:cNvPr>
            <p:cNvSpPr/>
            <p:nvPr/>
          </p:nvSpPr>
          <p:spPr>
            <a:xfrm rot="19023773">
              <a:off x="4910683" y="5354081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17591C7C-4B26-A247-8A13-4F5DD91358FF}"/>
                </a:ext>
              </a:extLst>
            </p:cNvPr>
            <p:cNvSpPr/>
            <p:nvPr/>
          </p:nvSpPr>
          <p:spPr>
            <a:xfrm rot="20967304">
              <a:off x="5075363" y="5467134"/>
              <a:ext cx="6343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6" name="Oval 635">
              <a:extLst>
                <a:ext uri="{FF2B5EF4-FFF2-40B4-BE49-F238E27FC236}">
                  <a16:creationId xmlns:a16="http://schemas.microsoft.com/office/drawing/2014/main" id="{524A1148-B65A-1B4E-AFE4-E9EBCCFAD629}"/>
                </a:ext>
              </a:extLst>
            </p:cNvPr>
            <p:cNvSpPr/>
            <p:nvPr/>
          </p:nvSpPr>
          <p:spPr>
            <a:xfrm rot="19023773">
              <a:off x="4793885" y="5313929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7" name="Oval 636">
              <a:extLst>
                <a:ext uri="{FF2B5EF4-FFF2-40B4-BE49-F238E27FC236}">
                  <a16:creationId xmlns:a16="http://schemas.microsoft.com/office/drawing/2014/main" id="{94B3E999-5505-2340-8A66-B91BAEB8B401}"/>
                </a:ext>
              </a:extLst>
            </p:cNvPr>
            <p:cNvSpPr/>
            <p:nvPr/>
          </p:nvSpPr>
          <p:spPr>
            <a:xfrm rot="2151687">
              <a:off x="4804546" y="5386234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8" name="Oval 637">
              <a:extLst>
                <a:ext uri="{FF2B5EF4-FFF2-40B4-BE49-F238E27FC236}">
                  <a16:creationId xmlns:a16="http://schemas.microsoft.com/office/drawing/2014/main" id="{81BC9D71-960F-1743-A9A1-4549FA2C3059}"/>
                </a:ext>
              </a:extLst>
            </p:cNvPr>
            <p:cNvSpPr/>
            <p:nvPr/>
          </p:nvSpPr>
          <p:spPr>
            <a:xfrm rot="3468537">
              <a:off x="5243207" y="5533823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9" name="Oval 638">
              <a:extLst>
                <a:ext uri="{FF2B5EF4-FFF2-40B4-BE49-F238E27FC236}">
                  <a16:creationId xmlns:a16="http://schemas.microsoft.com/office/drawing/2014/main" id="{D2C22560-17E1-A641-9A83-33A3CA37B153}"/>
                </a:ext>
              </a:extLst>
            </p:cNvPr>
            <p:cNvSpPr/>
            <p:nvPr/>
          </p:nvSpPr>
          <p:spPr>
            <a:xfrm rot="5736020">
              <a:off x="5369843" y="5496295"/>
              <a:ext cx="45719" cy="8426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0" name="Oval 639">
              <a:extLst>
                <a:ext uri="{FF2B5EF4-FFF2-40B4-BE49-F238E27FC236}">
                  <a16:creationId xmlns:a16="http://schemas.microsoft.com/office/drawing/2014/main" id="{13DE9C7B-1B6F-8A41-860B-B8C467690231}"/>
                </a:ext>
              </a:extLst>
            </p:cNvPr>
            <p:cNvSpPr/>
            <p:nvPr/>
          </p:nvSpPr>
          <p:spPr>
            <a:xfrm rot="3792489">
              <a:off x="5239488" y="5499119"/>
              <a:ext cx="45719" cy="7180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1" name="Oval 640">
              <a:extLst>
                <a:ext uri="{FF2B5EF4-FFF2-40B4-BE49-F238E27FC236}">
                  <a16:creationId xmlns:a16="http://schemas.microsoft.com/office/drawing/2014/main" id="{9CAEEEC7-7783-1140-BC66-6371C529823B}"/>
                </a:ext>
              </a:extLst>
            </p:cNvPr>
            <p:cNvSpPr/>
            <p:nvPr/>
          </p:nvSpPr>
          <p:spPr>
            <a:xfrm rot="19023773">
              <a:off x="5345045" y="5557769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2" name="Oval 641">
              <a:extLst>
                <a:ext uri="{FF2B5EF4-FFF2-40B4-BE49-F238E27FC236}">
                  <a16:creationId xmlns:a16="http://schemas.microsoft.com/office/drawing/2014/main" id="{69F25C9C-9F80-8642-BD0C-58E32DF66B78}"/>
                </a:ext>
              </a:extLst>
            </p:cNvPr>
            <p:cNvSpPr/>
            <p:nvPr/>
          </p:nvSpPr>
          <p:spPr>
            <a:xfrm rot="20340623">
              <a:off x="5263942" y="5540040"/>
              <a:ext cx="114891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3" name="Oval 642">
              <a:extLst>
                <a:ext uri="{FF2B5EF4-FFF2-40B4-BE49-F238E27FC236}">
                  <a16:creationId xmlns:a16="http://schemas.microsoft.com/office/drawing/2014/main" id="{BDB3F986-D932-9E43-AE56-1B86803FD3F6}"/>
                </a:ext>
              </a:extLst>
            </p:cNvPr>
            <p:cNvSpPr/>
            <p:nvPr/>
          </p:nvSpPr>
          <p:spPr>
            <a:xfrm rot="19023773">
              <a:off x="5152046" y="5517620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4" name="Oval 643">
              <a:extLst>
                <a:ext uri="{FF2B5EF4-FFF2-40B4-BE49-F238E27FC236}">
                  <a16:creationId xmlns:a16="http://schemas.microsoft.com/office/drawing/2014/main" id="{571092E1-4560-FF43-99E6-AB286CB3A90E}"/>
                </a:ext>
              </a:extLst>
            </p:cNvPr>
            <p:cNvSpPr/>
            <p:nvPr/>
          </p:nvSpPr>
          <p:spPr>
            <a:xfrm rot="5208878">
              <a:off x="5230449" y="4924949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5" name="Oval 644">
              <a:extLst>
                <a:ext uri="{FF2B5EF4-FFF2-40B4-BE49-F238E27FC236}">
                  <a16:creationId xmlns:a16="http://schemas.microsoft.com/office/drawing/2014/main" id="{DA28BE55-C2EC-C547-A6AD-62ED2553E3F8}"/>
                </a:ext>
              </a:extLst>
            </p:cNvPr>
            <p:cNvSpPr/>
            <p:nvPr/>
          </p:nvSpPr>
          <p:spPr>
            <a:xfrm rot="9045442">
              <a:off x="4995566" y="5055531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6" name="Oval 645">
              <a:extLst>
                <a:ext uri="{FF2B5EF4-FFF2-40B4-BE49-F238E27FC236}">
                  <a16:creationId xmlns:a16="http://schemas.microsoft.com/office/drawing/2014/main" id="{8555F0FA-BD39-CC42-8734-FEE7C19ADB4A}"/>
                </a:ext>
              </a:extLst>
            </p:cNvPr>
            <p:cNvSpPr/>
            <p:nvPr/>
          </p:nvSpPr>
          <p:spPr>
            <a:xfrm rot="5208878">
              <a:off x="5340984" y="5174627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7" name="Oval 646">
              <a:extLst>
                <a:ext uri="{FF2B5EF4-FFF2-40B4-BE49-F238E27FC236}">
                  <a16:creationId xmlns:a16="http://schemas.microsoft.com/office/drawing/2014/main" id="{B7620949-8FD5-174A-945B-8C4AFAB0BB54}"/>
                </a:ext>
              </a:extLst>
            </p:cNvPr>
            <p:cNvSpPr/>
            <p:nvPr/>
          </p:nvSpPr>
          <p:spPr>
            <a:xfrm rot="5208878">
              <a:off x="5105614" y="5032991"/>
              <a:ext cx="71808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8" name="Oval 647">
              <a:extLst>
                <a:ext uri="{FF2B5EF4-FFF2-40B4-BE49-F238E27FC236}">
                  <a16:creationId xmlns:a16="http://schemas.microsoft.com/office/drawing/2014/main" id="{C6C73309-7ED9-A14B-91E1-D511F6A6FCA1}"/>
                </a:ext>
              </a:extLst>
            </p:cNvPr>
            <p:cNvSpPr/>
            <p:nvPr/>
          </p:nvSpPr>
          <p:spPr>
            <a:xfrm rot="3325992">
              <a:off x="5325048" y="5010666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9" name="Oval 648">
              <a:extLst>
                <a:ext uri="{FF2B5EF4-FFF2-40B4-BE49-F238E27FC236}">
                  <a16:creationId xmlns:a16="http://schemas.microsoft.com/office/drawing/2014/main" id="{E0C00B40-1297-964C-941E-348A7968CABB}"/>
                </a:ext>
              </a:extLst>
            </p:cNvPr>
            <p:cNvSpPr/>
            <p:nvPr/>
          </p:nvSpPr>
          <p:spPr>
            <a:xfrm rot="3325992">
              <a:off x="5208250" y="4970514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0" name="Oval 649">
              <a:extLst>
                <a:ext uri="{FF2B5EF4-FFF2-40B4-BE49-F238E27FC236}">
                  <a16:creationId xmlns:a16="http://schemas.microsoft.com/office/drawing/2014/main" id="{EB915FAE-C6CC-FE4B-8C0C-486CF993C131}"/>
                </a:ext>
              </a:extLst>
            </p:cNvPr>
            <p:cNvSpPr/>
            <p:nvPr/>
          </p:nvSpPr>
          <p:spPr>
            <a:xfrm rot="8053906">
              <a:off x="5218911" y="5042819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1" name="Oval 650">
              <a:extLst>
                <a:ext uri="{FF2B5EF4-FFF2-40B4-BE49-F238E27FC236}">
                  <a16:creationId xmlns:a16="http://schemas.microsoft.com/office/drawing/2014/main" id="{B536BCAD-E85D-3447-A78B-A3766E54C636}"/>
                </a:ext>
              </a:extLst>
            </p:cNvPr>
            <p:cNvSpPr/>
            <p:nvPr/>
          </p:nvSpPr>
          <p:spPr>
            <a:xfrm rot="5208878">
              <a:off x="5001849" y="5153549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2" name="Oval 651">
              <a:extLst>
                <a:ext uri="{FF2B5EF4-FFF2-40B4-BE49-F238E27FC236}">
                  <a16:creationId xmlns:a16="http://schemas.microsoft.com/office/drawing/2014/main" id="{C6EE29CD-6F1B-6C46-96D4-4D2D97835A4A}"/>
                </a:ext>
              </a:extLst>
            </p:cNvPr>
            <p:cNvSpPr/>
            <p:nvPr/>
          </p:nvSpPr>
          <p:spPr>
            <a:xfrm rot="9045442">
              <a:off x="4766966" y="5284131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3" name="Oval 652">
              <a:extLst>
                <a:ext uri="{FF2B5EF4-FFF2-40B4-BE49-F238E27FC236}">
                  <a16:creationId xmlns:a16="http://schemas.microsoft.com/office/drawing/2014/main" id="{B79BEF2C-49F8-DB4B-AA94-FF7C4808D1AB}"/>
                </a:ext>
              </a:extLst>
            </p:cNvPr>
            <p:cNvSpPr/>
            <p:nvPr/>
          </p:nvSpPr>
          <p:spPr>
            <a:xfrm rot="5208878">
              <a:off x="5112384" y="5403227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4" name="Oval 653">
              <a:extLst>
                <a:ext uri="{FF2B5EF4-FFF2-40B4-BE49-F238E27FC236}">
                  <a16:creationId xmlns:a16="http://schemas.microsoft.com/office/drawing/2014/main" id="{9E89EF38-AB63-B240-8A12-ED4E42AD91D9}"/>
                </a:ext>
              </a:extLst>
            </p:cNvPr>
            <p:cNvSpPr/>
            <p:nvPr/>
          </p:nvSpPr>
          <p:spPr>
            <a:xfrm rot="5208878">
              <a:off x="4877014" y="5261591"/>
              <a:ext cx="71808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5" name="Oval 654">
              <a:extLst>
                <a:ext uri="{FF2B5EF4-FFF2-40B4-BE49-F238E27FC236}">
                  <a16:creationId xmlns:a16="http://schemas.microsoft.com/office/drawing/2014/main" id="{E6510664-5BB2-D641-9C95-E13E41E703AA}"/>
                </a:ext>
              </a:extLst>
            </p:cNvPr>
            <p:cNvSpPr/>
            <p:nvPr/>
          </p:nvSpPr>
          <p:spPr>
            <a:xfrm rot="5208878">
              <a:off x="5219448" y="5431938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6" name="Oval 655">
              <a:extLst>
                <a:ext uri="{FF2B5EF4-FFF2-40B4-BE49-F238E27FC236}">
                  <a16:creationId xmlns:a16="http://schemas.microsoft.com/office/drawing/2014/main" id="{2B139217-C9F0-424B-8D1C-59273FB66BCD}"/>
                </a:ext>
              </a:extLst>
            </p:cNvPr>
            <p:cNvSpPr/>
            <p:nvPr/>
          </p:nvSpPr>
          <p:spPr>
            <a:xfrm rot="3325992">
              <a:off x="5096448" y="5239266"/>
              <a:ext cx="102484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7" name="Oval 656">
              <a:extLst>
                <a:ext uri="{FF2B5EF4-FFF2-40B4-BE49-F238E27FC236}">
                  <a16:creationId xmlns:a16="http://schemas.microsoft.com/office/drawing/2014/main" id="{4C8BF072-34D3-D949-B2FC-35408FAC4EBD}"/>
                </a:ext>
              </a:extLst>
            </p:cNvPr>
            <p:cNvSpPr/>
            <p:nvPr/>
          </p:nvSpPr>
          <p:spPr>
            <a:xfrm rot="5269523">
              <a:off x="5261128" y="5352319"/>
              <a:ext cx="6343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8" name="Oval 657">
              <a:extLst>
                <a:ext uri="{FF2B5EF4-FFF2-40B4-BE49-F238E27FC236}">
                  <a16:creationId xmlns:a16="http://schemas.microsoft.com/office/drawing/2014/main" id="{5147007C-4761-E142-8FB1-D97B1D0EF520}"/>
                </a:ext>
              </a:extLst>
            </p:cNvPr>
            <p:cNvSpPr/>
            <p:nvPr/>
          </p:nvSpPr>
          <p:spPr>
            <a:xfrm rot="3325992">
              <a:off x="4979650" y="5199114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9" name="Oval 658">
              <a:extLst>
                <a:ext uri="{FF2B5EF4-FFF2-40B4-BE49-F238E27FC236}">
                  <a16:creationId xmlns:a16="http://schemas.microsoft.com/office/drawing/2014/main" id="{AF084BF9-3F0C-0A4C-B92B-DC66EC9FE923}"/>
                </a:ext>
              </a:extLst>
            </p:cNvPr>
            <p:cNvSpPr/>
            <p:nvPr/>
          </p:nvSpPr>
          <p:spPr>
            <a:xfrm rot="8053906">
              <a:off x="4990311" y="5271419"/>
              <a:ext cx="45719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0" name="Oval 659">
              <a:extLst>
                <a:ext uri="{FF2B5EF4-FFF2-40B4-BE49-F238E27FC236}">
                  <a16:creationId xmlns:a16="http://schemas.microsoft.com/office/drawing/2014/main" id="{15B49BAD-265F-E84A-A4EE-DBD80D2E56E6}"/>
                </a:ext>
              </a:extLst>
            </p:cNvPr>
            <p:cNvSpPr/>
            <p:nvPr/>
          </p:nvSpPr>
          <p:spPr>
            <a:xfrm rot="3325992">
              <a:off x="5337811" y="5402805"/>
              <a:ext cx="57445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44" name="Picture 4" descr="See the source image">
            <a:extLst>
              <a:ext uri="{FF2B5EF4-FFF2-40B4-BE49-F238E27FC236}">
                <a16:creationId xmlns:a16="http://schemas.microsoft.com/office/drawing/2014/main" id="{10018EE3-D155-4D63-9272-BC43E001C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67" y="1693185"/>
            <a:ext cx="5925346" cy="395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970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A57E7-C05E-6247-91E6-6A44A939D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J-hook</a:t>
            </a:r>
          </a:p>
        </p:txBody>
      </p:sp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C27BEC26-F589-4333-922B-5C2881296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7" y="1625452"/>
            <a:ext cx="5384800" cy="403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ee the source image">
            <a:extLst>
              <a:ext uri="{FF2B5EF4-FFF2-40B4-BE49-F238E27FC236}">
                <a16:creationId xmlns:a16="http://schemas.microsoft.com/office/drawing/2014/main" id="{A6901CF9-55CF-4B00-BE99-5CE1533FE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773" y="1625452"/>
            <a:ext cx="6482390" cy="431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ee the source image">
            <a:extLst>
              <a:ext uri="{FF2B5EF4-FFF2-40B4-BE49-F238E27FC236}">
                <a16:creationId xmlns:a16="http://schemas.microsoft.com/office/drawing/2014/main" id="{2C285F4D-01B8-4D59-894D-F2BB2D958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773" y="1484782"/>
            <a:ext cx="6482390" cy="431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51065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8EA3-0368-4A41-8AA9-FFBB9D762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W-weir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52ABEB-CF8D-4D57-B5F9-2B8B63ABE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8889" y="872068"/>
            <a:ext cx="10353284" cy="5370688"/>
          </a:xfrm>
        </p:spPr>
      </p:pic>
    </p:spTree>
    <p:extLst>
      <p:ext uri="{BB962C8B-B14F-4D97-AF65-F5344CB8AC3E}">
        <p14:creationId xmlns:p14="http://schemas.microsoft.com/office/powerpoint/2010/main" val="1674476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D73F67-5C38-0AF7-C7D1-DB1501FCD2DF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Streambank Stabilization: Bioengineering Solutions</a:t>
            </a:r>
          </a:p>
        </p:txBody>
      </p:sp>
    </p:spTree>
    <p:extLst>
      <p:ext uri="{BB962C8B-B14F-4D97-AF65-F5344CB8AC3E}">
        <p14:creationId xmlns:p14="http://schemas.microsoft.com/office/powerpoint/2010/main" val="844486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987550" y="-93663"/>
            <a:ext cx="8680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Successful Streambank Stabilization</a:t>
            </a:r>
          </a:p>
        </p:txBody>
      </p:sp>
      <p:sp>
        <p:nvSpPr>
          <p:cNvPr id="157699" name="Rectangle 2"/>
          <p:cNvSpPr>
            <a:spLocks noChangeArrowheads="1"/>
          </p:cNvSpPr>
          <p:nvPr/>
        </p:nvSpPr>
        <p:spPr bwMode="auto">
          <a:xfrm>
            <a:off x="1987550" y="552449"/>
            <a:ext cx="80867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Low streambanks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Shallow slope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Dense vegetation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Temporary biodegradable matting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Bioengineering in high-stress areas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Proper channel morphology</a:t>
            </a:r>
          </a:p>
        </p:txBody>
      </p:sp>
      <p:pic>
        <p:nvPicPr>
          <p:cNvPr id="157700" name="Picture 4" descr="C:\Documents and Settings\Gr\My Documents\My Pictures\GJ Bus\AL Auburn UT Town Cr\08Jan construction (6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3" y="3783016"/>
            <a:ext cx="4479925" cy="307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1" name="Picture 2" descr="C:\Documents and Settings\Gr\My Documents\My Pictures\Project NCSU\RB II\08 Aug (1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1888" y="3783016"/>
            <a:ext cx="4456112" cy="307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6779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8" name="TextBox 2"/>
          <p:cNvSpPr txBox="1">
            <a:spLocks noChangeArrowheads="1"/>
          </p:cNvSpPr>
          <p:nvPr/>
        </p:nvSpPr>
        <p:spPr bwMode="auto">
          <a:xfrm>
            <a:off x="1378226" y="1068042"/>
            <a:ext cx="1004128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Integrating living woody and herbaceous materials to increase strength and structure of the soil (i.e., increase critical shear)</a:t>
            </a:r>
          </a:p>
        </p:txBody>
      </p:sp>
      <p:pic>
        <p:nvPicPr>
          <p:cNvPr id="154630" name="Picture 2" descr="C:\Documents and Settings\Gr\My Documents\My Pictures\Project NCSU\RB Storms\07Dec30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1684" y="2228689"/>
            <a:ext cx="4967308" cy="3691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Documents and Settings\Gr\My Documents\My Pictures\Project NCSU\RB II\08 Aug (1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861" y="2234900"/>
            <a:ext cx="5349410" cy="3691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18F200-9054-9D42-844B-93942F9AE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" charset="0"/>
              </a:rPr>
              <a:t>Streambank Bioengineering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79642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A6A8E-47A6-4B2D-B73F-F8737EABC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622" y="-114780"/>
            <a:ext cx="10972800" cy="1143000"/>
          </a:xfrm>
        </p:spPr>
        <p:txBody>
          <a:bodyPr/>
          <a:lstStyle/>
          <a:p>
            <a:r>
              <a:rPr lang="en-US" dirty="0"/>
              <a:t>Brush mattress &amp; live stakes</a:t>
            </a:r>
          </a:p>
        </p:txBody>
      </p:sp>
      <p:pic>
        <p:nvPicPr>
          <p:cNvPr id="3074" name="Picture 2" descr="Brush Mattresses">
            <a:extLst>
              <a:ext uri="{FF2B5EF4-FFF2-40B4-BE49-F238E27FC236}">
                <a16:creationId xmlns:a16="http://schemas.microsoft.com/office/drawing/2014/main" id="{8C9CEE6D-C2AA-4406-BAE6-F5BC289D120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068" y="804732"/>
            <a:ext cx="5994402" cy="566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ive Brush Mattress">
            <a:extLst>
              <a:ext uri="{FF2B5EF4-FFF2-40B4-BE49-F238E27FC236}">
                <a16:creationId xmlns:a16="http://schemas.microsoft.com/office/drawing/2014/main" id="{A2E67B96-6214-4CE6-AD40-CC21BCF77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23" y="1810990"/>
            <a:ext cx="5509716" cy="412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534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A6A8E-47A6-4B2D-B73F-F8737EABC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Vegetated Soil Lift</a:t>
            </a:r>
          </a:p>
        </p:txBody>
      </p:sp>
      <p:pic>
        <p:nvPicPr>
          <p:cNvPr id="3076" name="Picture 4" descr="Bioengineering Materials | Ernst Conservation Seeds">
            <a:extLst>
              <a:ext uri="{FF2B5EF4-FFF2-40B4-BE49-F238E27FC236}">
                <a16:creationId xmlns:a16="http://schemas.microsoft.com/office/drawing/2014/main" id="{3CF71713-5E3D-43FC-B6A1-9017BD00364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6" y="1600203"/>
            <a:ext cx="5723466" cy="457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rosion control using coir netting and live willow - JPR Environmental">
            <a:extLst>
              <a:ext uri="{FF2B5EF4-FFF2-40B4-BE49-F238E27FC236}">
                <a16:creationId xmlns:a16="http://schemas.microsoft.com/office/drawing/2014/main" id="{026BC70B-B81F-4876-A829-2F8F5C7D3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1" y="1848457"/>
            <a:ext cx="5937955" cy="408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172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A57E7-C05E-6247-91E6-6A44A939D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Root wads &amp; wood vanes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9A977A-6FEE-154D-A897-3D99955FA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132" y="533400"/>
            <a:ext cx="4140232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0F0405-8BEA-EA4F-B195-1EC2C5CE6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3581400"/>
            <a:ext cx="4159250" cy="3115423"/>
          </a:xfrm>
          <a:prstGeom prst="rect">
            <a:avLst/>
          </a:prstGeom>
        </p:spPr>
      </p:pic>
      <p:pic>
        <p:nvPicPr>
          <p:cNvPr id="9218" name="Picture 2" descr="Figure 14: Plan-view illustration of Figure 12 toe wood based bank stability">
            <a:extLst>
              <a:ext uri="{FF2B5EF4-FFF2-40B4-BE49-F238E27FC236}">
                <a16:creationId xmlns:a16="http://schemas.microsoft.com/office/drawing/2014/main" id="{569D8573-8393-4832-A978-7E9FBAC77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84" y="1106311"/>
            <a:ext cx="5903874" cy="525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1594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A57E7-C05E-6247-91E6-6A44A939D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Root wads &amp; wood vanes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9A977A-6FEE-154D-A897-3D99955FA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132" y="533400"/>
            <a:ext cx="4140232" cy="320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D1C1AB-4893-AA44-B2CE-DD0852186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600200"/>
            <a:ext cx="7126721" cy="434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0F0405-8BEA-EA4F-B195-1EC2C5CE6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3581400"/>
            <a:ext cx="4159250" cy="311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6980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CC932-FB98-4FFE-BE87-32909E6D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73" y="104591"/>
            <a:ext cx="10972800" cy="597647"/>
          </a:xfrm>
        </p:spPr>
        <p:txBody>
          <a:bodyPr anchor="t">
            <a:normAutofit/>
          </a:bodyPr>
          <a:lstStyle/>
          <a:p>
            <a:r>
              <a:rPr lang="en-US" dirty="0"/>
              <a:t>Stream Bank Stabilization: </a:t>
            </a:r>
            <a:r>
              <a:rPr lang="en-US" i="1" dirty="0"/>
              <a:t>Hard</a:t>
            </a:r>
            <a:r>
              <a:rPr lang="en-US" dirty="0"/>
              <a:t> Engineering</a:t>
            </a:r>
          </a:p>
        </p:txBody>
      </p:sp>
      <p:pic>
        <p:nvPicPr>
          <p:cNvPr id="7178" name="Picture 10" descr="Clarksville Riverside Drive Riverbank Stabilization Project completed ahead  of schedule &gt; Nashville District &gt; News Stories">
            <a:extLst>
              <a:ext uri="{FF2B5EF4-FFF2-40B4-BE49-F238E27FC236}">
                <a16:creationId xmlns:a16="http://schemas.microsoft.com/office/drawing/2014/main" id="{8DA0ADCC-AD1B-4301-A76E-678D244DD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258"/>
            <a:ext cx="6284712" cy="41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proving Chautauqua's Water Quality With Improvement Projects | News,  Sports, Jobs - Post Journal">
            <a:extLst>
              <a:ext uri="{FF2B5EF4-FFF2-40B4-BE49-F238E27FC236}">
                <a16:creationId xmlns:a16="http://schemas.microsoft.com/office/drawing/2014/main" id="{A1AA582D-3FF3-4A17-BDAC-ACFD2F381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8"/>
          <a:stretch/>
        </p:blipFill>
        <p:spPr bwMode="auto">
          <a:xfrm>
            <a:off x="6451610" y="1584260"/>
            <a:ext cx="5740390" cy="417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668128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Purd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</TotalTime>
  <Words>143</Words>
  <Application>Microsoft Office PowerPoint</Application>
  <PresentationFormat>Widescreen</PresentationFormat>
  <Paragraphs>48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Century Schoolbook</vt:lpstr>
      <vt:lpstr>Wingdings</vt:lpstr>
      <vt:lpstr>Wingdings 2</vt:lpstr>
      <vt:lpstr>View</vt:lpstr>
      <vt:lpstr>Purdue</vt:lpstr>
      <vt:lpstr>Stream Restoration Examples</vt:lpstr>
      <vt:lpstr>Streambank Stabilization: Bioengineering Solutions</vt:lpstr>
      <vt:lpstr>PowerPoint Presentation</vt:lpstr>
      <vt:lpstr>Streambank Bioengineering</vt:lpstr>
      <vt:lpstr>Brush mattress &amp; live stakes</vt:lpstr>
      <vt:lpstr>Vegetated Soil Lift</vt:lpstr>
      <vt:lpstr>Root wads &amp; wood vanes</vt:lpstr>
      <vt:lpstr>Root wads &amp; wood vanes</vt:lpstr>
      <vt:lpstr>Stream Bank Stabilization: Hard Engineering</vt:lpstr>
      <vt:lpstr>Stream Bank Stabilization: Hard Engineering</vt:lpstr>
      <vt:lpstr>Riparian Buffer Restoration</vt:lpstr>
      <vt:lpstr>PowerPoint Presentation</vt:lpstr>
      <vt:lpstr>PowerPoint Presentation</vt:lpstr>
      <vt:lpstr>PowerPoint Presentation</vt:lpstr>
      <vt:lpstr>In-Stream Structures</vt:lpstr>
      <vt:lpstr>In-stream Structures</vt:lpstr>
      <vt:lpstr>Cross-vane boulder structures</vt:lpstr>
      <vt:lpstr>J-hook</vt:lpstr>
      <vt:lpstr>W-weir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Addressing Water Pollution as an Ecological Engineer</dc:title>
  <dc:creator>Danielle Winter</dc:creator>
  <cp:lastModifiedBy>Lay, Danielle</cp:lastModifiedBy>
  <cp:revision>22</cp:revision>
  <dcterms:created xsi:type="dcterms:W3CDTF">2020-10-28T05:03:32Z</dcterms:created>
  <dcterms:modified xsi:type="dcterms:W3CDTF">2024-10-10T19:54:38Z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44bd30-2ed7-4c9d-9d12-46200872a97b_Enabled">
    <vt:lpwstr>true</vt:lpwstr>
  </property>
  <property fmtid="{D5CDD505-2E9C-101B-9397-08002B2CF9AE}" pid="3" name="MSIP_Label_4044bd30-2ed7-4c9d-9d12-46200872a97b_SetDate">
    <vt:lpwstr>2024-08-13T18:38:39Z</vt:lpwstr>
  </property>
  <property fmtid="{D5CDD505-2E9C-101B-9397-08002B2CF9AE}" pid="4" name="MSIP_Label_4044bd30-2ed7-4c9d-9d12-46200872a97b_Method">
    <vt:lpwstr>Standard</vt:lpwstr>
  </property>
  <property fmtid="{D5CDD505-2E9C-101B-9397-08002B2CF9AE}" pid="5" name="MSIP_Label_4044bd30-2ed7-4c9d-9d12-46200872a97b_Name">
    <vt:lpwstr>defa4170-0d19-0005-0004-bc88714345d2</vt:lpwstr>
  </property>
  <property fmtid="{D5CDD505-2E9C-101B-9397-08002B2CF9AE}" pid="6" name="MSIP_Label_4044bd30-2ed7-4c9d-9d12-46200872a97b_SiteId">
    <vt:lpwstr>4130bd39-7c53-419c-b1e5-8758d6d63f21</vt:lpwstr>
  </property>
  <property fmtid="{D5CDD505-2E9C-101B-9397-08002B2CF9AE}" pid="7" name="MSIP_Label_4044bd30-2ed7-4c9d-9d12-46200872a97b_ActionId">
    <vt:lpwstr>719a6712-e4d7-4f90-bdd3-1c111b170f56</vt:lpwstr>
  </property>
  <property fmtid="{D5CDD505-2E9C-101B-9397-08002B2CF9AE}" pid="8" name="MSIP_Label_4044bd30-2ed7-4c9d-9d12-46200872a97b_ContentBits">
    <vt:lpwstr>0</vt:lpwstr>
  </property>
</Properties>
</file>