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59" r:id="rId8"/>
    <p:sldId id="260" r:id="rId9"/>
    <p:sldId id="266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9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8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5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609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39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3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1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3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5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2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8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813B4-BB02-446C-8D3E-4002191C5D4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F8F2ED-75B2-456A-80A9-975F93EEC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4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4-H Resumes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_tit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Life Skills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Skill Statement: Planned 4-H Jr. Leader Christmas Community Service Project.</a:t>
            </a:r>
          </a:p>
          <a:p>
            <a:r>
              <a:rPr lang="en-US" altLang="en-US" sz="3200" dirty="0"/>
              <a:t>Stronger Skill Statement: Planned 4-H Jr. Leader Christmas Community Service project that provided 30 children with Christmas gifts.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  <a:br>
              <a:rPr lang="en-US" altLang="en-US" b="1"/>
            </a:br>
            <a:r>
              <a:rPr lang="en-US" altLang="en-US" sz="4000" b="1" i="1"/>
              <a:t>Resume’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6039" y="1766888"/>
            <a:ext cx="7769225" cy="318611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sz="3600"/>
              <a:t>Future Goals</a:t>
            </a:r>
          </a:p>
          <a:p>
            <a:pPr lvl="1" eaLnBrk="1" hangingPunct="1"/>
            <a:r>
              <a:rPr lang="en-US" altLang="en-US" sz="3200"/>
              <a:t>Try to refer back to life skills</a:t>
            </a:r>
          </a:p>
          <a:p>
            <a:pPr lvl="1" eaLnBrk="1" hangingPunct="1"/>
            <a:r>
              <a:rPr lang="en-US" altLang="en-US" sz="3200"/>
              <a:t>Be brief</a:t>
            </a:r>
          </a:p>
          <a:p>
            <a:pPr lvl="1" eaLnBrk="1" hangingPunct="1"/>
            <a:r>
              <a:rPr lang="en-US" altLang="en-US" sz="3200"/>
              <a:t>List long term or short term goals</a:t>
            </a:r>
          </a:p>
          <a:p>
            <a:pPr lvl="1" eaLnBrk="1" hangingPunct="1"/>
            <a:r>
              <a:rPr lang="en-US" altLang="en-US" sz="3200"/>
              <a:t>Can relate to 4-H, school, career, etc.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  <a:br>
              <a:rPr lang="en-US" altLang="en-US" b="1"/>
            </a:br>
            <a:r>
              <a:rPr lang="en-US" altLang="en-US" sz="4000" b="1" i="1"/>
              <a:t>Resume’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6764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/>
              <a:t>Honors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Not completely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List 4-H honors first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Honors related to that project category first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Start with highest honor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Don’t list ribbons and trophies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i.e. “I won Grand Champion Steer 4 times at my county fair.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List Non 4-H honors only if: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You have extra room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They are directly related to the project category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  <a:br>
              <a:rPr lang="en-US" altLang="en-US" b="1"/>
            </a:br>
            <a:r>
              <a:rPr lang="en-US" altLang="en-US" sz="4000" b="1" i="1"/>
              <a:t>Cover Letter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4777" y="1766888"/>
            <a:ext cx="7769225" cy="5091112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Write specifically about the life skills that you will list in the resume’</a:t>
            </a:r>
          </a:p>
          <a:p>
            <a:pPr eaLnBrk="1" hangingPunct="1"/>
            <a:r>
              <a:rPr lang="en-US" altLang="en-US" sz="3600" dirty="0"/>
              <a:t>Personal Story/Experience can be used for intro</a:t>
            </a:r>
          </a:p>
          <a:p>
            <a:pPr eaLnBrk="1" hangingPunct="1"/>
            <a:r>
              <a:rPr lang="en-US" altLang="en-US" sz="3600" dirty="0"/>
              <a:t>Keep it short and to the point</a:t>
            </a:r>
          </a:p>
          <a:p>
            <a:pPr lvl="1" eaLnBrk="1" hangingPunct="1"/>
            <a:r>
              <a:rPr lang="en-US" altLang="en-US" sz="3200" dirty="0"/>
              <a:t>3-4 paragraphs</a:t>
            </a:r>
          </a:p>
          <a:p>
            <a:pPr lvl="1" eaLnBrk="1" hangingPunct="1"/>
            <a:r>
              <a:rPr lang="en-US" altLang="en-US" sz="3200" dirty="0"/>
              <a:t>Expand on life skills in resume’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676400"/>
            <a:ext cx="7772400" cy="5181600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sz="3600" dirty="0"/>
              <a:t>Choose Category </a:t>
            </a:r>
          </a:p>
          <a:p>
            <a:pPr marL="1009650" lvl="1" indent="-609600"/>
            <a:r>
              <a:rPr lang="en-US" altLang="en-US" sz="2400" dirty="0"/>
              <a:t>Animal Science (Meat and Milk Production)</a:t>
            </a:r>
          </a:p>
          <a:p>
            <a:pPr marL="1009650" lvl="1" indent="-609600"/>
            <a:r>
              <a:rPr lang="en-US" altLang="en-US" sz="2400" dirty="0"/>
              <a:t>Animal Science (Companion and Small Animal)</a:t>
            </a:r>
          </a:p>
          <a:p>
            <a:pPr marL="1009650" lvl="1" indent="-609600"/>
            <a:r>
              <a:rPr lang="en-US" altLang="en-US" sz="2400" dirty="0"/>
              <a:t>Citizenship</a:t>
            </a:r>
          </a:p>
          <a:p>
            <a:pPr marL="1009650" lvl="1" indent="-609600"/>
            <a:r>
              <a:rPr lang="en-US" altLang="en-US" sz="2400" dirty="0"/>
              <a:t>Communications</a:t>
            </a:r>
          </a:p>
          <a:p>
            <a:pPr marL="1009650" lvl="1" indent="-609600"/>
            <a:r>
              <a:rPr lang="en-US" altLang="en-US" sz="2400" dirty="0"/>
              <a:t>Engineering and Tech Science</a:t>
            </a:r>
          </a:p>
          <a:p>
            <a:pPr marL="1009650" lvl="1" indent="-609600"/>
            <a:r>
              <a:rPr lang="en-US" altLang="en-US" sz="2400" dirty="0"/>
              <a:t>Healthy Living, Food and Nutrition</a:t>
            </a:r>
          </a:p>
          <a:p>
            <a:pPr marL="1009650" lvl="1" indent="-609600"/>
            <a:r>
              <a:rPr lang="en-US" altLang="en-US" sz="2400" dirty="0"/>
              <a:t>Leadership Development</a:t>
            </a:r>
          </a:p>
          <a:p>
            <a:pPr marL="1009650" lvl="1" indent="-609600"/>
            <a:r>
              <a:rPr lang="en-US" altLang="en-US" sz="2400" dirty="0"/>
              <a:t>Plant and Environmental Science</a:t>
            </a:r>
          </a:p>
          <a:p>
            <a:pPr marL="1009650" lvl="1" indent="-609600"/>
            <a:endParaRPr lang="en-US" altLang="en-US" sz="2400" dirty="0"/>
          </a:p>
          <a:p>
            <a:pPr marL="609600" indent="-609600">
              <a:buNone/>
            </a:pPr>
            <a:endParaRPr lang="en-US" alt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Accomplishment Scholarships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dirty="0"/>
              <a:t>The Accomplishment Scholarship Application should consist of the following:</a:t>
            </a:r>
          </a:p>
          <a:p>
            <a:pPr lvl="1" eaLnBrk="1" hangingPunct="1"/>
            <a:r>
              <a:rPr lang="en-US" altLang="en-US" sz="2000" dirty="0"/>
              <a:t>Demographics Form</a:t>
            </a:r>
          </a:p>
          <a:p>
            <a:pPr lvl="1" eaLnBrk="1" hangingPunct="1"/>
            <a:r>
              <a:rPr lang="en-US" altLang="en-US" sz="2000" dirty="0"/>
              <a:t>Cover Letter</a:t>
            </a:r>
          </a:p>
          <a:p>
            <a:pPr lvl="1" eaLnBrk="1" hangingPunct="1"/>
            <a:r>
              <a:rPr lang="en-US" altLang="en-US" sz="2000" dirty="0"/>
              <a:t>Resume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  <a:br>
              <a:rPr lang="en-US" altLang="en-US" b="1"/>
            </a:br>
            <a:r>
              <a:rPr lang="en-US" altLang="en-US" sz="4000" b="1" i="1"/>
              <a:t>Resume’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7334" y="1776548"/>
            <a:ext cx="9838266" cy="4852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Use a Professional Format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/>
              <a:t>Neat and typed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/>
              <a:t>Center your Name and Contact Info at Top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/>
              <a:t>Three Sections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dirty="0"/>
              <a:t>Skills and Accomplishments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dirty="0"/>
              <a:t>Future Goals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dirty="0"/>
              <a:t>Honors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  <a:br>
              <a:rPr lang="en-US" altLang="en-US" sz="4000" b="1"/>
            </a:br>
            <a:r>
              <a:rPr lang="en-US" altLang="en-US" sz="4000" b="1" i="1"/>
              <a:t>Resume’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Use a Professional Format (continued)</a:t>
            </a:r>
          </a:p>
          <a:p>
            <a:pPr lvl="1" eaLnBrk="1" hangingPunct="1"/>
            <a:r>
              <a:rPr lang="en-US" altLang="en-US" sz="3200" dirty="0"/>
              <a:t>Bullet vs. Paragraph</a:t>
            </a:r>
          </a:p>
          <a:p>
            <a:pPr lvl="1" eaLnBrk="1" hangingPunct="1"/>
            <a:r>
              <a:rPr lang="en-US" altLang="en-US" sz="3200" dirty="0"/>
              <a:t>Stick with same format throughout</a:t>
            </a:r>
          </a:p>
          <a:p>
            <a:pPr lvl="1" eaLnBrk="1" hangingPunct="1"/>
            <a:r>
              <a:rPr lang="en-US" altLang="en-US" sz="3200" dirty="0"/>
              <a:t>Keep it as short as possible</a:t>
            </a:r>
          </a:p>
          <a:p>
            <a:pPr lvl="2" eaLnBrk="1" hangingPunct="1"/>
            <a:r>
              <a:rPr lang="en-US" altLang="en-US" sz="2800" dirty="0"/>
              <a:t>2 pages maximum, 10 point font minimum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303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/>
              <a:t>Accomplishment Scholarships</a:t>
            </a:r>
            <a:br>
              <a:rPr lang="en-US" altLang="en-US" b="1" dirty="0"/>
            </a:br>
            <a:r>
              <a:rPr lang="en-US" altLang="en-US" sz="4000" b="1" i="1" dirty="0"/>
              <a:t>Resume’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771" y="2122715"/>
            <a:ext cx="7772400" cy="3048000"/>
          </a:xfrm>
        </p:spPr>
        <p:txBody>
          <a:bodyPr>
            <a:normAutofit fontScale="55000" lnSpcReduction="20000"/>
          </a:bodyPr>
          <a:lstStyle/>
          <a:p>
            <a:pPr eaLnBrk="1" hangingPunct="1"/>
            <a:endParaRPr lang="en-US" altLang="en-US" sz="3600" dirty="0"/>
          </a:p>
          <a:p>
            <a:pPr eaLnBrk="1" hangingPunct="1"/>
            <a:r>
              <a:rPr lang="en-US" altLang="en-US" sz="8000" dirty="0"/>
              <a:t>Skills and Accomplishments</a:t>
            </a:r>
          </a:p>
          <a:p>
            <a:pPr marL="457200" lvl="1" indent="0" eaLnBrk="1" hangingPunct="1">
              <a:buNone/>
            </a:pPr>
            <a:endParaRPr lang="en-US" altLang="en-US" sz="5800" dirty="0"/>
          </a:p>
          <a:p>
            <a:pPr lvl="1" eaLnBrk="1" hangingPunct="1"/>
            <a:r>
              <a:rPr lang="en-US" altLang="en-US" sz="5800" dirty="0"/>
              <a:t>List strongest skills &amp; examples first</a:t>
            </a:r>
          </a:p>
          <a:p>
            <a:pPr lvl="1" eaLnBrk="1" hangingPunct="1"/>
            <a:r>
              <a:rPr lang="en-US" altLang="en-US" sz="5800" dirty="0"/>
              <a:t>Life skills should relate directly to project category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752600"/>
            <a:ext cx="7772400" cy="4191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Life skills</a:t>
            </a:r>
          </a:p>
          <a:p>
            <a:pPr lvl="1" eaLnBrk="1" hangingPunct="1"/>
            <a:r>
              <a:rPr lang="en-US" altLang="en-US" sz="3200" dirty="0"/>
              <a:t>What have you learned through this 4-H project?</a:t>
            </a:r>
          </a:p>
          <a:p>
            <a:pPr lvl="1" eaLnBrk="1" hangingPunct="1"/>
            <a:r>
              <a:rPr lang="en-US" altLang="en-US" sz="3200" dirty="0"/>
              <a:t>Life skills should be appropriate for the category</a:t>
            </a:r>
          </a:p>
          <a:p>
            <a:pPr lvl="2" eaLnBrk="1" hangingPunct="1"/>
            <a:r>
              <a:rPr lang="en-US" altLang="en-US" sz="2800" dirty="0"/>
              <a:t>List 3 if they are strong ones</a:t>
            </a:r>
          </a:p>
          <a:p>
            <a:pPr lvl="2" eaLnBrk="1" hangingPunct="1"/>
            <a:r>
              <a:rPr lang="en-US" altLang="en-US" sz="2800" dirty="0"/>
              <a:t>List 4 if only one or two are strong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Accomplishment Scholarships</a:t>
            </a:r>
            <a:br>
              <a:rPr lang="en-US" altLang="en-US" sz="4000" b="1"/>
            </a:br>
            <a:r>
              <a:rPr lang="en-US" altLang="en-US" sz="4000" b="1" i="1"/>
              <a:t>Life Skills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86038" y="1766888"/>
            <a:ext cx="3808412" cy="5091112"/>
          </a:xfrm>
        </p:spPr>
        <p:txBody>
          <a:bodyPr/>
          <a:lstStyle/>
          <a:p>
            <a:pPr lvl="1" eaLnBrk="1" hangingPunct="1"/>
            <a:r>
              <a:rPr lang="en-US" altLang="en-US"/>
              <a:t>Communication</a:t>
            </a:r>
          </a:p>
          <a:p>
            <a:pPr lvl="1" eaLnBrk="1" hangingPunct="1"/>
            <a:r>
              <a:rPr lang="en-US" altLang="en-US"/>
              <a:t>Conflict resolution</a:t>
            </a:r>
          </a:p>
          <a:p>
            <a:pPr lvl="1" eaLnBrk="1" hangingPunct="1"/>
            <a:r>
              <a:rPr lang="en-US" altLang="en-US"/>
              <a:t>Cooperation</a:t>
            </a:r>
          </a:p>
          <a:p>
            <a:pPr lvl="1" eaLnBrk="1" hangingPunct="1"/>
            <a:r>
              <a:rPr lang="en-US" altLang="en-US"/>
              <a:t>Coping</a:t>
            </a:r>
          </a:p>
          <a:p>
            <a:pPr lvl="1" eaLnBrk="1" hangingPunct="1"/>
            <a:r>
              <a:rPr lang="en-US" altLang="en-US"/>
              <a:t>Creative thinking</a:t>
            </a:r>
          </a:p>
          <a:p>
            <a:pPr lvl="1" eaLnBrk="1" hangingPunct="1"/>
            <a:r>
              <a:rPr lang="en-US" altLang="en-US"/>
              <a:t>Decision making</a:t>
            </a:r>
          </a:p>
          <a:p>
            <a:pPr lvl="1" eaLnBrk="1" hangingPunct="1"/>
            <a:r>
              <a:rPr lang="en-US" altLang="en-US"/>
              <a:t>Honesty</a:t>
            </a:r>
          </a:p>
          <a:p>
            <a:pPr lvl="1" eaLnBrk="1" hangingPunct="1"/>
            <a:r>
              <a:rPr lang="en-US" altLang="en-US"/>
              <a:t>Leadership</a:t>
            </a:r>
          </a:p>
          <a:p>
            <a:pPr lvl="1" eaLnBrk="1" hangingPunct="1"/>
            <a:r>
              <a:rPr lang="en-US" altLang="en-US"/>
              <a:t>Managing resources</a:t>
            </a:r>
          </a:p>
          <a:p>
            <a:pPr lvl="1" eaLnBrk="1" hangingPunct="1"/>
            <a:r>
              <a:rPr lang="en-US" altLang="en-US"/>
              <a:t>Managing stress</a:t>
            </a:r>
          </a:p>
          <a:p>
            <a:pPr lvl="1" eaLnBrk="1" hangingPunct="1"/>
            <a:r>
              <a:rPr lang="en-US" altLang="en-US"/>
              <a:t>Motivating self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546851" y="1766888"/>
            <a:ext cx="3808413" cy="5091112"/>
          </a:xfrm>
        </p:spPr>
        <p:txBody>
          <a:bodyPr/>
          <a:lstStyle/>
          <a:p>
            <a:pPr lvl="1" eaLnBrk="1" hangingPunct="1"/>
            <a:r>
              <a:rPr lang="en-US" altLang="en-US"/>
              <a:t>Negotiating</a:t>
            </a:r>
          </a:p>
          <a:p>
            <a:pPr lvl="1" eaLnBrk="1" hangingPunct="1"/>
            <a:r>
              <a:rPr lang="en-US" altLang="en-US"/>
              <a:t>Organization</a:t>
            </a:r>
          </a:p>
          <a:p>
            <a:pPr lvl="1" eaLnBrk="1" hangingPunct="1"/>
            <a:r>
              <a:rPr lang="en-US" altLang="en-US"/>
              <a:t>Planning</a:t>
            </a:r>
          </a:p>
          <a:p>
            <a:pPr lvl="1" eaLnBrk="1" hangingPunct="1"/>
            <a:r>
              <a:rPr lang="en-US" altLang="en-US"/>
              <a:t>Problem solving</a:t>
            </a:r>
          </a:p>
          <a:p>
            <a:pPr lvl="1" eaLnBrk="1" hangingPunct="1"/>
            <a:r>
              <a:rPr lang="en-US" altLang="en-US"/>
              <a:t>Reasoning</a:t>
            </a:r>
          </a:p>
          <a:p>
            <a:pPr lvl="1" eaLnBrk="1" hangingPunct="1"/>
            <a:r>
              <a:rPr lang="en-US" altLang="en-US"/>
              <a:t>Record keeping</a:t>
            </a:r>
          </a:p>
          <a:p>
            <a:pPr lvl="1" eaLnBrk="1" hangingPunct="1"/>
            <a:r>
              <a:rPr lang="en-US" altLang="en-US"/>
              <a:t>Responsibility</a:t>
            </a:r>
          </a:p>
          <a:p>
            <a:pPr lvl="1" eaLnBrk="1" hangingPunct="1"/>
            <a:r>
              <a:rPr lang="en-US" altLang="en-US"/>
              <a:t>Public Speaking</a:t>
            </a:r>
          </a:p>
          <a:p>
            <a:pPr lvl="1" eaLnBrk="1" hangingPunct="1"/>
            <a:r>
              <a:rPr lang="en-US" altLang="en-US"/>
              <a:t>Technology</a:t>
            </a:r>
          </a:p>
          <a:p>
            <a:pPr lvl="1" eaLnBrk="1" hangingPunct="1"/>
            <a:r>
              <a:rPr lang="en-US" altLang="en-US"/>
              <a:t>Time management</a:t>
            </a:r>
          </a:p>
          <a:p>
            <a:pPr lvl="1" eaLnBrk="1" hangingPunct="1"/>
            <a:r>
              <a:rPr lang="en-US" altLang="en-US"/>
              <a:t>Teamwork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Life Skills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Skill Statement: Responsible for vaccination of my horses.</a:t>
            </a:r>
          </a:p>
          <a:p>
            <a:r>
              <a:rPr lang="en-US" altLang="en-US" sz="3200" dirty="0"/>
              <a:t>Stronger Skill Statement: Prevented disease by implementing a herd health plan for my horses</a:t>
            </a:r>
            <a:r>
              <a:rPr lang="en-US" altLang="en-US" sz="2800" dirty="0"/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893</TotalTime>
  <Words>423</Words>
  <Application>Microsoft Office PowerPoint</Application>
  <PresentationFormat>Widescreen</PresentationFormat>
  <Paragraphs>94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4-H Resumes</vt:lpstr>
      <vt:lpstr>Accomplishment Scholarships</vt:lpstr>
      <vt:lpstr>Accomplishment Scholarships</vt:lpstr>
      <vt:lpstr>Accomplishment Scholarships Resume’</vt:lpstr>
      <vt:lpstr>Accomplishment Scholarships Resume’</vt:lpstr>
      <vt:lpstr>Accomplishment Scholarships Resume’</vt:lpstr>
      <vt:lpstr>Accomplishment Scholarships</vt:lpstr>
      <vt:lpstr>Accomplishment Scholarships Life Skills</vt:lpstr>
      <vt:lpstr>Life Skills</vt:lpstr>
      <vt:lpstr>Life Skills</vt:lpstr>
      <vt:lpstr>Accomplishment Scholarships Resume’</vt:lpstr>
      <vt:lpstr>Accomplishment Scholarships Resume’</vt:lpstr>
      <vt:lpstr>Accomplishment Scholarships Cover Letter</vt:lpstr>
    </vt:vector>
  </TitlesOfParts>
  <Company>Purdue University - AgIT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Kidwell, Carla A.</dc:creator>
  <cp:lastModifiedBy>Hoffherr, Megan B</cp:lastModifiedBy>
  <cp:revision>22</cp:revision>
  <dcterms:created xsi:type="dcterms:W3CDTF">2017-02-27T15:59:47Z</dcterms:created>
  <dcterms:modified xsi:type="dcterms:W3CDTF">2021-09-01T20:56:17Z</dcterms:modified>
</cp:coreProperties>
</file>