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5" r:id="rId2"/>
    <p:sldId id="270" r:id="rId3"/>
    <p:sldId id="271" r:id="rId4"/>
    <p:sldId id="272" r:id="rId5"/>
    <p:sldId id="279" r:id="rId6"/>
    <p:sldId id="276" r:id="rId7"/>
    <p:sldId id="274" r:id="rId8"/>
    <p:sldId id="280" r:id="rId9"/>
    <p:sldId id="273" r:id="rId10"/>
    <p:sldId id="264" r:id="rId11"/>
    <p:sldId id="263" r:id="rId12"/>
    <p:sldId id="269" r:id="rId13"/>
    <p:sldId id="268" r:id="rId14"/>
    <p:sldId id="265" r:id="rId15"/>
    <p:sldId id="266" r:id="rId16"/>
    <p:sldId id="267" r:id="rId17"/>
    <p:sldId id="278" r:id="rId18"/>
    <p:sldId id="281" r:id="rId19"/>
    <p:sldId id="259" r:id="rId20"/>
    <p:sldId id="258" r:id="rId21"/>
    <p:sldId id="257" r:id="rId22"/>
    <p:sldId id="256" r:id="rId23"/>
    <p:sldId id="28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account" initials="Ma" lastIdx="5" clrIdx="0">
    <p:extLst>
      <p:ext uri="{19B8F6BF-5375-455C-9EA6-DF929625EA0E}">
        <p15:presenceInfo xmlns:p15="http://schemas.microsoft.com/office/powerpoint/2012/main" userId="6eaf063ef80e95ff" providerId="Windows Live"/>
      </p:ext>
    </p:extLst>
  </p:cmAuthor>
  <p:cmAuthor id="2" name="Rebecca Busse" initials="RB" lastIdx="5" clrIdx="1">
    <p:extLst>
      <p:ext uri="{19B8F6BF-5375-455C-9EA6-DF929625EA0E}">
        <p15:presenceInfo xmlns:p15="http://schemas.microsoft.com/office/powerpoint/2012/main" userId="a4cb0a81d0c0955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1" autoAdjust="0"/>
    <p:restoredTop sz="94660"/>
  </p:normalViewPr>
  <p:slideViewPr>
    <p:cSldViewPr snapToGrid="0">
      <p:cViewPr varScale="1">
        <p:scale>
          <a:sx n="70" d="100"/>
          <a:sy n="70" d="100"/>
        </p:scale>
        <p:origin x="672" y="72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98A3F0-CC72-4D93-9CF3-1E06A7AFD0A0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84551-3B76-47E7-B213-311DEF5BC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08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Rebecca Busse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84551-3B76-47E7-B213-311DEF5BC0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82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Public domain.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Tichnor</a:t>
            </a:r>
            <a:r>
              <a:rPr lang="en-US" baseline="0" dirty="0" smtClean="0"/>
              <a:t> Brothers, Publisher.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84551-3B76-47E7-B213-311DEF5BC0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53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Public</a:t>
            </a:r>
            <a:r>
              <a:rPr lang="en-US" baseline="0" dirty="0" smtClean="0"/>
              <a:t> Domain-Wikimedia Commons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84551-3B76-47E7-B213-311DEF5BC0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18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ForestWander</a:t>
            </a:r>
            <a:r>
              <a:rPr lang="en-US" dirty="0" smtClean="0"/>
              <a:t>-Wikimedia</a:t>
            </a:r>
            <a:r>
              <a:rPr lang="en-US" baseline="0" dirty="0" smtClean="0"/>
              <a:t> Commons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84551-3B76-47E7-B213-311DEF5BC0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20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Elvert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Barnes from Hyattsville MD, USA-Wikimedia Commons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84551-3B76-47E7-B213-311DEF5BC0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63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"</a:t>
            </a:r>
            <a:r>
              <a:rPr lang="en-US" dirty="0" err="1" smtClean="0"/>
              <a:t>Sakonnet</a:t>
            </a:r>
            <a:r>
              <a:rPr lang="en-US" dirty="0" smtClean="0"/>
              <a:t> Vineyards Tour (4755507582)" by National Institute for Occupational Safety and Health (NIOSH) from USA - </a:t>
            </a:r>
            <a:r>
              <a:rPr lang="en-US" dirty="0" err="1" smtClean="0"/>
              <a:t>Sakonnet</a:t>
            </a:r>
            <a:r>
              <a:rPr lang="en-US" dirty="0" smtClean="0"/>
              <a:t> Vineyards Tour. </a:t>
            </a:r>
            <a:r>
              <a:rPr lang="en-US" smtClean="0"/>
              <a:t>Licensed under Public Domain via Wikimedia Commons - https://commons.wikimedia.org/wiki/File:Sakonnet_Vineyards_Tour_(4755507582).jpg#/media/File:Sakonnet_Vineyards_Tour_(4755507582).jpg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84551-3B76-47E7-B213-311DEF5BC0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19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U.S. Navy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84551-3B76-47E7-B213-311DEF5BC0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85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Allison Turner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84551-3B76-47E7-B213-311DEF5BC0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72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Purdue Agricultural Communication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84551-3B76-47E7-B213-311DEF5BC05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65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Purdue Agricultural Communication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84551-3B76-47E7-B213-311DEF5BC0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83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Helpthehellbender.org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84551-3B76-47E7-B213-311DEF5BC0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76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Wabash</a:t>
            </a:r>
            <a:r>
              <a:rPr lang="en-US" baseline="0" dirty="0" smtClean="0"/>
              <a:t> River Enhancement Corporation-WREC Special Thanks to Sara Peel for use of </a:t>
            </a:r>
            <a:r>
              <a:rPr lang="en-US" baseline="0" dirty="0" err="1" smtClean="0"/>
              <a:t>phoeo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84551-3B76-47E7-B213-311DEF5BC0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43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WREC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84551-3B76-47E7-B213-311DEF5BC0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27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Rebecca Busse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84551-3B76-47E7-B213-311DEF5BC0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205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Bart Kraus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84551-3B76-47E7-B213-311DEF5BC0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78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Rebecca Busse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84551-3B76-47E7-B213-311DEF5BC0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970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sng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Stilfehler</a:t>
            </a:r>
            <a:r>
              <a:rPr lang="en-US" sz="1200" b="0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-Wikimedia Commons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84551-3B76-47E7-B213-311DEF5BC0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00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Illinois-Indiana Sea Grant-Special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thanks to Laura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Kammin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use of photo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84551-3B76-47E7-B213-311DEF5BC0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955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Karen </a:t>
            </a:r>
            <a:r>
              <a:rPr lang="en-US" dirty="0" err="1" smtClean="0"/>
              <a:t>Tormoehlen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E84551-3B76-47E7-B213-311DEF5BC0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92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4B3EA-28E8-4040-AC4A-1ACB76A51B6E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BB8C-2C6F-48A4-AAF9-30DB65DE8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26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4B3EA-28E8-4040-AC4A-1ACB76A51B6E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BB8C-2C6F-48A4-AAF9-30DB65DE8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4B3EA-28E8-4040-AC4A-1ACB76A51B6E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BB8C-2C6F-48A4-AAF9-30DB65DE8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7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4B3EA-28E8-4040-AC4A-1ACB76A51B6E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BB8C-2C6F-48A4-AAF9-30DB65DE8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15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4B3EA-28E8-4040-AC4A-1ACB76A51B6E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BB8C-2C6F-48A4-AAF9-30DB65DE8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20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4B3EA-28E8-4040-AC4A-1ACB76A51B6E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BB8C-2C6F-48A4-AAF9-30DB65DE8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84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4B3EA-28E8-4040-AC4A-1ACB76A51B6E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BB8C-2C6F-48A4-AAF9-30DB65DE8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09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4B3EA-28E8-4040-AC4A-1ACB76A51B6E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BB8C-2C6F-48A4-AAF9-30DB65DE8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99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4B3EA-28E8-4040-AC4A-1ACB76A51B6E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BB8C-2C6F-48A4-AAF9-30DB65DE8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119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4B3EA-28E8-4040-AC4A-1ACB76A51B6E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BB8C-2C6F-48A4-AAF9-30DB65DE8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41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4B3EA-28E8-4040-AC4A-1ACB76A51B6E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5BB8C-2C6F-48A4-AAF9-30DB65DE8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69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4B3EA-28E8-4040-AC4A-1ACB76A51B6E}" type="datetimeFigureOut">
              <a:rPr lang="en-US" smtClean="0"/>
              <a:t>2/19/2016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5BB8C-2C6F-48A4-AAF9-30DB65DE8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80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090" y="126999"/>
            <a:ext cx="2490431" cy="3320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8281" y="-1"/>
            <a:ext cx="5405223" cy="3447575"/>
          </a:xfrm>
        </p:spPr>
        <p:txBody>
          <a:bodyPr>
            <a:noAutofit/>
          </a:bodyPr>
          <a:lstStyle/>
          <a:p>
            <a:r>
              <a:rPr lang="en-US" sz="7000" dirty="0" smtClean="0"/>
              <a:t>Healthy Water Happy Home</a:t>
            </a:r>
            <a:endParaRPr lang="en-US" sz="7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3856" y="3645105"/>
            <a:ext cx="4221708" cy="1223695"/>
          </a:xfrm>
        </p:spPr>
        <p:txBody>
          <a:bodyPr>
            <a:normAutofit/>
          </a:bodyPr>
          <a:lstStyle/>
          <a:p>
            <a:r>
              <a:rPr lang="en-US" sz="3000" dirty="0" smtClean="0"/>
              <a:t>Ways to Improve Water Quality from Home</a:t>
            </a:r>
            <a:endParaRPr lang="en-US" sz="3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824" y="3108815"/>
            <a:ext cx="4443341" cy="333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2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57688" y="5657671"/>
            <a:ext cx="5847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Participate in a medicine </a:t>
            </a:r>
          </a:p>
          <a:p>
            <a:pPr algn="ctr"/>
            <a:r>
              <a:rPr lang="en-US" sz="3600" dirty="0" smtClean="0"/>
              <a:t>take-back </a:t>
            </a:r>
            <a:r>
              <a:rPr lang="en-US" sz="3600" dirty="0"/>
              <a:t>p</a:t>
            </a:r>
            <a:r>
              <a:rPr lang="en-US" sz="3600" dirty="0" smtClean="0"/>
              <a:t>rogram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63224" y="1075672"/>
            <a:ext cx="5236571" cy="392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7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20704" y="6211669"/>
            <a:ext cx="5847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Compost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759" y="293425"/>
            <a:ext cx="7715534" cy="578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2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4045" y="5556757"/>
            <a:ext cx="5847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Wash your car on the lawn or take it to a car wash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86" y="177420"/>
            <a:ext cx="8087562" cy="518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5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8831" y="5657671"/>
            <a:ext cx="5847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Sweep your </a:t>
            </a:r>
            <a:r>
              <a:rPr lang="en-US" sz="3600" dirty="0"/>
              <a:t>d</a:t>
            </a:r>
            <a:r>
              <a:rPr lang="en-US" sz="3600" dirty="0" smtClean="0"/>
              <a:t>riveway and sidewalk </a:t>
            </a:r>
            <a:r>
              <a:rPr lang="en-US" sz="3600" dirty="0"/>
              <a:t>i</a:t>
            </a:r>
            <a:r>
              <a:rPr lang="en-US" sz="3600" dirty="0" smtClean="0"/>
              <a:t>nstead of spraying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630" y="715860"/>
            <a:ext cx="6127845" cy="494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1172" y="5561888"/>
            <a:ext cx="8743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Leave grass </a:t>
            </a:r>
            <a:r>
              <a:rPr lang="en-US" sz="3600" dirty="0"/>
              <a:t>c</a:t>
            </a:r>
            <a:r>
              <a:rPr lang="en-US" sz="3600" dirty="0" smtClean="0"/>
              <a:t>lippings and leaves OR put them in yard waste bags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222" y="229436"/>
            <a:ext cx="8003676" cy="533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60528" y="6211669"/>
            <a:ext cx="34546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smtClean="0"/>
              <a:t>Pick up </a:t>
            </a:r>
            <a:r>
              <a:rPr lang="en-US" sz="3600" dirty="0"/>
              <a:t>p</a:t>
            </a:r>
            <a:r>
              <a:rPr lang="en-US" sz="3600" dirty="0" smtClean="0"/>
              <a:t>et </a:t>
            </a:r>
            <a:r>
              <a:rPr lang="en-US" sz="3600" dirty="0"/>
              <a:t>w</a:t>
            </a:r>
            <a:r>
              <a:rPr lang="en-US" sz="3600" dirty="0" smtClean="0"/>
              <a:t>aste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947" y="301931"/>
            <a:ext cx="8059761" cy="536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3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8024" y="5657671"/>
            <a:ext cx="57573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Minimize fertilizer and pesticide </a:t>
            </a:r>
            <a:r>
              <a:rPr lang="en-US" sz="3600" dirty="0"/>
              <a:t>u</a:t>
            </a:r>
            <a:r>
              <a:rPr lang="en-US" sz="3600" dirty="0" smtClean="0"/>
              <a:t>se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65" y="582811"/>
            <a:ext cx="7617051" cy="507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5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9411" y="6211669"/>
            <a:ext cx="8743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Recycle Electronics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68" y="395984"/>
            <a:ext cx="8761862" cy="581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4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8211" y="676050"/>
            <a:ext cx="5863987" cy="2619399"/>
          </a:xfrm>
        </p:spPr>
        <p:txBody>
          <a:bodyPr>
            <a:noAutofit/>
          </a:bodyPr>
          <a:lstStyle/>
          <a:p>
            <a:r>
              <a:rPr lang="en-US" sz="7000" dirty="0" smtClean="0"/>
              <a:t>Healthy Water Choices</a:t>
            </a:r>
            <a:endParaRPr lang="en-US" sz="7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9045" y="3588393"/>
            <a:ext cx="3862317" cy="1655762"/>
          </a:xfrm>
        </p:spPr>
        <p:txBody>
          <a:bodyPr>
            <a:normAutofit/>
          </a:bodyPr>
          <a:lstStyle/>
          <a:p>
            <a:r>
              <a:rPr lang="en-US" sz="3000" dirty="0" smtClean="0"/>
              <a:t>Bigger Projects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94" y="1531476"/>
            <a:ext cx="4703928" cy="352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2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0577" y="6211669"/>
            <a:ext cx="5847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Rain barrel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092" y="409432"/>
            <a:ext cx="6614615" cy="496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7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83456" y="6211669"/>
            <a:ext cx="503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Water </a:t>
            </a:r>
            <a:r>
              <a:rPr lang="en-US" sz="3600" dirty="0"/>
              <a:t>q</a:t>
            </a:r>
            <a:r>
              <a:rPr lang="en-US" sz="3600" dirty="0" smtClean="0"/>
              <a:t>uality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07" y="995836"/>
            <a:ext cx="10058400" cy="475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9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54856" y="6103108"/>
            <a:ext cx="5847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Rain garden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02" y="761688"/>
            <a:ext cx="10058400" cy="478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72177" y="6211669"/>
            <a:ext cx="5847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Native </a:t>
            </a:r>
            <a:r>
              <a:rPr lang="en-US" sz="3600" dirty="0"/>
              <a:t>p</a:t>
            </a:r>
            <a:r>
              <a:rPr lang="en-US" sz="3600" dirty="0" smtClean="0"/>
              <a:t>lants and trees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787640"/>
            <a:ext cx="10058400" cy="468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5345" y="6193950"/>
            <a:ext cx="9144000" cy="58614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Certified backyard </a:t>
            </a:r>
            <a:r>
              <a:rPr lang="en-US" sz="3600" dirty="0"/>
              <a:t>w</a:t>
            </a:r>
            <a:r>
              <a:rPr lang="en-US" sz="3600" dirty="0" smtClean="0"/>
              <a:t>ildlife </a:t>
            </a:r>
            <a:r>
              <a:rPr lang="en-US" sz="3600" dirty="0"/>
              <a:t>h</a:t>
            </a:r>
            <a:r>
              <a:rPr lang="en-US" sz="3600" dirty="0" smtClean="0"/>
              <a:t>abitat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09" y="750628"/>
            <a:ext cx="6896471" cy="527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Let’s Review with a Game!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1601"/>
            <a:ext cx="10515600" cy="4351338"/>
          </a:xfrm>
        </p:spPr>
        <p:txBody>
          <a:bodyPr/>
          <a:lstStyle/>
          <a:p>
            <a:r>
              <a:rPr lang="en-US" dirty="0" smtClean="0"/>
              <a:t>Partners, </a:t>
            </a:r>
            <a:r>
              <a:rPr lang="en-US" dirty="0"/>
              <a:t>p</a:t>
            </a:r>
            <a:r>
              <a:rPr lang="en-US" dirty="0" smtClean="0"/>
              <a:t>layer pieces, rolling dice, and moving to the center</a:t>
            </a:r>
          </a:p>
          <a:p>
            <a:r>
              <a:rPr lang="en-US" dirty="0" smtClean="0"/>
              <a:t>Drawing cards</a:t>
            </a:r>
          </a:p>
          <a:p>
            <a:pPr lvl="1"/>
            <a:r>
              <a:rPr lang="en-US" dirty="0" smtClean="0"/>
              <a:t>Which cards are which?</a:t>
            </a:r>
          </a:p>
          <a:p>
            <a:pPr lvl="1"/>
            <a:r>
              <a:rPr lang="en-US" dirty="0" smtClean="0"/>
              <a:t>The time crunch</a:t>
            </a:r>
          </a:p>
          <a:p>
            <a:pPr lvl="1"/>
            <a:r>
              <a:rPr lang="en-US" dirty="0" smtClean="0"/>
              <a:t>Answer boxes-when to look and when to cover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745" y="3657168"/>
            <a:ext cx="3838179" cy="281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91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03552" y="6211669"/>
            <a:ext cx="6782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Runoff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799" y="1051047"/>
            <a:ext cx="7031691" cy="467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1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77253" y="6211669"/>
            <a:ext cx="494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Sedimentation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067" y="418990"/>
            <a:ext cx="7232862" cy="542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2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68071" y="6211669"/>
            <a:ext cx="494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Dissolved Oxygen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16" y="1011138"/>
            <a:ext cx="10058400" cy="454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3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16152" y="5472752"/>
            <a:ext cx="54045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 Eastern Hellbender</a:t>
            </a:r>
          </a:p>
          <a:p>
            <a:pPr algn="ctr"/>
            <a:r>
              <a:rPr lang="en-US" sz="3600" dirty="0"/>
              <a:t>Indicator species</a:t>
            </a:r>
          </a:p>
          <a:p>
            <a:pPr algn="ctr"/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432" y="453788"/>
            <a:ext cx="6691952" cy="50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2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8106" y="6211669"/>
            <a:ext cx="9058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Aquatic habitat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49" y="624137"/>
            <a:ext cx="10058400" cy="481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9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129698"/>
            <a:ext cx="9144000" cy="1655762"/>
          </a:xfrm>
        </p:spPr>
        <p:txBody>
          <a:bodyPr>
            <a:normAutofit/>
          </a:bodyPr>
          <a:lstStyle/>
          <a:p>
            <a:r>
              <a:rPr lang="en-US" sz="3000" dirty="0" smtClean="0"/>
              <a:t>Everyday Practices</a:t>
            </a:r>
            <a:endParaRPr lang="en-US" sz="3000" dirty="0"/>
          </a:p>
        </p:txBody>
      </p:sp>
      <p:sp>
        <p:nvSpPr>
          <p:cNvPr id="4" name="Title 3"/>
          <p:cNvSpPr txBox="1">
            <a:spLocks noGrp="1"/>
          </p:cNvSpPr>
          <p:nvPr>
            <p:ph type="ctrTitle"/>
          </p:nvPr>
        </p:nvSpPr>
        <p:spPr>
          <a:xfrm>
            <a:off x="1524000" y="1034588"/>
            <a:ext cx="91440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 smtClean="0"/>
              <a:t>Healthy Water Choices</a:t>
            </a:r>
            <a:endParaRPr lang="en-US" sz="7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49" y="2492560"/>
            <a:ext cx="2678231" cy="3570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005" y="3414572"/>
            <a:ext cx="4054665" cy="27044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715" y="3616656"/>
            <a:ext cx="3465555" cy="230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7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7996" y="6211669"/>
            <a:ext cx="9058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Know what you’re putting down the drain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16" y="330294"/>
            <a:ext cx="7025644" cy="529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9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3613</TotalTime>
  <Words>266</Words>
  <Application>Microsoft Office PowerPoint</Application>
  <PresentationFormat>Widescreen</PresentationFormat>
  <Paragraphs>71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Healthy Water Happy Home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Healthy Water Choices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Healthy Water Choices</vt:lpstr>
      <vt:lpstr>PowerPoint Presentation</vt:lpstr>
      <vt:lpstr>PowerPoint Presentation</vt:lpstr>
      <vt:lpstr>PowerPoint Presentation</vt:lpstr>
      <vt:lpstr>PowerPoint Presentation</vt:lpstr>
      <vt:lpstr>Now Let’s Review with a Game!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Busse</dc:creator>
  <cp:lastModifiedBy>Rebecca Busse</cp:lastModifiedBy>
  <cp:revision>72</cp:revision>
  <dcterms:created xsi:type="dcterms:W3CDTF">2015-05-21T15:11:45Z</dcterms:created>
  <dcterms:modified xsi:type="dcterms:W3CDTF">2016-02-19T13:43:10Z</dcterms:modified>
</cp:coreProperties>
</file>