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5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63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92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F2E8-4B33-4380-9391-186324DDECBE}" type="datetimeFigureOut">
              <a:rPr lang="en-US" smtClean="0"/>
              <a:t>3/26/18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3E592-F96E-4D70-9E2B-211FEF39E3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349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F2E8-4B33-4380-9391-186324DDECBE}" type="datetimeFigureOut">
              <a:rPr lang="en-US" smtClean="0"/>
              <a:t>3/26/18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3E592-F96E-4D70-9E2B-211FEF39E3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813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F2E8-4B33-4380-9391-186324DDECBE}" type="datetimeFigureOut">
              <a:rPr lang="en-US" smtClean="0"/>
              <a:t>3/26/18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3E592-F96E-4D70-9E2B-211FEF39E3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F2E8-4B33-4380-9391-186324DDECBE}" type="datetimeFigureOut">
              <a:rPr lang="en-US" smtClean="0"/>
              <a:t>3/26/18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3E592-F96E-4D70-9E2B-211FEF39E3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58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F2E8-4B33-4380-9391-186324DDECBE}" type="datetimeFigureOut">
              <a:rPr lang="en-US" smtClean="0"/>
              <a:t>3/26/18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3E592-F96E-4D70-9E2B-211FEF39E3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9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F2E8-4B33-4380-9391-186324DDECBE}" type="datetimeFigureOut">
              <a:rPr lang="en-US" smtClean="0"/>
              <a:t>3/26/18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3E592-F96E-4D70-9E2B-211FEF39E3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790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F2E8-4B33-4380-9391-186324DDECBE}" type="datetimeFigureOut">
              <a:rPr lang="en-US" smtClean="0"/>
              <a:t>3/26/18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3E592-F96E-4D70-9E2B-211FEF39E3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234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F2E8-4B33-4380-9391-186324DDECBE}" type="datetimeFigureOut">
              <a:rPr lang="en-US" smtClean="0"/>
              <a:t>3/26/18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3E592-F96E-4D70-9E2B-211FEF39E3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432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F2E8-4B33-4380-9391-186324DDECBE}" type="datetimeFigureOut">
              <a:rPr lang="en-US" smtClean="0"/>
              <a:t>3/26/18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3E592-F96E-4D70-9E2B-211FEF39E3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431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F2E8-4B33-4380-9391-186324DDECBE}" type="datetimeFigureOut">
              <a:rPr lang="en-US" smtClean="0"/>
              <a:t>3/26/18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3E592-F96E-4D70-9E2B-211FEF39E3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458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F2E8-4B33-4380-9391-186324DDECBE}" type="datetimeFigureOut">
              <a:rPr lang="en-US" smtClean="0"/>
              <a:t>3/26/18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3E592-F96E-4D70-9E2B-211FEF39E3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945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5CF2E8-4B33-4380-9391-186324DDECBE}" type="datetimeFigureOut">
              <a:rPr lang="en-US" smtClean="0"/>
              <a:t>3/26/18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3E592-F96E-4D70-9E2B-211FEF39E3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306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c1.staticflickr.com/5/4110/5039349053_993e5c5aae_b.jpg" TargetMode="External"/><Relationship Id="rId3" Type="http://schemas.openxmlformats.org/officeDocument/2006/relationships/hyperlink" Target="https://i.ytimg.com/vi/wAx0FhAY2Mc/hqdefault.jpg" TargetMode="External"/><Relationship Id="rId7" Type="http://schemas.openxmlformats.org/officeDocument/2006/relationships/hyperlink" Target="https://upload.wikimedia.org/wikipedia/commons/c/c3/Zesting_an_orange.jpg" TargetMode="External"/><Relationship Id="rId2" Type="http://schemas.openxmlformats.org/officeDocument/2006/relationships/hyperlink" Target="https://pixabay.com/static/uploads/photo/2015/02/02/20/19/banana-621521_960_72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1.bp.blogspot.com/-KHA1z_DnJAU/TVm5sWOYXeI/AAAAAAAALRE/F8eR185RCL4/s800/Dark+Chcolate+Coaterd+Candied+Orange+Peel+3+500.jpg" TargetMode="External"/><Relationship Id="rId11" Type="http://schemas.openxmlformats.org/officeDocument/2006/relationships/hyperlink" Target="https://upload.wikimedia.org/wikipedia/commons/5/55/Peeling_apples_for_applesauce.jpg" TargetMode="External"/><Relationship Id="rId5" Type="http://schemas.openxmlformats.org/officeDocument/2006/relationships/hyperlink" Target="https://upload.wikimedia.org/wikipedia/commons/1/16/HK_fruit_orange_peels_skins_lighting_Nov_2014_001.jpg" TargetMode="External"/><Relationship Id="rId10" Type="http://schemas.openxmlformats.org/officeDocument/2006/relationships/hyperlink" Target="https://upload.wikimedia.org/wikipedia/commons/9/93/Waffles_with_maple_syrup_and_butter.jpg" TargetMode="External"/><Relationship Id="rId4" Type="http://schemas.openxmlformats.org/officeDocument/2006/relationships/hyperlink" Target="https://pixabay.com/static/uploads/photo/2015/02/18/15/42/pancake-640874_960_720.jpg" TargetMode="External"/><Relationship Id="rId9" Type="http://schemas.openxmlformats.org/officeDocument/2006/relationships/hyperlink" Target="https://upload.wikimedia.org/wikipedia/commons/thumb/a/a6/Latte_025.jpg/1024px-Latte_025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44140" y="1041400"/>
            <a:ext cx="9144000" cy="2387600"/>
          </a:xfrm>
        </p:spPr>
        <p:txBody>
          <a:bodyPr>
            <a:normAutofit/>
          </a:bodyPr>
          <a:lstStyle/>
          <a:p>
            <a:r>
              <a:rPr lang="en-US" sz="6600" b="1" dirty="0"/>
              <a:t>A Final </a:t>
            </a:r>
            <a:r>
              <a:rPr lang="en-US" sz="6600" b="1" dirty="0" err="1"/>
              <a:t>Ap</a:t>
            </a:r>
            <a:r>
              <a:rPr lang="en-US" sz="6600" b="1" dirty="0"/>
              <a:t>-“peel”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          New uses for old food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642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76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3964"/>
            <a:ext cx="10515600" cy="748579"/>
          </a:xfrm>
        </p:spPr>
        <p:txBody>
          <a:bodyPr>
            <a:normAutofit fontScale="90000"/>
          </a:bodyPr>
          <a:lstStyle/>
          <a:p>
            <a:r>
              <a:rPr lang="en-US" sz="6000" b="1" dirty="0"/>
              <a:t>Sources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12192000" cy="5680363"/>
          </a:xfrm>
        </p:spPr>
        <p:txBody>
          <a:bodyPr>
            <a:normAutofit fontScale="55000" lnSpcReduction="20000"/>
          </a:bodyPr>
          <a:lstStyle/>
          <a:p>
            <a:r>
              <a:rPr lang="en-US" sz="3300" dirty="0">
                <a:hlinkClick r:id="rId2"/>
              </a:rPr>
              <a:t>https://pixabay.com/static/uploads/photo/2015/02/02/20/19/banana-621521_960_720.jpg</a:t>
            </a:r>
            <a:r>
              <a:rPr lang="en-US" sz="3300" dirty="0"/>
              <a:t> </a:t>
            </a:r>
          </a:p>
          <a:p>
            <a:r>
              <a:rPr lang="en-US" sz="3300" dirty="0">
                <a:hlinkClick r:id="rId3"/>
              </a:rPr>
              <a:t>https://i.ytimg.com/vi/wAx0FhAY2Mc/hqdefault.jpg</a:t>
            </a:r>
            <a:endParaRPr lang="en-US" sz="3300" dirty="0"/>
          </a:p>
          <a:p>
            <a:r>
              <a:rPr lang="en-US" sz="3300" dirty="0">
                <a:hlinkClick r:id="rId4"/>
              </a:rPr>
              <a:t>https://pixabay.com/static/uploads/photo/2015/02/18/15/42/pancake-640874_960_720.jpg</a:t>
            </a:r>
            <a:r>
              <a:rPr lang="en-US" sz="3300" dirty="0"/>
              <a:t> </a:t>
            </a:r>
          </a:p>
          <a:p>
            <a:r>
              <a:rPr lang="en-US" sz="3300" dirty="0"/>
              <a:t>https://www.google.com/url?sa=i&amp;rct=j&amp;q=&amp;esrc=s&amp;source=images&amp;cd=&amp;ved=0ahUKEwiNrvCFtp7LAhUDVyYKHSBNCI0QjBwIBA&amp;url=https%3A%2F%2Ffarm5.staticflickr.com%2F4078%2F4759988894_c3bab6a854_o_d.jpg&amp;bvm=bv.115339255,d.eWE&amp;psig=AFQjCNELYlGNHnNyLKF7s6TG2my9StEnMg&amp;ust=1456885050558330&amp;cad=rjt</a:t>
            </a:r>
          </a:p>
          <a:p>
            <a:r>
              <a:rPr lang="en-US" sz="3300" dirty="0">
                <a:hlinkClick r:id="rId5"/>
              </a:rPr>
              <a:t>https://upload.wikimedia.org/wikipedia/commons/1/16/HK_fruit_orange_peels_skins_lighting_Nov_2014_001.jpg</a:t>
            </a:r>
            <a:r>
              <a:rPr lang="en-US" sz="3300" dirty="0"/>
              <a:t> </a:t>
            </a:r>
          </a:p>
          <a:p>
            <a:r>
              <a:rPr lang="en-US" sz="3300" dirty="0">
                <a:hlinkClick r:id="rId6"/>
              </a:rPr>
              <a:t>http://1.bp.blogspot.com/-KHA1z_DnJAU/TVm5sWOYXeI/AAAAAAAALRE/F8eR185RCL4/s800/Dark%2BChcolate%2BCoaterd%2BCandied%2BOrange%2BPeel%2B3%2B500.jpg</a:t>
            </a:r>
            <a:r>
              <a:rPr lang="en-US" sz="3300" dirty="0"/>
              <a:t> </a:t>
            </a:r>
          </a:p>
          <a:p>
            <a:r>
              <a:rPr lang="en-US" sz="3300" dirty="0">
                <a:hlinkClick r:id="rId7"/>
              </a:rPr>
              <a:t>https://upload.wikimedia.org/wikipedia/commons/c/c3/Zesting_an_orange.jpg</a:t>
            </a:r>
            <a:r>
              <a:rPr lang="en-US" sz="3300" dirty="0"/>
              <a:t> </a:t>
            </a:r>
          </a:p>
          <a:p>
            <a:r>
              <a:rPr lang="en-US" sz="3300" dirty="0">
                <a:hlinkClick r:id="rId8"/>
              </a:rPr>
              <a:t>https://c1.staticflickr.com/5/4110/5039349053_993e5c5aae_b.jpg</a:t>
            </a:r>
            <a:r>
              <a:rPr lang="en-US" sz="3300" dirty="0"/>
              <a:t> </a:t>
            </a:r>
          </a:p>
          <a:p>
            <a:r>
              <a:rPr lang="en-US" sz="3300" dirty="0"/>
              <a:t>https://www.google.com/url?sa=i&amp;rct=j&amp;q=&amp;esrc=s&amp;source=images&amp;cd=&amp;ved=0ahUKEwjov7jTuJ7LAhXG5CYKHVy_BTYQjBwIBA&amp;url=https%3A%2F%2Ffarm9.staticflickr.com%2F8453%2F8006882748_95a129069c_o_d.jpg&amp;bvm=bv.115339255,d.eWE&amp;psig=AFQjCNFy7hdt85wUw3OEvCqx8gBshr0DjA&amp;ust=1456885765037672&amp;cad=rjt </a:t>
            </a:r>
          </a:p>
          <a:p>
            <a:r>
              <a:rPr lang="en-US" sz="3300" dirty="0">
                <a:hlinkClick r:id="rId9"/>
              </a:rPr>
              <a:t>https://upload.wikimedia.org/wikipedia/commons/thumb/a/a6/Latte_025.jpg/1024px-Latte_025.jpg</a:t>
            </a:r>
            <a:r>
              <a:rPr lang="en-US" sz="3300" dirty="0"/>
              <a:t> </a:t>
            </a:r>
          </a:p>
          <a:p>
            <a:r>
              <a:rPr lang="en-US" sz="3300" dirty="0">
                <a:hlinkClick r:id="rId10"/>
              </a:rPr>
              <a:t>https://upload.wikimedia.org/wikipedia/commons/9/93/Waffles_with_maple_syrup_and_butter.jpg</a:t>
            </a:r>
            <a:r>
              <a:rPr lang="en-US" sz="3300" dirty="0"/>
              <a:t> </a:t>
            </a:r>
          </a:p>
          <a:p>
            <a:r>
              <a:rPr lang="en-US" sz="3300" dirty="0"/>
              <a:t>https://www.google.com/url?sa=i&amp;rct=j&amp;q=&amp;esrc=s&amp;source=images&amp;cd=&amp;ved=0ahUKEwjNjaC-u57LAhVD5yYKHRkWCHIQjBwIBA&amp;url=https%3A%2F%2Ffarm9.staticflickr.com%2F8594%2F15638541227_dcb0678cb2_o_d.jpg&amp;bvm=bv.115339255,d.eWE&amp;psig=AFQjCNEAQDoueeAAzLi8VTZNWDF853B9HQ&amp;ust=1456886509116416&amp;cad=rjt </a:t>
            </a:r>
          </a:p>
          <a:p>
            <a:r>
              <a:rPr lang="en-US" sz="3300" dirty="0">
                <a:hlinkClick r:id="rId11"/>
              </a:rPr>
              <a:t>https://upload.wikimedia.org/wikipedia/commons/5/55/Peeling_apples_for_applesauce.jpg</a:t>
            </a:r>
            <a:r>
              <a:rPr lang="en-US" sz="3300" dirty="0"/>
              <a:t> </a:t>
            </a:r>
          </a:p>
          <a:p>
            <a:endParaRPr lang="en-US" sz="33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725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Ripe Bananas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494" y="1825625"/>
            <a:ext cx="8127012" cy="4351338"/>
          </a:xfrm>
        </p:spPr>
      </p:pic>
    </p:spTree>
    <p:extLst>
      <p:ext uri="{BB962C8B-B14F-4D97-AF65-F5344CB8AC3E}">
        <p14:creationId xmlns:p14="http://schemas.microsoft.com/office/powerpoint/2010/main" val="2339931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Uses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72" y="3574473"/>
            <a:ext cx="3865419" cy="28990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164" y="3574473"/>
            <a:ext cx="4378036" cy="28685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299" y="2661210"/>
            <a:ext cx="2524774" cy="378178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5636" y="2893012"/>
            <a:ext cx="3186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Banana Bread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07299" y="1986249"/>
            <a:ext cx="24000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Smoothies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12182" y="2928142"/>
            <a:ext cx="4045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Banana Pancakes</a:t>
            </a:r>
          </a:p>
        </p:txBody>
      </p:sp>
    </p:spTree>
    <p:extLst>
      <p:ext uri="{BB962C8B-B14F-4D97-AF65-F5344CB8AC3E}">
        <p14:creationId xmlns:p14="http://schemas.microsoft.com/office/powerpoint/2010/main" val="2357335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Orange Peels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</p:spTree>
    <p:extLst>
      <p:ext uri="{BB962C8B-B14F-4D97-AF65-F5344CB8AC3E}">
        <p14:creationId xmlns:p14="http://schemas.microsoft.com/office/powerpoint/2010/main" val="1690793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Uses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951451"/>
            <a:ext cx="4762500" cy="31718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203" y="2951450"/>
            <a:ext cx="5151120" cy="31718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8200" y="1997904"/>
            <a:ext cx="4762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Candied Orange Peels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00601" y="1704954"/>
            <a:ext cx="53603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Orange Zest (adds orange flavor to baked goods)</a:t>
            </a:r>
          </a:p>
        </p:txBody>
      </p:sp>
    </p:spTree>
    <p:extLst>
      <p:ext uri="{BB962C8B-B14F-4D97-AF65-F5344CB8AC3E}">
        <p14:creationId xmlns:p14="http://schemas.microsoft.com/office/powerpoint/2010/main" val="995586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Bruised Apples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690688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221618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Uses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861572"/>
            <a:ext cx="4883727" cy="334670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673" y="2872663"/>
            <a:ext cx="5036127" cy="33356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8199" y="2215241"/>
            <a:ext cx="48837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Apple Pie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17673" y="2215241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Applesauce</a:t>
            </a:r>
          </a:p>
        </p:txBody>
      </p:sp>
    </p:spTree>
    <p:extLst>
      <p:ext uri="{BB962C8B-B14F-4D97-AF65-F5344CB8AC3E}">
        <p14:creationId xmlns:p14="http://schemas.microsoft.com/office/powerpoint/2010/main" val="1549853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Sour Milk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065" y="1690688"/>
            <a:ext cx="6133869" cy="4600402"/>
          </a:xfrm>
        </p:spPr>
      </p:pic>
    </p:spTree>
    <p:extLst>
      <p:ext uri="{BB962C8B-B14F-4D97-AF65-F5344CB8AC3E}">
        <p14:creationId xmlns:p14="http://schemas.microsoft.com/office/powerpoint/2010/main" val="472340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Uses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5" t="10393" r="7377"/>
          <a:stretch/>
        </p:blipFill>
        <p:spPr>
          <a:xfrm>
            <a:off x="6616408" y="3016203"/>
            <a:ext cx="4737392" cy="328179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016203"/>
            <a:ext cx="5250873" cy="32817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2369872"/>
            <a:ext cx="3616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Cheese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16408" y="2369872"/>
            <a:ext cx="3588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Waffles</a:t>
            </a:r>
          </a:p>
        </p:txBody>
      </p:sp>
    </p:spTree>
    <p:extLst>
      <p:ext uri="{BB962C8B-B14F-4D97-AF65-F5344CB8AC3E}">
        <p14:creationId xmlns:p14="http://schemas.microsoft.com/office/powerpoint/2010/main" val="3355881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517</Words>
  <Application>Microsoft Macintosh PowerPoint</Application>
  <PresentationFormat>Widescreen</PresentationFormat>
  <Paragraphs>33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A Final Ap-“peel”</vt:lpstr>
      <vt:lpstr>Ripe Bananas</vt:lpstr>
      <vt:lpstr>Uses</vt:lpstr>
      <vt:lpstr>Orange Peels</vt:lpstr>
      <vt:lpstr>Uses</vt:lpstr>
      <vt:lpstr>Bruised Apples</vt:lpstr>
      <vt:lpstr>Uses</vt:lpstr>
      <vt:lpstr>Sour Milk</vt:lpstr>
      <vt:lpstr>Uses</vt:lpstr>
      <vt:lpstr>Sources </vt:lpstr>
    </vt:vector>
  </TitlesOfParts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Final Ap-“peel”</dc:title>
  <dc:creator>bosinski@live.unc.edu</dc:creator>
  <cp:lastModifiedBy>Nicholas A Rogers</cp:lastModifiedBy>
  <cp:revision>14</cp:revision>
  <dcterms:created xsi:type="dcterms:W3CDTF">2016-03-01T02:19:45Z</dcterms:created>
  <dcterms:modified xsi:type="dcterms:W3CDTF">2018-03-26T17:02:29Z</dcterms:modified>
</cp:coreProperties>
</file>