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8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7"/>
    <p:restoredTop sz="94807"/>
  </p:normalViewPr>
  <p:slideViewPr>
    <p:cSldViewPr snapToGrid="0" snapToObjects="1">
      <p:cViewPr>
        <p:scale>
          <a:sx n="66" d="100"/>
          <a:sy n="66" d="100"/>
        </p:scale>
        <p:origin x="13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4CB127-181F-4D47-AB94-2F9158BD080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8E41C0-61BA-D948-8489-ED7B01A9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42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8E41C0-61BA-D948-8489-ED7B01A9BD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1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95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013460-0145-B043-A340-1B809F54D33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8171F56-C18A-2A41-A280-5A55E7D9B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013460-0145-B043-A340-1B809F54D33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8171F56-C18A-2A41-A280-5A55E7D9B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2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013460-0145-B043-A340-1B809F54D33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8171F56-C18A-2A41-A280-5A55E7D9B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93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013460-0145-B043-A340-1B809F54D33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8171F56-C18A-2A41-A280-5A55E7D9B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5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013460-0145-B043-A340-1B809F54D33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8171F56-C18A-2A41-A280-5A55E7D9B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3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013460-0145-B043-A340-1B809F54D33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8171F56-C18A-2A41-A280-5A55E7D9B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9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1C507C-4990-B14B-A976-A0110AAC0477}"/>
              </a:ext>
            </a:extLst>
          </p:cNvPr>
          <p:cNvSpPr/>
          <p:nvPr userDrawn="1"/>
        </p:nvSpPr>
        <p:spPr>
          <a:xfrm>
            <a:off x="2077618" y="142878"/>
            <a:ext cx="5962121" cy="728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cumin Pro Medium" panose="020B0504020202020204" pitchFamily="34" charset="77"/>
              </a:rPr>
              <a:t>This is Publication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EC828A-7847-6041-8695-D84443633A2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14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DF7DE7-C599-DF41-B119-094261F172DD}"/>
              </a:ext>
            </a:extLst>
          </p:cNvPr>
          <p:cNvSpPr txBox="1"/>
          <p:nvPr/>
        </p:nvSpPr>
        <p:spPr>
          <a:xfrm>
            <a:off x="418016" y="423550"/>
            <a:ext cx="3113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United Sans Cond Medium" pitchFamily="2" charset="77"/>
              </a:rPr>
              <a:t>Home Food Preservation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A30DC1-9BC3-F14B-AFBC-6E0D2B43E5B1}"/>
              </a:ext>
            </a:extLst>
          </p:cNvPr>
          <p:cNvSpPr txBox="1"/>
          <p:nvPr/>
        </p:nvSpPr>
        <p:spPr>
          <a:xfrm>
            <a:off x="295851" y="948650"/>
            <a:ext cx="4206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cumin Pro" panose="020B0504020202020204" pitchFamily="34" charset="77"/>
              </a:rPr>
              <a:t>Pressure Canning Basics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0DDB44-3988-4147-84C4-2D67F6AE2537}"/>
              </a:ext>
            </a:extLst>
          </p:cNvPr>
          <p:cNvSpPr txBox="1"/>
          <p:nvPr/>
        </p:nvSpPr>
        <p:spPr>
          <a:xfrm>
            <a:off x="750512" y="4450147"/>
            <a:ext cx="185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United Sans Reg" pitchFamily="2" charset="77"/>
              </a:rPr>
              <a:t>July 8, 2024</a:t>
            </a:r>
          </a:p>
          <a:p>
            <a:pPr algn="ctr"/>
            <a:r>
              <a:rPr lang="en-US" sz="1400" b="1" dirty="0">
                <a:latin typeface="United Sans Reg" pitchFamily="2" charset="77"/>
              </a:rPr>
              <a:t>1-2:30 CT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6B766A-C015-EB4A-BAC7-9F8AFAFE79AA}"/>
              </a:ext>
            </a:extLst>
          </p:cNvPr>
          <p:cNvSpPr txBox="1"/>
          <p:nvPr/>
        </p:nvSpPr>
        <p:spPr>
          <a:xfrm>
            <a:off x="1072941" y="3706434"/>
            <a:ext cx="1145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United Sans Reg" pitchFamily="2" charset="77"/>
              </a:rPr>
              <a:t>When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3076B6-3143-4443-899F-67EFD636DC5A}"/>
              </a:ext>
            </a:extLst>
          </p:cNvPr>
          <p:cNvSpPr txBox="1"/>
          <p:nvPr/>
        </p:nvSpPr>
        <p:spPr>
          <a:xfrm>
            <a:off x="750510" y="7651177"/>
            <a:ext cx="645861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00" dirty="0">
              <a:latin typeface="Acumin Pro Condensed Semibold" panose="020B0506020202020204" pitchFamily="34" charset="77"/>
            </a:endParaRPr>
          </a:p>
          <a:p>
            <a:endParaRPr lang="en-US" sz="1300" dirty="0">
              <a:latin typeface="Acumin Pro Condensed Semibold" panose="020B0506020202020204" pitchFamily="34" charset="77"/>
            </a:endParaRPr>
          </a:p>
          <a:p>
            <a:pPr>
              <a:spcBef>
                <a:spcPts val="600"/>
              </a:spcBef>
            </a:pPr>
            <a:r>
              <a:rPr lang="en-US" sz="1300" dirty="0">
                <a:latin typeface="Acumin Pro Condensed Semibold" panose="020B0506020202020204" pitchFamily="34" charset="77"/>
              </a:rPr>
              <a:t>If you need a reasonable accommodation to attend this program please contact Angie at 812-385-3491 at least 10 business days prior to the event.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4DD1F-2017-FD4E-8C3A-BA1861D8AA57}"/>
              </a:ext>
            </a:extLst>
          </p:cNvPr>
          <p:cNvSpPr txBox="1"/>
          <p:nvPr/>
        </p:nvSpPr>
        <p:spPr>
          <a:xfrm>
            <a:off x="750511" y="5154852"/>
            <a:ext cx="430275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00" dirty="0">
              <a:latin typeface="Acumin Pro" panose="020B0504020202020204" pitchFamily="34" charset="77"/>
            </a:endParaRPr>
          </a:p>
          <a:p>
            <a:r>
              <a:rPr lang="en-US" sz="1300" dirty="0">
                <a:latin typeface="United Sans Cond Medium"/>
              </a:rPr>
              <a:t>This session includes: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United Sans Cond Medium"/>
              </a:rPr>
              <a:t>canning basics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United Sans Cond Medium"/>
              </a:rPr>
              <a:t>food safety guidelines for home canning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United Sans Cond Medium"/>
              </a:rPr>
              <a:t>where to find trusted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United Sans Cond Medium"/>
              </a:rPr>
              <a:t>lecture, discussion, and handouts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>
              <a:latin typeface="United Sans Cond Medium"/>
            </a:endParaRPr>
          </a:p>
          <a:p>
            <a:r>
              <a:rPr lang="en-US" sz="1300" dirty="0">
                <a:latin typeface="United Sans Cond Medium"/>
              </a:rPr>
              <a:t>Pressure canner dial gauge testing will be available after the program for a $5 fee per gauge.</a:t>
            </a:r>
          </a:p>
          <a:p>
            <a:endParaRPr lang="en-US" sz="1300" dirty="0">
              <a:latin typeface="United Sans Cond Medium"/>
            </a:endParaRPr>
          </a:p>
          <a:p>
            <a:endParaRPr lang="en-US" sz="1300" dirty="0">
              <a:latin typeface="Acumin Pro Condensed Semibold" panose="020B0506020202020204" pitchFamily="34" charset="77"/>
            </a:endParaRPr>
          </a:p>
          <a:p>
            <a:r>
              <a:rPr lang="en-US" sz="1300" dirty="0">
                <a:latin typeface="Acumin Pro Condensed Semibold" panose="020B0506020202020204" pitchFamily="34" charset="77"/>
              </a:rPr>
              <a:t>*Event will be held at the Open Class Exhibition in the Toyota Events Center. 709 N. </a:t>
            </a:r>
            <a:r>
              <a:rPr lang="en-US" sz="1300" dirty="0" err="1">
                <a:latin typeface="Acumin Pro Condensed Semibold" panose="020B0506020202020204" pitchFamily="34" charset="77"/>
              </a:rPr>
              <a:t>Embree</a:t>
            </a:r>
            <a:r>
              <a:rPr lang="en-US" sz="1300" dirty="0">
                <a:latin typeface="Acumin Pro Condensed Semibold" panose="020B0506020202020204" pitchFamily="34" charset="77"/>
              </a:rPr>
              <a:t> St., Princeton, IN 47670</a:t>
            </a:r>
          </a:p>
          <a:p>
            <a:endParaRPr lang="en-US" sz="1300" dirty="0">
              <a:latin typeface="United Sans Cond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A170E2-237E-4F2A-9C38-0AA53CE2F595}"/>
              </a:ext>
            </a:extLst>
          </p:cNvPr>
          <p:cNvSpPr txBox="1"/>
          <p:nvPr/>
        </p:nvSpPr>
        <p:spPr>
          <a:xfrm>
            <a:off x="3407016" y="3706434"/>
            <a:ext cx="1145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United Sans Reg" pitchFamily="2" charset="77"/>
              </a:rPr>
              <a:t>Where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F0C1D8-ED4E-4591-945E-F7B30C6B9BC2}"/>
              </a:ext>
            </a:extLst>
          </p:cNvPr>
          <p:cNvSpPr txBox="1"/>
          <p:nvPr/>
        </p:nvSpPr>
        <p:spPr>
          <a:xfrm>
            <a:off x="3050903" y="4429802"/>
            <a:ext cx="18578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United Sans Reg" pitchFamily="2" charset="77"/>
              </a:rPr>
              <a:t>Toyota Events Center*</a:t>
            </a:r>
          </a:p>
          <a:p>
            <a:pPr algn="ctr"/>
            <a:r>
              <a:rPr lang="en-US" sz="1400" b="1" dirty="0">
                <a:latin typeface="United Sans Reg" pitchFamily="2" charset="77"/>
              </a:rPr>
              <a:t>Gibson County Fair</a:t>
            </a:r>
          </a:p>
          <a:p>
            <a:pPr algn="ctr"/>
            <a:endParaRPr lang="en-US" sz="1400" b="1" dirty="0">
              <a:latin typeface="United Sans Reg" pitchFamily="2" charset="77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F9F3BC-1C07-410E-AF11-1714C4339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578" y="6101265"/>
            <a:ext cx="1581310" cy="157691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026" name="Picture 5">
            <a:extLst>
              <a:ext uri="{FF2B5EF4-FFF2-40B4-BE49-F238E27FC236}">
                <a16:creationId xmlns:a16="http://schemas.microsoft.com/office/drawing/2014/main" id="{D5F09AEF-9CCC-47A5-AD41-FCDBB2318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339" y="1595942"/>
            <a:ext cx="2269701" cy="70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695F95-4FF0-404E-B287-0A229820874D}"/>
              </a:ext>
            </a:extLst>
          </p:cNvPr>
          <p:cNvSpPr txBox="1"/>
          <p:nvPr/>
        </p:nvSpPr>
        <p:spPr>
          <a:xfrm>
            <a:off x="3536308" y="2480989"/>
            <a:ext cx="1397755" cy="955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cumin Pro" panose="020B0504020202020204" pitchFamily="34" charset="77"/>
              </a:rPr>
              <a:t>See you at the fair!</a:t>
            </a:r>
          </a:p>
          <a:p>
            <a:endParaRPr lang="en-US" dirty="0"/>
          </a:p>
        </p:txBody>
      </p:sp>
      <p:sp>
        <p:nvSpPr>
          <p:cNvPr id="5" name="Star: 10 Points 4">
            <a:extLst>
              <a:ext uri="{FF2B5EF4-FFF2-40B4-BE49-F238E27FC236}">
                <a16:creationId xmlns:a16="http://schemas.microsoft.com/office/drawing/2014/main" id="{44A3F2FB-F5AB-47E7-BAE9-3D1173BE3AA6}"/>
              </a:ext>
            </a:extLst>
          </p:cNvPr>
          <p:cNvSpPr/>
          <p:nvPr/>
        </p:nvSpPr>
        <p:spPr>
          <a:xfrm>
            <a:off x="3214554" y="2243192"/>
            <a:ext cx="1857827" cy="1200329"/>
          </a:xfrm>
          <a:prstGeom prst="star10">
            <a:avLst>
              <a:gd name="adj" fmla="val 36456"/>
              <a:gd name="hf" fmla="val 105146"/>
            </a:avLst>
          </a:prstGeom>
          <a:noFill/>
          <a:ln w="57150">
            <a:solidFill>
              <a:srgbClr val="E180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5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4815</TotalTime>
  <Words>121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Acumin Pro</vt:lpstr>
      <vt:lpstr>Acumin Pro Condensed Semibold</vt:lpstr>
      <vt:lpstr>Acumin Pro Medium</vt:lpstr>
      <vt:lpstr>Arial</vt:lpstr>
      <vt:lpstr>Calibri</vt:lpstr>
      <vt:lpstr>Calibri Light</vt:lpstr>
      <vt:lpstr>United Sans Cond Medium</vt:lpstr>
      <vt:lpstr>United Sans Reg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Sewell, Charles Bradford</dc:creator>
  <cp:lastModifiedBy>Short, Tonya S</cp:lastModifiedBy>
  <cp:revision>30</cp:revision>
  <cp:lastPrinted>2022-06-03T16:29:16Z</cp:lastPrinted>
  <dcterms:created xsi:type="dcterms:W3CDTF">2020-10-12T15:59:12Z</dcterms:created>
  <dcterms:modified xsi:type="dcterms:W3CDTF">2024-01-22T17:08:23Z</dcterms:modified>
</cp:coreProperties>
</file>