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33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7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3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6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4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5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6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4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0A6EC-74C2-4328-9A0A-F1E90A7973F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4F825-44DA-4ACF-ACBE-4736F3840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4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09882" y="7572085"/>
            <a:ext cx="7580555" cy="36158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075612" y="7261411"/>
            <a:ext cx="9144000" cy="82667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ExtKosc_H-Full-CMY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51" y="200298"/>
            <a:ext cx="6399213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servsafe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841" y="456822"/>
            <a:ext cx="3135313" cy="117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70673" y="831202"/>
            <a:ext cx="7302906" cy="331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Food Manager Certification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Class and Examination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2021 Class Schedule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May 18, 2021    ————&gt;     </a:t>
            </a:r>
            <a:r>
              <a:rPr kumimoji="0" lang="en-US" altLang="en-US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https://www.cvent.com/d/qjqcc5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August 19, 2021     ———&gt;  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check back for registration link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October 19, 2021   ———&gt;  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check back for registration link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December 7, 2021 ———&gt;  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check back for registration link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Registration is required.  All classes are at 8:30 am at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the Kosciusko Justice Building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121 N. Lake St. In Warsaw.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rgbClr val="0C0C0C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C0C0C"/>
                </a:solidFill>
                <a:effectLst/>
                <a:latin typeface="Calibri" panose="020F0502020204030204" pitchFamily="34" charset="0"/>
              </a:rPr>
              <a:t>If you are in need of more immediate certification, we are hosting in person exams on a one-on-one basis.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C0C0C"/>
                </a:solidFill>
                <a:effectLst/>
                <a:latin typeface="Calibri" panose="020F0502020204030204" pitchFamily="34" charset="0"/>
              </a:rPr>
              <a:t>Please contact Jackie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Franks at 574-372-2340 or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email Jackie at </a:t>
            </a: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franks8@purdue.edu</a:t>
            </a: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rgbClr val="0C0C0C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Purdue University is an equal access/equal opportunity institution.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060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Purdue University - AgIT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Jinks, Christine</dc:creator>
  <cp:lastModifiedBy>Jinks, Christine</cp:lastModifiedBy>
  <cp:revision>2</cp:revision>
  <dcterms:created xsi:type="dcterms:W3CDTF">2021-04-21T17:00:24Z</dcterms:created>
  <dcterms:modified xsi:type="dcterms:W3CDTF">2021-04-21T17:05:28Z</dcterms:modified>
</cp:coreProperties>
</file>