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5" r:id="rId5"/>
    <p:sldId id="263" r:id="rId6"/>
    <p:sldId id="264" r:id="rId7"/>
    <p:sldId id="258" r:id="rId8"/>
    <p:sldId id="261" r:id="rId9"/>
    <p:sldId id="260"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F26567-A333-417D-8F08-3C381B6C5185}">
          <p14:sldIdLst>
            <p14:sldId id="256"/>
            <p14:sldId id="257"/>
            <p14:sldId id="259"/>
            <p14:sldId id="265"/>
            <p14:sldId id="263"/>
            <p14:sldId id="264"/>
            <p14:sldId id="258"/>
            <p14:sldId id="261"/>
            <p14:sldId id="260"/>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F9EF0B-51D2-4602-8FCD-7FB04025F8F6}" v="2880" dt="2019-12-18T04:07:20.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1" d="100"/>
          <a:sy n="61" d="100"/>
        </p:scale>
        <p:origin x="1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Hornback" userId="72be7c18250b62e8" providerId="LiveId" clId="{86F9EF0B-51D2-4602-8FCD-7FB04025F8F6}"/>
    <pc:docChg chg="undo redo custSel mod addSld modSld sldOrd delSection">
      <pc:chgData name="Eric Hornback" userId="72be7c18250b62e8" providerId="LiveId" clId="{86F9EF0B-51D2-4602-8FCD-7FB04025F8F6}" dt="2019-12-18T04:09:51.200" v="5568" actId="14100"/>
      <pc:docMkLst>
        <pc:docMk/>
      </pc:docMkLst>
      <pc:sldChg chg="addSp delSp modSp delDesignElem">
        <pc:chgData name="Eric Hornback" userId="72be7c18250b62e8" providerId="LiveId" clId="{86F9EF0B-51D2-4602-8FCD-7FB04025F8F6}" dt="2019-12-18T04:06:47.734" v="5553" actId="478"/>
        <pc:sldMkLst>
          <pc:docMk/>
          <pc:sldMk cId="4003825275" sldId="256"/>
        </pc:sldMkLst>
        <pc:spChg chg="mod">
          <ac:chgData name="Eric Hornback" userId="72be7c18250b62e8" providerId="LiveId" clId="{86F9EF0B-51D2-4602-8FCD-7FB04025F8F6}" dt="2019-12-14T21:20:37.647" v="4386"/>
          <ac:spMkLst>
            <pc:docMk/>
            <pc:sldMk cId="4003825275" sldId="256"/>
            <ac:spMk id="2" creationId="{CD79DD83-DC9E-420B-AA2E-6AE57C0A3549}"/>
          </ac:spMkLst>
        </pc:spChg>
        <pc:spChg chg="mod">
          <ac:chgData name="Eric Hornback" userId="72be7c18250b62e8" providerId="LiveId" clId="{86F9EF0B-51D2-4602-8FCD-7FB04025F8F6}" dt="2019-12-14T21:20:37.647" v="4386"/>
          <ac:spMkLst>
            <pc:docMk/>
            <pc:sldMk cId="4003825275" sldId="256"/>
            <ac:spMk id="3" creationId="{E37BEF8C-6CF4-4F8D-A9CC-8E34F195E47F}"/>
          </ac:spMkLst>
        </pc:spChg>
        <pc:grpChg chg="add del">
          <ac:chgData name="Eric Hornback" userId="72be7c18250b62e8" providerId="LiveId" clId="{86F9EF0B-51D2-4602-8FCD-7FB04025F8F6}" dt="2019-12-18T03:24:56.897" v="5250"/>
          <ac:grpSpMkLst>
            <pc:docMk/>
            <pc:sldMk cId="4003825275" sldId="256"/>
            <ac:grpSpMk id="122" creationId="{19123490-EFF2-4C88-BE3C-949A069AC254}"/>
          </ac:grpSpMkLst>
        </pc:grpChg>
        <pc:grpChg chg="add del">
          <ac:chgData name="Eric Hornback" userId="72be7c18250b62e8" providerId="LiveId" clId="{86F9EF0B-51D2-4602-8FCD-7FB04025F8F6}" dt="2019-12-18T03:24:56.897" v="5250"/>
          <ac:grpSpMkLst>
            <pc:docMk/>
            <pc:sldMk cId="4003825275" sldId="256"/>
            <ac:grpSpMk id="123" creationId="{14AAB6E7-CAC2-477C-B25B-CE372C822125}"/>
          </ac:grpSpMkLst>
        </pc:grpChg>
        <pc:grpChg chg="add del">
          <ac:chgData name="Eric Hornback" userId="72be7c18250b62e8" providerId="LiveId" clId="{86F9EF0B-51D2-4602-8FCD-7FB04025F8F6}" dt="2019-12-18T03:24:56.897" v="5250"/>
          <ac:grpSpMkLst>
            <pc:docMk/>
            <pc:sldMk cId="4003825275" sldId="256"/>
            <ac:grpSpMk id="152" creationId="{131B49A0-0D90-4441-9CBB-3E2C8D8CBB44}"/>
          </ac:grpSpMkLst>
        </pc:grpChg>
        <pc:picChg chg="add del mod">
          <ac:chgData name="Eric Hornback" userId="72be7c18250b62e8" providerId="LiveId" clId="{86F9EF0B-51D2-4602-8FCD-7FB04025F8F6}" dt="2019-12-18T04:03:04.585" v="5527" actId="478"/>
          <ac:picMkLst>
            <pc:docMk/>
            <pc:sldMk cId="4003825275" sldId="256"/>
            <ac:picMk id="5" creationId="{9DA65BCF-955A-43B2-A639-FB83F83A71BA}"/>
          </ac:picMkLst>
        </pc:picChg>
        <pc:picChg chg="add del mod modCrop">
          <ac:chgData name="Eric Hornback" userId="72be7c18250b62e8" providerId="LiveId" clId="{86F9EF0B-51D2-4602-8FCD-7FB04025F8F6}" dt="2019-12-18T04:06:47.734" v="5553" actId="478"/>
          <ac:picMkLst>
            <pc:docMk/>
            <pc:sldMk cId="4003825275" sldId="256"/>
            <ac:picMk id="7" creationId="{FD35432C-0EED-487E-B055-030EB474A467}"/>
          </ac:picMkLst>
        </pc:picChg>
        <pc:picChg chg="add mod">
          <ac:chgData name="Eric Hornback" userId="72be7c18250b62e8" providerId="LiveId" clId="{86F9EF0B-51D2-4602-8FCD-7FB04025F8F6}" dt="2019-12-17T05:11:38.081" v="5193" actId="1076"/>
          <ac:picMkLst>
            <pc:docMk/>
            <pc:sldMk cId="4003825275" sldId="256"/>
            <ac:picMk id="47" creationId="{A0B58E40-4F31-40E8-A5D5-F32ACD074FBC}"/>
          </ac:picMkLst>
        </pc:picChg>
      </pc:sldChg>
      <pc:sldChg chg="addSp delSp modSp delDesignElem">
        <pc:chgData name="Eric Hornback" userId="72be7c18250b62e8" providerId="LiveId" clId="{86F9EF0B-51D2-4602-8FCD-7FB04025F8F6}" dt="2019-12-18T03:24:56.897" v="5250"/>
        <pc:sldMkLst>
          <pc:docMk/>
          <pc:sldMk cId="2049191213" sldId="257"/>
        </pc:sldMkLst>
        <pc:spChg chg="add del">
          <ac:chgData name="Eric Hornback" userId="72be7c18250b62e8" providerId="LiveId" clId="{86F9EF0B-51D2-4602-8FCD-7FB04025F8F6}" dt="2019-12-18T03:24:56.897" v="5250"/>
          <ac:spMkLst>
            <pc:docMk/>
            <pc:sldMk cId="2049191213" sldId="257"/>
            <ac:spMk id="91" creationId="{F04D02B2-0CF7-407E-A7F3-CEB52ABEB2A6}"/>
          </ac:spMkLst>
        </pc:spChg>
        <pc:spChg chg="add del">
          <ac:chgData name="Eric Hornback" userId="72be7c18250b62e8" providerId="LiveId" clId="{86F9EF0B-51D2-4602-8FCD-7FB04025F8F6}" dt="2019-12-18T03:24:56.897" v="5250"/>
          <ac:spMkLst>
            <pc:docMk/>
            <pc:sldMk cId="2049191213" sldId="257"/>
            <ac:spMk id="124" creationId="{9A6CAB08-AD55-4410-9A2A-31FA98F247DA}"/>
          </ac:spMkLst>
        </pc:spChg>
        <pc:grpChg chg="add del">
          <ac:chgData name="Eric Hornback" userId="72be7c18250b62e8" providerId="LiveId" clId="{86F9EF0B-51D2-4602-8FCD-7FB04025F8F6}" dt="2019-12-18T03:24:56.897" v="5250"/>
          <ac:grpSpMkLst>
            <pc:docMk/>
            <pc:sldMk cId="2049191213" sldId="257"/>
            <ac:grpSpMk id="93" creationId="{C6DDA51F-AA5F-45C8-84DC-CEAE96F27A80}"/>
          </ac:grpSpMkLst>
        </pc:grpChg>
        <pc:grpChg chg="add del">
          <ac:chgData name="Eric Hornback" userId="72be7c18250b62e8" providerId="LiveId" clId="{86F9EF0B-51D2-4602-8FCD-7FB04025F8F6}" dt="2019-12-18T03:24:56.897" v="5250"/>
          <ac:grpSpMkLst>
            <pc:docMk/>
            <pc:sldMk cId="2049191213" sldId="257"/>
            <ac:grpSpMk id="126" creationId="{652DAC3A-4FD0-4A8F-92B6-435AA80392DA}"/>
          </ac:grpSpMkLst>
        </pc:grpChg>
        <pc:graphicFrameChg chg="mod">
          <ac:chgData name="Eric Hornback" userId="72be7c18250b62e8" providerId="LiveId" clId="{86F9EF0B-51D2-4602-8FCD-7FB04025F8F6}" dt="2019-12-15T15:41:06.016" v="4439" actId="20577"/>
          <ac:graphicFrameMkLst>
            <pc:docMk/>
            <pc:sldMk cId="2049191213" sldId="257"/>
            <ac:graphicFrameMk id="86" creationId="{D2FA021C-5D35-4124-9903-AF1187CD23F7}"/>
          </ac:graphicFrameMkLst>
        </pc:graphicFrameChg>
        <pc:picChg chg="add del">
          <ac:chgData name="Eric Hornback" userId="72be7c18250b62e8" providerId="LiveId" clId="{86F9EF0B-51D2-4602-8FCD-7FB04025F8F6}" dt="2019-12-18T03:24:56.897" v="5250"/>
          <ac:picMkLst>
            <pc:docMk/>
            <pc:sldMk cId="2049191213" sldId="257"/>
            <ac:picMk id="122" creationId="{FD8ABCF5-CC25-4369-8CA0-1016BADA2EC1}"/>
          </ac:picMkLst>
        </pc:picChg>
        <pc:picChg chg="add del">
          <ac:chgData name="Eric Hornback" userId="72be7c18250b62e8" providerId="LiveId" clId="{86F9EF0B-51D2-4602-8FCD-7FB04025F8F6}" dt="2019-12-18T03:24:56.897" v="5250"/>
          <ac:picMkLst>
            <pc:docMk/>
            <pc:sldMk cId="2049191213" sldId="257"/>
            <ac:picMk id="155" creationId="{CB54E949-8598-44D5-95F6-C31D8E650024}"/>
          </ac:picMkLst>
        </pc:picChg>
      </pc:sldChg>
      <pc:sldChg chg="addSp delSp modSp mod setBg setClrOvrMap delDesignElem">
        <pc:chgData name="Eric Hornback" userId="72be7c18250b62e8" providerId="LiveId" clId="{86F9EF0B-51D2-4602-8FCD-7FB04025F8F6}" dt="2019-12-18T03:24:56.897" v="5250"/>
        <pc:sldMkLst>
          <pc:docMk/>
          <pc:sldMk cId="4065795712" sldId="258"/>
        </pc:sldMkLst>
        <pc:spChg chg="mod">
          <ac:chgData name="Eric Hornback" userId="72be7c18250b62e8" providerId="LiveId" clId="{86F9EF0B-51D2-4602-8FCD-7FB04025F8F6}" dt="2019-12-14T19:58:47.761" v="2558" actId="20577"/>
          <ac:spMkLst>
            <pc:docMk/>
            <pc:sldMk cId="4065795712" sldId="258"/>
            <ac:spMk id="2" creationId="{4DE29C40-56D0-4231-AAAA-45A83562FA8E}"/>
          </ac:spMkLst>
        </pc:spChg>
        <pc:spChg chg="add del">
          <ac:chgData name="Eric Hornback" userId="72be7c18250b62e8" providerId="LiveId" clId="{86F9EF0B-51D2-4602-8FCD-7FB04025F8F6}" dt="2019-12-18T03:24:56.897" v="5250"/>
          <ac:spMkLst>
            <pc:docMk/>
            <pc:sldMk cId="4065795712" sldId="258"/>
            <ac:spMk id="88" creationId="{F04D02B2-0CF7-407E-A7F3-CEB52ABEB2A6}"/>
          </ac:spMkLst>
        </pc:spChg>
        <pc:spChg chg="add del">
          <ac:chgData name="Eric Hornback" userId="72be7c18250b62e8" providerId="LiveId" clId="{86F9EF0B-51D2-4602-8FCD-7FB04025F8F6}" dt="2019-12-14T15:24:57.771" v="9" actId="26606"/>
          <ac:spMkLst>
            <pc:docMk/>
            <pc:sldMk cId="4065795712" sldId="258"/>
            <ac:spMk id="91" creationId="{F04D02B2-0CF7-407E-A7F3-CEB52ABEB2A6}"/>
          </ac:spMkLst>
        </pc:spChg>
        <pc:spChg chg="add del">
          <ac:chgData name="Eric Hornback" userId="72be7c18250b62e8" providerId="LiveId" clId="{86F9EF0B-51D2-4602-8FCD-7FB04025F8F6}" dt="2019-12-14T15:24:57.771" v="9" actId="26606"/>
          <ac:spMkLst>
            <pc:docMk/>
            <pc:sldMk cId="4065795712" sldId="258"/>
            <ac:spMk id="124" creationId="{9A6CAB08-AD55-4410-9A2A-31FA98F247DA}"/>
          </ac:spMkLst>
        </pc:spChg>
        <pc:spChg chg="add del">
          <ac:chgData name="Eric Hornback" userId="72be7c18250b62e8" providerId="LiveId" clId="{86F9EF0B-51D2-4602-8FCD-7FB04025F8F6}" dt="2019-12-14T15:24:36.197" v="4" actId="26606"/>
          <ac:spMkLst>
            <pc:docMk/>
            <pc:sldMk cId="4065795712" sldId="258"/>
            <ac:spMk id="160" creationId="{709214B8-667E-48C3-AA1D-F37E71816378}"/>
          </ac:spMkLst>
        </pc:spChg>
        <pc:spChg chg="add del">
          <ac:chgData name="Eric Hornback" userId="72be7c18250b62e8" providerId="LiveId" clId="{86F9EF0B-51D2-4602-8FCD-7FB04025F8F6}" dt="2019-12-18T03:24:56.897" v="5250"/>
          <ac:spMkLst>
            <pc:docMk/>
            <pc:sldMk cId="4065795712" sldId="258"/>
            <ac:spMk id="181" creationId="{9A6CAB08-AD55-4410-9A2A-31FA98F247DA}"/>
          </ac:spMkLst>
        </pc:spChg>
        <pc:spChg chg="add del">
          <ac:chgData name="Eric Hornback" userId="72be7c18250b62e8" providerId="LiveId" clId="{86F9EF0B-51D2-4602-8FCD-7FB04025F8F6}" dt="2019-12-14T15:24:36.197" v="4" actId="26606"/>
          <ac:spMkLst>
            <pc:docMk/>
            <pc:sldMk cId="4065795712" sldId="258"/>
            <ac:spMk id="193" creationId="{CFAECD72-6B19-4445-98D4-3F2EC8ADC422}"/>
          </ac:spMkLst>
        </pc:spChg>
        <pc:spChg chg="add del">
          <ac:chgData name="Eric Hornback" userId="72be7c18250b62e8" providerId="LiveId" clId="{86F9EF0B-51D2-4602-8FCD-7FB04025F8F6}" dt="2019-12-14T15:24:47.361" v="6" actId="26606"/>
          <ac:spMkLst>
            <pc:docMk/>
            <pc:sldMk cId="4065795712" sldId="258"/>
            <ac:spMk id="207" creationId="{8A3EBD18-1BC8-4EB8-8DCA-15E73279EE0E}"/>
          </ac:spMkLst>
        </pc:spChg>
        <pc:grpChg chg="add del">
          <ac:chgData name="Eric Hornback" userId="72be7c18250b62e8" providerId="LiveId" clId="{86F9EF0B-51D2-4602-8FCD-7FB04025F8F6}" dt="2019-12-18T03:24:56.897" v="5250"/>
          <ac:grpSpMkLst>
            <pc:docMk/>
            <pc:sldMk cId="4065795712" sldId="258"/>
            <ac:grpSpMk id="89" creationId="{C6DDA51F-AA5F-45C8-84DC-CEAE96F27A80}"/>
          </ac:grpSpMkLst>
        </pc:grpChg>
        <pc:grpChg chg="add del">
          <ac:chgData name="Eric Hornback" userId="72be7c18250b62e8" providerId="LiveId" clId="{86F9EF0B-51D2-4602-8FCD-7FB04025F8F6}" dt="2019-12-14T15:24:57.771" v="9" actId="26606"/>
          <ac:grpSpMkLst>
            <pc:docMk/>
            <pc:sldMk cId="4065795712" sldId="258"/>
            <ac:grpSpMk id="93" creationId="{C6DDA51F-AA5F-45C8-84DC-CEAE96F27A80}"/>
          </ac:grpSpMkLst>
        </pc:grpChg>
        <pc:grpChg chg="add del">
          <ac:chgData name="Eric Hornback" userId="72be7c18250b62e8" providerId="LiveId" clId="{86F9EF0B-51D2-4602-8FCD-7FB04025F8F6}" dt="2019-12-14T15:24:57.771" v="9" actId="26606"/>
          <ac:grpSpMkLst>
            <pc:docMk/>
            <pc:sldMk cId="4065795712" sldId="258"/>
            <ac:grpSpMk id="126" creationId="{652DAC3A-4FD0-4A8F-92B6-435AA80392DA}"/>
          </ac:grpSpMkLst>
        </pc:grpChg>
        <pc:grpChg chg="add del">
          <ac:chgData name="Eric Hornback" userId="72be7c18250b62e8" providerId="LiveId" clId="{86F9EF0B-51D2-4602-8FCD-7FB04025F8F6}" dt="2019-12-14T15:24:36.197" v="4" actId="26606"/>
          <ac:grpSpMkLst>
            <pc:docMk/>
            <pc:sldMk cId="4065795712" sldId="258"/>
            <ac:grpSpMk id="164" creationId="{85132FC3-C8B8-4E24-B4EB-C76C32ABCCB3}"/>
          </ac:grpSpMkLst>
        </pc:grpChg>
        <pc:grpChg chg="add del">
          <ac:chgData name="Eric Hornback" userId="72be7c18250b62e8" providerId="LiveId" clId="{86F9EF0B-51D2-4602-8FCD-7FB04025F8F6}" dt="2019-12-18T03:24:56.897" v="5250"/>
          <ac:grpSpMkLst>
            <pc:docMk/>
            <pc:sldMk cId="4065795712" sldId="258"/>
            <ac:grpSpMk id="182" creationId="{652DAC3A-4FD0-4A8F-92B6-435AA80392DA}"/>
          </ac:grpSpMkLst>
        </pc:grpChg>
        <pc:grpChg chg="add del">
          <ac:chgData name="Eric Hornback" userId="72be7c18250b62e8" providerId="LiveId" clId="{86F9EF0B-51D2-4602-8FCD-7FB04025F8F6}" dt="2019-12-14T15:24:36.197" v="4" actId="26606"/>
          <ac:grpSpMkLst>
            <pc:docMk/>
            <pc:sldMk cId="4065795712" sldId="258"/>
            <ac:grpSpMk id="195" creationId="{6D058ED1-DE24-43E9-AB09-5EBBD0AB78EC}"/>
          </ac:grpSpMkLst>
        </pc:grpChg>
        <pc:graphicFrameChg chg="mod modGraphic">
          <ac:chgData name="Eric Hornback" userId="72be7c18250b62e8" providerId="LiveId" clId="{86F9EF0B-51D2-4602-8FCD-7FB04025F8F6}" dt="2019-12-15T15:48:02.354" v="4539" actId="20577"/>
          <ac:graphicFrameMkLst>
            <pc:docMk/>
            <pc:sldMk cId="4065795712" sldId="258"/>
            <ac:graphicFrameMk id="86" creationId="{D2FA021C-5D35-4124-9903-AF1187CD23F7}"/>
          </ac:graphicFrameMkLst>
        </pc:graphicFrameChg>
        <pc:picChg chg="add del">
          <ac:chgData name="Eric Hornback" userId="72be7c18250b62e8" providerId="LiveId" clId="{86F9EF0B-51D2-4602-8FCD-7FB04025F8F6}" dt="2019-12-14T15:24:57.771" v="9" actId="26606"/>
          <ac:picMkLst>
            <pc:docMk/>
            <pc:sldMk cId="4065795712" sldId="258"/>
            <ac:picMk id="122" creationId="{FD8ABCF5-CC25-4369-8CA0-1016BADA2EC1}"/>
          </ac:picMkLst>
        </pc:picChg>
        <pc:picChg chg="add del">
          <ac:chgData name="Eric Hornback" userId="72be7c18250b62e8" providerId="LiveId" clId="{86F9EF0B-51D2-4602-8FCD-7FB04025F8F6}" dt="2019-12-14T15:24:57.771" v="9" actId="26606"/>
          <ac:picMkLst>
            <pc:docMk/>
            <pc:sldMk cId="4065795712" sldId="258"/>
            <ac:picMk id="155" creationId="{CB54E949-8598-44D5-95F6-C31D8E650024}"/>
          </ac:picMkLst>
        </pc:picChg>
        <pc:picChg chg="add del">
          <ac:chgData name="Eric Hornback" userId="72be7c18250b62e8" providerId="LiveId" clId="{86F9EF0B-51D2-4602-8FCD-7FB04025F8F6}" dt="2019-12-14T15:24:36.197" v="4" actId="26606"/>
          <ac:picMkLst>
            <pc:docMk/>
            <pc:sldMk cId="4065795712" sldId="258"/>
            <ac:picMk id="162" creationId="{49290607-5038-40A2-A8FD-A1B8330942BB}"/>
          </ac:picMkLst>
        </pc:picChg>
        <pc:picChg chg="add del">
          <ac:chgData name="Eric Hornback" userId="72be7c18250b62e8" providerId="LiveId" clId="{86F9EF0B-51D2-4602-8FCD-7FB04025F8F6}" dt="2019-12-18T03:24:56.897" v="5250"/>
          <ac:picMkLst>
            <pc:docMk/>
            <pc:sldMk cId="4065795712" sldId="258"/>
            <ac:picMk id="180" creationId="{FD8ABCF5-CC25-4369-8CA0-1016BADA2EC1}"/>
          </ac:picMkLst>
        </pc:picChg>
        <pc:picChg chg="add del">
          <ac:chgData name="Eric Hornback" userId="72be7c18250b62e8" providerId="LiveId" clId="{86F9EF0B-51D2-4602-8FCD-7FB04025F8F6}" dt="2019-12-18T03:24:56.897" v="5250"/>
          <ac:picMkLst>
            <pc:docMk/>
            <pc:sldMk cId="4065795712" sldId="258"/>
            <ac:picMk id="213" creationId="{CB54E949-8598-44D5-95F6-C31D8E650024}"/>
          </ac:picMkLst>
        </pc:picChg>
      </pc:sldChg>
      <pc:sldChg chg="addSp delSp modSp add ord setBg delDesignElem">
        <pc:chgData name="Eric Hornback" userId="72be7c18250b62e8" providerId="LiveId" clId="{86F9EF0B-51D2-4602-8FCD-7FB04025F8F6}" dt="2019-12-17T04:12:17.014" v="4714" actId="1076"/>
        <pc:sldMkLst>
          <pc:docMk/>
          <pc:sldMk cId="485490717" sldId="259"/>
        </pc:sldMkLst>
        <pc:spChg chg="mod">
          <ac:chgData name="Eric Hornback" userId="72be7c18250b62e8" providerId="LiveId" clId="{86F9EF0B-51D2-4602-8FCD-7FB04025F8F6}" dt="2019-12-14T19:58:31.330" v="2547" actId="20577"/>
          <ac:spMkLst>
            <pc:docMk/>
            <pc:sldMk cId="485490717" sldId="259"/>
            <ac:spMk id="2" creationId="{4DE29C40-56D0-4231-AAAA-45A83562FA8E}"/>
          </ac:spMkLst>
        </pc:spChg>
        <pc:spChg chg="add del">
          <ac:chgData name="Eric Hornback" userId="72be7c18250b62e8" providerId="LiveId" clId="{86F9EF0B-51D2-4602-8FCD-7FB04025F8F6}" dt="2019-12-14T19:34:55.351" v="2176"/>
          <ac:spMkLst>
            <pc:docMk/>
            <pc:sldMk cId="485490717" sldId="259"/>
            <ac:spMk id="3" creationId="{036F0792-160C-42CC-BC6D-C77DF33FBFDA}"/>
          </ac:spMkLst>
        </pc:spChg>
        <pc:spChg chg="add mod">
          <ac:chgData name="Eric Hornback" userId="72be7c18250b62e8" providerId="LiveId" clId="{86F9EF0B-51D2-4602-8FCD-7FB04025F8F6}" dt="2019-12-14T19:45:01.442" v="2295" actId="120"/>
          <ac:spMkLst>
            <pc:docMk/>
            <pc:sldMk cId="485490717" sldId="259"/>
            <ac:spMk id="4" creationId="{A4529620-ADBD-4ADF-8E90-E9011DF5671E}"/>
          </ac:spMkLst>
        </pc:spChg>
        <pc:spChg chg="add mod">
          <ac:chgData name="Eric Hornback" userId="72be7c18250b62e8" providerId="LiveId" clId="{86F9EF0B-51D2-4602-8FCD-7FB04025F8F6}" dt="2019-12-14T19:45:01.442" v="2295" actId="120"/>
          <ac:spMkLst>
            <pc:docMk/>
            <pc:sldMk cId="485490717" sldId="259"/>
            <ac:spMk id="5" creationId="{CB87A684-05CE-4DBA-8DF3-BBAD25780A7E}"/>
          </ac:spMkLst>
        </pc:spChg>
        <pc:spChg chg="add mod">
          <ac:chgData name="Eric Hornback" userId="72be7c18250b62e8" providerId="LiveId" clId="{86F9EF0B-51D2-4602-8FCD-7FB04025F8F6}" dt="2019-12-14T19:45:01.442" v="2295" actId="120"/>
          <ac:spMkLst>
            <pc:docMk/>
            <pc:sldMk cId="485490717" sldId="259"/>
            <ac:spMk id="6" creationId="{5CE4D1A4-06E3-4938-B6DD-ECB8CD665795}"/>
          </ac:spMkLst>
        </pc:spChg>
        <pc:spChg chg="add del mod">
          <ac:chgData name="Eric Hornback" userId="72be7c18250b62e8" providerId="LiveId" clId="{86F9EF0B-51D2-4602-8FCD-7FB04025F8F6}" dt="2019-12-17T04:04:15.174" v="4676" actId="478"/>
          <ac:spMkLst>
            <pc:docMk/>
            <pc:sldMk cId="485490717" sldId="259"/>
            <ac:spMk id="7" creationId="{C6411C54-3322-42E9-9537-B6809AB5BBA2}"/>
          </ac:spMkLst>
        </pc:spChg>
        <pc:spChg chg="add del mod">
          <ac:chgData name="Eric Hornback" userId="72be7c18250b62e8" providerId="LiveId" clId="{86F9EF0B-51D2-4602-8FCD-7FB04025F8F6}" dt="2019-12-17T04:05:26.094" v="4683" actId="478"/>
          <ac:spMkLst>
            <pc:docMk/>
            <pc:sldMk cId="485490717" sldId="259"/>
            <ac:spMk id="8" creationId="{AE87E769-301F-4323-9600-4163F75AD188}"/>
          </ac:spMkLst>
        </pc:spChg>
        <pc:spChg chg="add del mod">
          <ac:chgData name="Eric Hornback" userId="72be7c18250b62e8" providerId="LiveId" clId="{86F9EF0B-51D2-4602-8FCD-7FB04025F8F6}" dt="2019-12-17T04:06:41.158" v="4691" actId="478"/>
          <ac:spMkLst>
            <pc:docMk/>
            <pc:sldMk cId="485490717" sldId="259"/>
            <ac:spMk id="9" creationId="{BFE18C7C-5C23-4A1C-A5DC-2A45D5C50879}"/>
          </ac:spMkLst>
        </pc:spChg>
        <pc:spChg chg="add del mod">
          <ac:chgData name="Eric Hornback" userId="72be7c18250b62e8" providerId="LiveId" clId="{86F9EF0B-51D2-4602-8FCD-7FB04025F8F6}" dt="2019-12-17T04:04:20.849" v="4677" actId="478"/>
          <ac:spMkLst>
            <pc:docMk/>
            <pc:sldMk cId="485490717" sldId="259"/>
            <ac:spMk id="10" creationId="{5DF7FB01-987F-41A8-9FE5-16C4A5398C2F}"/>
          </ac:spMkLst>
        </pc:spChg>
        <pc:spChg chg="add del mod">
          <ac:chgData name="Eric Hornback" userId="72be7c18250b62e8" providerId="LiveId" clId="{86F9EF0B-51D2-4602-8FCD-7FB04025F8F6}" dt="2019-12-17T04:07:00.230" v="4696" actId="478"/>
          <ac:spMkLst>
            <pc:docMk/>
            <pc:sldMk cId="485490717" sldId="259"/>
            <ac:spMk id="13" creationId="{E7866F85-C69E-433C-B1B4-EE5CA57582F2}"/>
          </ac:spMkLst>
        </pc:spChg>
        <pc:spChg chg="add del mod">
          <ac:chgData name="Eric Hornback" userId="72be7c18250b62e8" providerId="LiveId" clId="{86F9EF0B-51D2-4602-8FCD-7FB04025F8F6}" dt="2019-12-17T04:07:05.314" v="4697" actId="478"/>
          <ac:spMkLst>
            <pc:docMk/>
            <pc:sldMk cId="485490717" sldId="259"/>
            <ac:spMk id="16" creationId="{6052D584-B76F-44D4-9700-290747DFEA78}"/>
          </ac:spMkLst>
        </pc:spChg>
        <pc:spChg chg="add">
          <ac:chgData name="Eric Hornback" userId="72be7c18250b62e8" providerId="LiveId" clId="{86F9EF0B-51D2-4602-8FCD-7FB04025F8F6}" dt="2019-12-14T19:35:07.903" v="2177"/>
          <ac:spMkLst>
            <pc:docMk/>
            <pc:sldMk cId="485490717" sldId="259"/>
            <ac:spMk id="66" creationId="{CE18F388-7225-47B8-9160-6EF67E98F209}"/>
          </ac:spMkLst>
        </pc:spChg>
        <pc:spChg chg="add mod">
          <ac:chgData name="Eric Hornback" userId="72be7c18250b62e8" providerId="LiveId" clId="{86F9EF0B-51D2-4602-8FCD-7FB04025F8F6}" dt="2019-12-14T19:38:30.879" v="2226" actId="6549"/>
          <ac:spMkLst>
            <pc:docMk/>
            <pc:sldMk cId="485490717" sldId="259"/>
            <ac:spMk id="67" creationId="{EFA27809-EC9B-4469-A608-AADC9B29709F}"/>
          </ac:spMkLst>
        </pc:spChg>
        <pc:spChg chg="add">
          <ac:chgData name="Eric Hornback" userId="72be7c18250b62e8" providerId="LiveId" clId="{86F9EF0B-51D2-4602-8FCD-7FB04025F8F6}" dt="2019-12-14T19:36:03.371" v="2178"/>
          <ac:spMkLst>
            <pc:docMk/>
            <pc:sldMk cId="485490717" sldId="259"/>
            <ac:spMk id="69" creationId="{20DC32D2-38D3-4DE6-B087-D5EA5796955D}"/>
          </ac:spMkLst>
        </pc:spChg>
        <pc:spChg chg="add mod">
          <ac:chgData name="Eric Hornback" userId="72be7c18250b62e8" providerId="LiveId" clId="{86F9EF0B-51D2-4602-8FCD-7FB04025F8F6}" dt="2019-12-14T19:36:18.326" v="2182" actId="1076"/>
          <ac:spMkLst>
            <pc:docMk/>
            <pc:sldMk cId="485490717" sldId="259"/>
            <ac:spMk id="70" creationId="{196FF9A5-F033-4C81-BE61-F19272A6FE07}"/>
          </ac:spMkLst>
        </pc:spChg>
        <pc:spChg chg="add del topLvl">
          <ac:chgData name="Eric Hornback" userId="72be7c18250b62e8" providerId="LiveId" clId="{86F9EF0B-51D2-4602-8FCD-7FB04025F8F6}" dt="2019-12-14T19:41:06.624" v="2244" actId="478"/>
          <ac:spMkLst>
            <pc:docMk/>
            <pc:sldMk cId="485490717" sldId="259"/>
            <ac:spMk id="72" creationId="{44E79D58-3F98-429E-BE6C-F279445E5A44}"/>
          </ac:spMkLst>
        </pc:spChg>
        <pc:spChg chg="add del mod topLvl">
          <ac:chgData name="Eric Hornback" userId="72be7c18250b62e8" providerId="LiveId" clId="{86F9EF0B-51D2-4602-8FCD-7FB04025F8F6}" dt="2019-12-14T19:41:03.082" v="2243" actId="478"/>
          <ac:spMkLst>
            <pc:docMk/>
            <pc:sldMk cId="485490717" sldId="259"/>
            <ac:spMk id="73" creationId="{DC03BA18-50C3-4E78-89DE-638528384F40}"/>
          </ac:spMkLst>
        </pc:spChg>
        <pc:spChg chg="del">
          <ac:chgData name="Eric Hornback" userId="72be7c18250b62e8" providerId="LiveId" clId="{86F9EF0B-51D2-4602-8FCD-7FB04025F8F6}" dt="2019-12-14T19:39:43.338" v="2233"/>
          <ac:spMkLst>
            <pc:docMk/>
            <pc:sldMk cId="485490717" sldId="259"/>
            <ac:spMk id="88" creationId="{F04D02B2-0CF7-407E-A7F3-CEB52ABEB2A6}"/>
          </ac:spMkLst>
        </pc:spChg>
        <pc:spChg chg="del">
          <ac:chgData name="Eric Hornback" userId="72be7c18250b62e8" providerId="LiveId" clId="{86F9EF0B-51D2-4602-8FCD-7FB04025F8F6}" dt="2019-12-14T19:39:43.338" v="2233"/>
          <ac:spMkLst>
            <pc:docMk/>
            <pc:sldMk cId="485490717" sldId="259"/>
            <ac:spMk id="181" creationId="{9A6CAB08-AD55-4410-9A2A-31FA98F247DA}"/>
          </ac:spMkLst>
        </pc:spChg>
        <pc:grpChg chg="add del mod">
          <ac:chgData name="Eric Hornback" userId="72be7c18250b62e8" providerId="LiveId" clId="{86F9EF0B-51D2-4602-8FCD-7FB04025F8F6}" dt="2019-12-14T19:40:28.789" v="2237" actId="478"/>
          <ac:grpSpMkLst>
            <pc:docMk/>
            <pc:sldMk cId="485490717" sldId="259"/>
            <ac:grpSpMk id="65" creationId="{32540EBC-A4EE-46A1-8A1D-25F154178076}"/>
          </ac:grpSpMkLst>
        </pc:grpChg>
        <pc:grpChg chg="add mod">
          <ac:chgData name="Eric Hornback" userId="72be7c18250b62e8" providerId="LiveId" clId="{86F9EF0B-51D2-4602-8FCD-7FB04025F8F6}" dt="2019-12-14T19:36:19.766" v="2183"/>
          <ac:grpSpMkLst>
            <pc:docMk/>
            <pc:sldMk cId="485490717" sldId="259"/>
            <ac:grpSpMk id="68" creationId="{2CE640DD-FD2C-4CD7-A5F1-7A8E3A419CB9}"/>
          </ac:grpSpMkLst>
        </pc:grpChg>
        <pc:grpChg chg="add del mod">
          <ac:chgData name="Eric Hornback" userId="72be7c18250b62e8" providerId="LiveId" clId="{86F9EF0B-51D2-4602-8FCD-7FB04025F8F6}" dt="2019-12-14T19:41:03.082" v="2243" actId="478"/>
          <ac:grpSpMkLst>
            <pc:docMk/>
            <pc:sldMk cId="485490717" sldId="259"/>
            <ac:grpSpMk id="71" creationId="{767B3491-08ED-40E4-89C6-F54359310385}"/>
          </ac:grpSpMkLst>
        </pc:grpChg>
        <pc:grpChg chg="del">
          <ac:chgData name="Eric Hornback" userId="72be7c18250b62e8" providerId="LiveId" clId="{86F9EF0B-51D2-4602-8FCD-7FB04025F8F6}" dt="2019-12-14T19:39:43.338" v="2233"/>
          <ac:grpSpMkLst>
            <pc:docMk/>
            <pc:sldMk cId="485490717" sldId="259"/>
            <ac:grpSpMk id="89" creationId="{C6DDA51F-AA5F-45C8-84DC-CEAE96F27A80}"/>
          </ac:grpSpMkLst>
        </pc:grpChg>
        <pc:grpChg chg="del">
          <ac:chgData name="Eric Hornback" userId="72be7c18250b62e8" providerId="LiveId" clId="{86F9EF0B-51D2-4602-8FCD-7FB04025F8F6}" dt="2019-12-14T19:39:43.338" v="2233"/>
          <ac:grpSpMkLst>
            <pc:docMk/>
            <pc:sldMk cId="485490717" sldId="259"/>
            <ac:grpSpMk id="182" creationId="{652DAC3A-4FD0-4A8F-92B6-435AA80392DA}"/>
          </ac:grpSpMkLst>
        </pc:grpChg>
        <pc:graphicFrameChg chg="del mod">
          <ac:chgData name="Eric Hornback" userId="72be7c18250b62e8" providerId="LiveId" clId="{86F9EF0B-51D2-4602-8FCD-7FB04025F8F6}" dt="2019-12-14T19:41:33.296" v="2252" actId="478"/>
          <ac:graphicFrameMkLst>
            <pc:docMk/>
            <pc:sldMk cId="485490717" sldId="259"/>
            <ac:graphicFrameMk id="86" creationId="{D2FA021C-5D35-4124-9903-AF1187CD23F7}"/>
          </ac:graphicFrameMkLst>
        </pc:graphicFrameChg>
        <pc:picChg chg="add mod">
          <ac:chgData name="Eric Hornback" userId="72be7c18250b62e8" providerId="LiveId" clId="{86F9EF0B-51D2-4602-8FCD-7FB04025F8F6}" dt="2019-12-17T04:06:47.179" v="4692" actId="1076"/>
          <ac:picMkLst>
            <pc:docMk/>
            <pc:sldMk cId="485490717" sldId="259"/>
            <ac:picMk id="12" creationId="{D449F35F-4052-4FEF-9E35-3ABE9DDAA1B7}"/>
          </ac:picMkLst>
        </pc:picChg>
        <pc:picChg chg="add mod">
          <ac:chgData name="Eric Hornback" userId="72be7c18250b62e8" providerId="LiveId" clId="{86F9EF0B-51D2-4602-8FCD-7FB04025F8F6}" dt="2019-12-17T04:12:17.014" v="4714" actId="1076"/>
          <ac:picMkLst>
            <pc:docMk/>
            <pc:sldMk cId="485490717" sldId="259"/>
            <ac:picMk id="15" creationId="{BB5272BE-9C4A-486D-8D29-CDF2F326E8FB}"/>
          </ac:picMkLst>
        </pc:picChg>
        <pc:picChg chg="add del mod">
          <ac:chgData name="Eric Hornback" userId="72be7c18250b62e8" providerId="LiveId" clId="{86F9EF0B-51D2-4602-8FCD-7FB04025F8F6}" dt="2019-12-17T04:10:43.679" v="4704" actId="478"/>
          <ac:picMkLst>
            <pc:docMk/>
            <pc:sldMk cId="485490717" sldId="259"/>
            <ac:picMk id="18" creationId="{6EE7FEA2-0D3A-4268-A386-5DF59FA2B87F}"/>
          </ac:picMkLst>
        </pc:picChg>
        <pc:picChg chg="add mod">
          <ac:chgData name="Eric Hornback" userId="72be7c18250b62e8" providerId="LiveId" clId="{86F9EF0B-51D2-4602-8FCD-7FB04025F8F6}" dt="2019-12-17T04:12:04.460" v="4713" actId="14100"/>
          <ac:picMkLst>
            <pc:docMk/>
            <pc:sldMk cId="485490717" sldId="259"/>
            <ac:picMk id="20" creationId="{4C003D49-C041-410E-85D6-E8E5AE017C5B}"/>
          </ac:picMkLst>
        </pc:picChg>
        <pc:picChg chg="del">
          <ac:chgData name="Eric Hornback" userId="72be7c18250b62e8" providerId="LiveId" clId="{86F9EF0B-51D2-4602-8FCD-7FB04025F8F6}" dt="2019-12-14T19:39:43.338" v="2233"/>
          <ac:picMkLst>
            <pc:docMk/>
            <pc:sldMk cId="485490717" sldId="259"/>
            <ac:picMk id="180" creationId="{FD8ABCF5-CC25-4369-8CA0-1016BADA2EC1}"/>
          </ac:picMkLst>
        </pc:picChg>
        <pc:picChg chg="del">
          <ac:chgData name="Eric Hornback" userId="72be7c18250b62e8" providerId="LiveId" clId="{86F9EF0B-51D2-4602-8FCD-7FB04025F8F6}" dt="2019-12-14T19:39:43.338" v="2233"/>
          <ac:picMkLst>
            <pc:docMk/>
            <pc:sldMk cId="485490717" sldId="259"/>
            <ac:picMk id="213" creationId="{CB54E949-8598-44D5-95F6-C31D8E650024}"/>
          </ac:picMkLst>
        </pc:picChg>
      </pc:sldChg>
      <pc:sldChg chg="addSp delSp modSp add mod setBg setClrOvrMap delDesignElem">
        <pc:chgData name="Eric Hornback" userId="72be7c18250b62e8" providerId="LiveId" clId="{86F9EF0B-51D2-4602-8FCD-7FB04025F8F6}" dt="2019-12-18T04:07:20.217" v="5554" actId="207"/>
        <pc:sldMkLst>
          <pc:docMk/>
          <pc:sldMk cId="1752789768" sldId="260"/>
        </pc:sldMkLst>
        <pc:spChg chg="mod">
          <ac:chgData name="Eric Hornback" userId="72be7c18250b62e8" providerId="LiveId" clId="{86F9EF0B-51D2-4602-8FCD-7FB04025F8F6}" dt="2019-12-17T04:51:10.274" v="5050" actId="1076"/>
          <ac:spMkLst>
            <pc:docMk/>
            <pc:sldMk cId="1752789768" sldId="260"/>
            <ac:spMk id="2" creationId="{2F35E64E-E9F4-46AE-AC65-5C53512C46F3}"/>
          </ac:spMkLst>
        </pc:spChg>
        <pc:spChg chg="add del mod">
          <ac:chgData name="Eric Hornback" userId="72be7c18250b62e8" providerId="LiveId" clId="{86F9EF0B-51D2-4602-8FCD-7FB04025F8F6}" dt="2019-12-17T04:48:47.380" v="5032" actId="26606"/>
          <ac:spMkLst>
            <pc:docMk/>
            <pc:sldMk cId="1752789768" sldId="260"/>
            <ac:spMk id="3" creationId="{3D9A2F5D-0DAE-4C1E-8ECC-FF83D4BC6394}"/>
          </ac:spMkLst>
        </pc:spChg>
        <pc:spChg chg="add del">
          <ac:chgData name="Eric Hornback" userId="72be7c18250b62e8" providerId="LiveId" clId="{86F9EF0B-51D2-4602-8FCD-7FB04025F8F6}" dt="2019-12-17T04:48:33.275" v="5029" actId="26606"/>
          <ac:spMkLst>
            <pc:docMk/>
            <pc:sldMk cId="1752789768" sldId="260"/>
            <ac:spMk id="10" creationId="{BDD0EE9F-9E3C-462E-A179-E83BAF11BA94}"/>
          </ac:spMkLst>
        </pc:spChg>
        <pc:spChg chg="add del">
          <ac:chgData name="Eric Hornback" userId="72be7c18250b62e8" providerId="LiveId" clId="{86F9EF0B-51D2-4602-8FCD-7FB04025F8F6}" dt="2019-12-17T04:48:47.125" v="5031" actId="26606"/>
          <ac:spMkLst>
            <pc:docMk/>
            <pc:sldMk cId="1752789768" sldId="260"/>
            <ac:spMk id="12" creationId="{BDD0EE9F-9E3C-462E-A179-E83BAF11BA94}"/>
          </ac:spMkLst>
        </pc:spChg>
        <pc:spChg chg="add del">
          <ac:chgData name="Eric Hornback" userId="72be7c18250b62e8" providerId="LiveId" clId="{86F9EF0B-51D2-4602-8FCD-7FB04025F8F6}" dt="2019-12-17T04:49:09.208" v="5035" actId="26606"/>
          <ac:spMkLst>
            <pc:docMk/>
            <pc:sldMk cId="1752789768" sldId="260"/>
            <ac:spMk id="40" creationId="{F04D02B2-0CF7-407E-A7F3-CEB52ABEB2A6}"/>
          </ac:spMkLst>
        </pc:spChg>
        <pc:spChg chg="add del">
          <ac:chgData name="Eric Hornback" userId="72be7c18250b62e8" providerId="LiveId" clId="{86F9EF0B-51D2-4602-8FCD-7FB04025F8F6}" dt="2019-12-17T04:49:09.208" v="5035" actId="26606"/>
          <ac:spMkLst>
            <pc:docMk/>
            <pc:sldMk cId="1752789768" sldId="260"/>
            <ac:spMk id="43" creationId="{9A6CAB08-AD55-4410-9A2A-31FA98F247DA}"/>
          </ac:spMkLst>
        </pc:spChg>
        <pc:spChg chg="add del">
          <ac:chgData name="Eric Hornback" userId="72be7c18250b62e8" providerId="LiveId" clId="{86F9EF0B-51D2-4602-8FCD-7FB04025F8F6}" dt="2019-12-18T03:24:56.897" v="5250"/>
          <ac:spMkLst>
            <pc:docMk/>
            <pc:sldMk cId="1752789768" sldId="260"/>
            <ac:spMk id="79" creationId="{BDD0EE9F-9E3C-462E-A179-E83BAF11BA94}"/>
          </ac:spMkLst>
        </pc:spChg>
        <pc:spChg chg="add del">
          <ac:chgData name="Eric Hornback" userId="72be7c18250b62e8" providerId="LiveId" clId="{86F9EF0B-51D2-4602-8FCD-7FB04025F8F6}" dt="2019-12-17T04:50:31.811" v="5042" actId="26606"/>
          <ac:spMkLst>
            <pc:docMk/>
            <pc:sldMk cId="1752789768" sldId="260"/>
            <ac:spMk id="81" creationId="{BDD0EE9F-9E3C-462E-A179-E83BAF11BA94}"/>
          </ac:spMkLst>
        </pc:spChg>
        <pc:spChg chg="add del">
          <ac:chgData name="Eric Hornback" userId="72be7c18250b62e8" providerId="LiveId" clId="{86F9EF0B-51D2-4602-8FCD-7FB04025F8F6}" dt="2019-12-17T04:50:55.513" v="5044" actId="26606"/>
          <ac:spMkLst>
            <pc:docMk/>
            <pc:sldMk cId="1752789768" sldId="260"/>
            <ac:spMk id="83" creationId="{F04D02B2-0CF7-407E-A7F3-CEB52ABEB2A6}"/>
          </ac:spMkLst>
        </pc:spChg>
        <pc:spChg chg="add del">
          <ac:chgData name="Eric Hornback" userId="72be7c18250b62e8" providerId="LiveId" clId="{86F9EF0B-51D2-4602-8FCD-7FB04025F8F6}" dt="2019-12-17T04:50:22.885" v="5040" actId="26606"/>
          <ac:spMkLst>
            <pc:docMk/>
            <pc:sldMk cId="1752789768" sldId="260"/>
            <ac:spMk id="84" creationId="{F04D02B2-0CF7-407E-A7F3-CEB52ABEB2A6}"/>
          </ac:spMkLst>
        </pc:spChg>
        <pc:spChg chg="add del">
          <ac:chgData name="Eric Hornback" userId="72be7c18250b62e8" providerId="LiveId" clId="{86F9EF0B-51D2-4602-8FCD-7FB04025F8F6}" dt="2019-12-17T04:50:55.513" v="5044" actId="26606"/>
          <ac:spMkLst>
            <pc:docMk/>
            <pc:sldMk cId="1752789768" sldId="260"/>
            <ac:spMk id="116" creationId="{9A6CAB08-AD55-4410-9A2A-31FA98F247DA}"/>
          </ac:spMkLst>
        </pc:spChg>
        <pc:spChg chg="add del">
          <ac:chgData name="Eric Hornback" userId="72be7c18250b62e8" providerId="LiveId" clId="{86F9EF0B-51D2-4602-8FCD-7FB04025F8F6}" dt="2019-12-17T04:50:22.885" v="5040" actId="26606"/>
          <ac:spMkLst>
            <pc:docMk/>
            <pc:sldMk cId="1752789768" sldId="260"/>
            <ac:spMk id="117" creationId="{9A6CAB08-AD55-4410-9A2A-31FA98F247DA}"/>
          </ac:spMkLst>
        </pc:spChg>
        <pc:grpChg chg="add del">
          <ac:chgData name="Eric Hornback" userId="72be7c18250b62e8" providerId="LiveId" clId="{86F9EF0B-51D2-4602-8FCD-7FB04025F8F6}" dt="2019-12-17T04:49:09.208" v="5035" actId="26606"/>
          <ac:grpSpMkLst>
            <pc:docMk/>
            <pc:sldMk cId="1752789768" sldId="260"/>
            <ac:grpSpMk id="42" creationId="{C6DDA51F-AA5F-45C8-84DC-CEAE96F27A80}"/>
          </ac:grpSpMkLst>
        </pc:grpChg>
        <pc:grpChg chg="add del">
          <ac:chgData name="Eric Hornback" userId="72be7c18250b62e8" providerId="LiveId" clId="{86F9EF0B-51D2-4602-8FCD-7FB04025F8F6}" dt="2019-12-17T04:49:09.208" v="5035" actId="26606"/>
          <ac:grpSpMkLst>
            <pc:docMk/>
            <pc:sldMk cId="1752789768" sldId="260"/>
            <ac:grpSpMk id="45" creationId="{652DAC3A-4FD0-4A8F-92B6-435AA80392DA}"/>
          </ac:grpSpMkLst>
        </pc:grpChg>
        <pc:grpChg chg="add del">
          <ac:chgData name="Eric Hornback" userId="72be7c18250b62e8" providerId="LiveId" clId="{86F9EF0B-51D2-4602-8FCD-7FB04025F8F6}" dt="2019-12-17T04:50:55.513" v="5044" actId="26606"/>
          <ac:grpSpMkLst>
            <pc:docMk/>
            <pc:sldMk cId="1752789768" sldId="260"/>
            <ac:grpSpMk id="85" creationId="{C6DDA51F-AA5F-45C8-84DC-CEAE96F27A80}"/>
          </ac:grpSpMkLst>
        </pc:grpChg>
        <pc:grpChg chg="add del">
          <ac:chgData name="Eric Hornback" userId="72be7c18250b62e8" providerId="LiveId" clId="{86F9EF0B-51D2-4602-8FCD-7FB04025F8F6}" dt="2019-12-17T04:50:22.885" v="5040" actId="26606"/>
          <ac:grpSpMkLst>
            <pc:docMk/>
            <pc:sldMk cId="1752789768" sldId="260"/>
            <ac:grpSpMk id="86" creationId="{C6DDA51F-AA5F-45C8-84DC-CEAE96F27A80}"/>
          </ac:grpSpMkLst>
        </pc:grpChg>
        <pc:grpChg chg="add del">
          <ac:chgData name="Eric Hornback" userId="72be7c18250b62e8" providerId="LiveId" clId="{86F9EF0B-51D2-4602-8FCD-7FB04025F8F6}" dt="2019-12-17T04:50:55.513" v="5044" actId="26606"/>
          <ac:grpSpMkLst>
            <pc:docMk/>
            <pc:sldMk cId="1752789768" sldId="260"/>
            <ac:grpSpMk id="118" creationId="{652DAC3A-4FD0-4A8F-92B6-435AA80392DA}"/>
          </ac:grpSpMkLst>
        </pc:grpChg>
        <pc:grpChg chg="add del">
          <ac:chgData name="Eric Hornback" userId="72be7c18250b62e8" providerId="LiveId" clId="{86F9EF0B-51D2-4602-8FCD-7FB04025F8F6}" dt="2019-12-17T04:50:22.885" v="5040" actId="26606"/>
          <ac:grpSpMkLst>
            <pc:docMk/>
            <pc:sldMk cId="1752789768" sldId="260"/>
            <ac:grpSpMk id="119" creationId="{652DAC3A-4FD0-4A8F-92B6-435AA80392DA}"/>
          </ac:grpSpMkLst>
        </pc:grpChg>
        <pc:graphicFrameChg chg="add del">
          <ac:chgData name="Eric Hornback" userId="72be7c18250b62e8" providerId="LiveId" clId="{86F9EF0B-51D2-4602-8FCD-7FB04025F8F6}" dt="2019-12-17T04:48:33.275" v="5029" actId="26606"/>
          <ac:graphicFrameMkLst>
            <pc:docMk/>
            <pc:sldMk cId="1752789768" sldId="260"/>
            <ac:graphicFrameMk id="5" creationId="{A017CD47-8477-44F8-BEBC-CF14651ED2E3}"/>
          </ac:graphicFrameMkLst>
        </pc:graphicFrameChg>
        <pc:graphicFrameChg chg="add del">
          <ac:chgData name="Eric Hornback" userId="72be7c18250b62e8" providerId="LiveId" clId="{86F9EF0B-51D2-4602-8FCD-7FB04025F8F6}" dt="2019-12-17T04:48:47.125" v="5031" actId="26606"/>
          <ac:graphicFrameMkLst>
            <pc:docMk/>
            <pc:sldMk cId="1752789768" sldId="260"/>
            <ac:graphicFrameMk id="13" creationId="{01D5879B-91C7-429D-99D2-DB3149642002}"/>
          </ac:graphicFrameMkLst>
        </pc:graphicFrameChg>
        <pc:graphicFrameChg chg="add mod modGraphic">
          <ac:chgData name="Eric Hornback" userId="72be7c18250b62e8" providerId="LiveId" clId="{86F9EF0B-51D2-4602-8FCD-7FB04025F8F6}" dt="2019-12-18T04:07:20.217" v="5554" actId="207"/>
          <ac:graphicFrameMkLst>
            <pc:docMk/>
            <pc:sldMk cId="1752789768" sldId="260"/>
            <ac:graphicFrameMk id="73" creationId="{3010407E-11A3-4190-8329-CAF74F5F5F15}"/>
          </ac:graphicFrameMkLst>
        </pc:graphicFrameChg>
        <pc:picChg chg="add del">
          <ac:chgData name="Eric Hornback" userId="72be7c18250b62e8" providerId="LiveId" clId="{86F9EF0B-51D2-4602-8FCD-7FB04025F8F6}" dt="2019-12-17T04:49:09.208" v="5035" actId="26606"/>
          <ac:picMkLst>
            <pc:docMk/>
            <pc:sldMk cId="1752789768" sldId="260"/>
            <ac:picMk id="41" creationId="{FD8ABCF5-CC25-4369-8CA0-1016BADA2EC1}"/>
          </ac:picMkLst>
        </pc:picChg>
        <pc:picChg chg="add del">
          <ac:chgData name="Eric Hornback" userId="72be7c18250b62e8" providerId="LiveId" clId="{86F9EF0B-51D2-4602-8FCD-7FB04025F8F6}" dt="2019-12-17T04:49:09.208" v="5035" actId="26606"/>
          <ac:picMkLst>
            <pc:docMk/>
            <pc:sldMk cId="1752789768" sldId="260"/>
            <ac:picMk id="74" creationId="{CB54E949-8598-44D5-95F6-C31D8E650024}"/>
          </ac:picMkLst>
        </pc:picChg>
        <pc:picChg chg="add del">
          <ac:chgData name="Eric Hornback" userId="72be7c18250b62e8" providerId="LiveId" clId="{86F9EF0B-51D2-4602-8FCD-7FB04025F8F6}" dt="2019-12-17T04:50:55.513" v="5044" actId="26606"/>
          <ac:picMkLst>
            <pc:docMk/>
            <pc:sldMk cId="1752789768" sldId="260"/>
            <ac:picMk id="114" creationId="{FD8ABCF5-CC25-4369-8CA0-1016BADA2EC1}"/>
          </ac:picMkLst>
        </pc:picChg>
        <pc:picChg chg="add del">
          <ac:chgData name="Eric Hornback" userId="72be7c18250b62e8" providerId="LiveId" clId="{86F9EF0B-51D2-4602-8FCD-7FB04025F8F6}" dt="2019-12-17T04:50:22.885" v="5040" actId="26606"/>
          <ac:picMkLst>
            <pc:docMk/>
            <pc:sldMk cId="1752789768" sldId="260"/>
            <ac:picMk id="115" creationId="{FD8ABCF5-CC25-4369-8CA0-1016BADA2EC1}"/>
          </ac:picMkLst>
        </pc:picChg>
        <pc:picChg chg="add del">
          <ac:chgData name="Eric Hornback" userId="72be7c18250b62e8" providerId="LiveId" clId="{86F9EF0B-51D2-4602-8FCD-7FB04025F8F6}" dt="2019-12-17T04:50:55.513" v="5044" actId="26606"/>
          <ac:picMkLst>
            <pc:docMk/>
            <pc:sldMk cId="1752789768" sldId="260"/>
            <ac:picMk id="147" creationId="{CB54E949-8598-44D5-95F6-C31D8E650024}"/>
          </ac:picMkLst>
        </pc:picChg>
        <pc:picChg chg="add del">
          <ac:chgData name="Eric Hornback" userId="72be7c18250b62e8" providerId="LiveId" clId="{86F9EF0B-51D2-4602-8FCD-7FB04025F8F6}" dt="2019-12-17T04:50:22.885" v="5040" actId="26606"/>
          <ac:picMkLst>
            <pc:docMk/>
            <pc:sldMk cId="1752789768" sldId="260"/>
            <ac:picMk id="148" creationId="{CB54E949-8598-44D5-95F6-C31D8E650024}"/>
          </ac:picMkLst>
        </pc:picChg>
      </pc:sldChg>
      <pc:sldChg chg="addSp delSp modSp add ord">
        <pc:chgData name="Eric Hornback" userId="72be7c18250b62e8" providerId="LiveId" clId="{86F9EF0B-51D2-4602-8FCD-7FB04025F8F6}" dt="2019-12-14T21:23:19.412" v="4390" actId="1076"/>
        <pc:sldMkLst>
          <pc:docMk/>
          <pc:sldMk cId="2299409100" sldId="261"/>
        </pc:sldMkLst>
        <pc:spChg chg="mod">
          <ac:chgData name="Eric Hornback" userId="72be7c18250b62e8" providerId="LiveId" clId="{86F9EF0B-51D2-4602-8FCD-7FB04025F8F6}" dt="2019-12-14T21:22:39.042" v="4387" actId="14100"/>
          <ac:spMkLst>
            <pc:docMk/>
            <pc:sldMk cId="2299409100" sldId="261"/>
            <ac:spMk id="2" creationId="{773647C4-4768-47D8-B6FB-A20B88367A4D}"/>
          </ac:spMkLst>
        </pc:spChg>
        <pc:spChg chg="mod">
          <ac:chgData name="Eric Hornback" userId="72be7c18250b62e8" providerId="LiveId" clId="{86F9EF0B-51D2-4602-8FCD-7FB04025F8F6}" dt="2019-12-14T21:22:59.418" v="4388" actId="1076"/>
          <ac:spMkLst>
            <pc:docMk/>
            <pc:sldMk cId="2299409100" sldId="261"/>
            <ac:spMk id="3" creationId="{B422A80E-CA18-4E71-8D65-4C4DE2841E32}"/>
          </ac:spMkLst>
        </pc:spChg>
        <pc:spChg chg="mod">
          <ac:chgData name="Eric Hornback" userId="72be7c18250b62e8" providerId="LiveId" clId="{86F9EF0B-51D2-4602-8FCD-7FB04025F8F6}" dt="2019-12-14T21:23:12.714" v="4389" actId="1076"/>
          <ac:spMkLst>
            <pc:docMk/>
            <pc:sldMk cId="2299409100" sldId="261"/>
            <ac:spMk id="4" creationId="{FAD2803F-1F7B-4C45-B0C7-9C7D6500B3BB}"/>
          </ac:spMkLst>
        </pc:spChg>
        <pc:spChg chg="mod">
          <ac:chgData name="Eric Hornback" userId="72be7c18250b62e8" providerId="LiveId" clId="{86F9EF0B-51D2-4602-8FCD-7FB04025F8F6}" dt="2019-12-14T21:22:59.418" v="4388" actId="1076"/>
          <ac:spMkLst>
            <pc:docMk/>
            <pc:sldMk cId="2299409100" sldId="261"/>
            <ac:spMk id="5" creationId="{9848F4DB-48DD-4A5A-A6B1-0683C0EAAD33}"/>
          </ac:spMkLst>
        </pc:spChg>
        <pc:spChg chg="mod">
          <ac:chgData name="Eric Hornback" userId="72be7c18250b62e8" providerId="LiveId" clId="{86F9EF0B-51D2-4602-8FCD-7FB04025F8F6}" dt="2019-12-14T21:23:12.714" v="4389" actId="1076"/>
          <ac:spMkLst>
            <pc:docMk/>
            <pc:sldMk cId="2299409100" sldId="261"/>
            <ac:spMk id="6" creationId="{68982FDE-AA46-44B7-8976-BF79D4FDDCF8}"/>
          </ac:spMkLst>
        </pc:spChg>
        <pc:spChg chg="add del mod">
          <ac:chgData name="Eric Hornback" userId="72be7c18250b62e8" providerId="LiveId" clId="{86F9EF0B-51D2-4602-8FCD-7FB04025F8F6}" dt="2019-12-14T21:23:19.412" v="4390" actId="1076"/>
          <ac:spMkLst>
            <pc:docMk/>
            <pc:sldMk cId="2299409100" sldId="261"/>
            <ac:spMk id="7" creationId="{1287B580-0D7D-4A5F-B688-4472E7ED796E}"/>
          </ac:spMkLst>
        </pc:spChg>
      </pc:sldChg>
      <pc:sldChg chg="addSp delSp modSp add mod setBg delDesignElem">
        <pc:chgData name="Eric Hornback" userId="72be7c18250b62e8" providerId="LiveId" clId="{86F9EF0B-51D2-4602-8FCD-7FB04025F8F6}" dt="2019-12-18T04:09:51.200" v="5568" actId="14100"/>
        <pc:sldMkLst>
          <pc:docMk/>
          <pc:sldMk cId="2846771141" sldId="262"/>
        </pc:sldMkLst>
        <pc:spChg chg="del">
          <ac:chgData name="Eric Hornback" userId="72be7c18250b62e8" providerId="LiveId" clId="{86F9EF0B-51D2-4602-8FCD-7FB04025F8F6}" dt="2019-12-15T15:58:39.864" v="4672"/>
          <ac:spMkLst>
            <pc:docMk/>
            <pc:sldMk cId="2846771141" sldId="262"/>
            <ac:spMk id="2" creationId="{13F4274E-3556-4667-A4C1-966686539F6C}"/>
          </ac:spMkLst>
        </pc:spChg>
        <pc:spChg chg="add del mod">
          <ac:chgData name="Eric Hornback" userId="72be7c18250b62e8" providerId="LiveId" clId="{86F9EF0B-51D2-4602-8FCD-7FB04025F8F6}" dt="2019-12-18T03:31:11.946" v="5279" actId="478"/>
          <ac:spMkLst>
            <pc:docMk/>
            <pc:sldMk cId="2846771141" sldId="262"/>
            <ac:spMk id="2" creationId="{819F0D1A-3625-4EDA-8AF9-13345CBC7D9E}"/>
          </ac:spMkLst>
        </pc:spChg>
        <pc:spChg chg="del">
          <ac:chgData name="Eric Hornback" userId="72be7c18250b62e8" providerId="LiveId" clId="{86F9EF0B-51D2-4602-8FCD-7FB04025F8F6}" dt="2019-12-15T15:58:39.864" v="4672"/>
          <ac:spMkLst>
            <pc:docMk/>
            <pc:sldMk cId="2846771141" sldId="262"/>
            <ac:spMk id="3" creationId="{4D86135B-F53E-40A5-BDA2-C25B53528BA9}"/>
          </ac:spMkLst>
        </pc:spChg>
        <pc:spChg chg="add del mod">
          <ac:chgData name="Eric Hornback" userId="72be7c18250b62e8" providerId="LiveId" clId="{86F9EF0B-51D2-4602-8FCD-7FB04025F8F6}" dt="2019-12-18T03:31:15.422" v="5280" actId="478"/>
          <ac:spMkLst>
            <pc:docMk/>
            <pc:sldMk cId="2846771141" sldId="262"/>
            <ac:spMk id="3" creationId="{BE946BEE-4BEE-40A9-8068-60A82CE30161}"/>
          </ac:spMkLst>
        </pc:spChg>
        <pc:spChg chg="add mod">
          <ac:chgData name="Eric Hornback" userId="72be7c18250b62e8" providerId="LiveId" clId="{86F9EF0B-51D2-4602-8FCD-7FB04025F8F6}" dt="2019-12-18T03:57:58.304" v="5491" actId="1076"/>
          <ac:spMkLst>
            <pc:docMk/>
            <pc:sldMk cId="2846771141" sldId="262"/>
            <ac:spMk id="4" creationId="{86BDABAE-BFE0-4B80-9929-38BD90689DFE}"/>
          </ac:spMkLst>
        </pc:spChg>
        <pc:spChg chg="add del mod">
          <ac:chgData name="Eric Hornback" userId="72be7c18250b62e8" providerId="LiveId" clId="{86F9EF0B-51D2-4602-8FCD-7FB04025F8F6}" dt="2019-12-17T04:54:30.019" v="5075" actId="478"/>
          <ac:spMkLst>
            <pc:docMk/>
            <pc:sldMk cId="2846771141" sldId="262"/>
            <ac:spMk id="5" creationId="{0BE4481B-7896-4F0A-8DCF-56963EE80F88}"/>
          </ac:spMkLst>
        </pc:spChg>
        <pc:spChg chg="add del mod">
          <ac:chgData name="Eric Hornback" userId="72be7c18250b62e8" providerId="LiveId" clId="{86F9EF0B-51D2-4602-8FCD-7FB04025F8F6}" dt="2019-12-18T03:30:51.772" v="5277" actId="478"/>
          <ac:spMkLst>
            <pc:docMk/>
            <pc:sldMk cId="2846771141" sldId="262"/>
            <ac:spMk id="5" creationId="{9C8B4560-B91E-493E-BB3E-29DC9647F978}"/>
          </ac:spMkLst>
        </pc:spChg>
        <pc:spChg chg="add del mod">
          <ac:chgData name="Eric Hornback" userId="72be7c18250b62e8" providerId="LiveId" clId="{86F9EF0B-51D2-4602-8FCD-7FB04025F8F6}" dt="2019-12-17T04:54:33.906" v="5076" actId="478"/>
          <ac:spMkLst>
            <pc:docMk/>
            <pc:sldMk cId="2846771141" sldId="262"/>
            <ac:spMk id="6" creationId="{28981D03-BF87-492A-970A-32C1ACB6FF68}"/>
          </ac:spMkLst>
        </pc:spChg>
        <pc:spChg chg="add del mod">
          <ac:chgData name="Eric Hornback" userId="72be7c18250b62e8" providerId="LiveId" clId="{86F9EF0B-51D2-4602-8FCD-7FB04025F8F6}" dt="2019-12-18T03:30:39.645" v="5276" actId="478"/>
          <ac:spMkLst>
            <pc:docMk/>
            <pc:sldMk cId="2846771141" sldId="262"/>
            <ac:spMk id="6" creationId="{D2C4D428-5814-4332-854C-37F3EC3DBCBB}"/>
          </ac:spMkLst>
        </pc:spChg>
        <pc:spChg chg="add del mod">
          <ac:chgData name="Eric Hornback" userId="72be7c18250b62e8" providerId="LiveId" clId="{86F9EF0B-51D2-4602-8FCD-7FB04025F8F6}" dt="2019-12-17T04:54:36.922" v="5077" actId="478"/>
          <ac:spMkLst>
            <pc:docMk/>
            <pc:sldMk cId="2846771141" sldId="262"/>
            <ac:spMk id="7" creationId="{16BAC93C-E829-42E6-87B1-713EAA97F5D2}"/>
          </ac:spMkLst>
        </pc:spChg>
        <pc:spChg chg="add del mod">
          <ac:chgData name="Eric Hornback" userId="72be7c18250b62e8" providerId="LiveId" clId="{86F9EF0B-51D2-4602-8FCD-7FB04025F8F6}" dt="2019-12-18T03:33:16.992" v="5284" actId="478"/>
          <ac:spMkLst>
            <pc:docMk/>
            <pc:sldMk cId="2846771141" sldId="262"/>
            <ac:spMk id="7" creationId="{A6AFCC26-DE4D-40DD-BC36-36AC447427E7}"/>
          </ac:spMkLst>
        </pc:spChg>
        <pc:spChg chg="add del mod">
          <ac:chgData name="Eric Hornback" userId="72be7c18250b62e8" providerId="LiveId" clId="{86F9EF0B-51D2-4602-8FCD-7FB04025F8F6}" dt="2019-12-18T03:30:56.606" v="5278" actId="478"/>
          <ac:spMkLst>
            <pc:docMk/>
            <pc:sldMk cId="2846771141" sldId="262"/>
            <ac:spMk id="8" creationId="{4CFB0A2B-EF59-42DB-A266-E4B1D0E24045}"/>
          </ac:spMkLst>
        </pc:spChg>
        <pc:spChg chg="add del mod">
          <ac:chgData name="Eric Hornback" userId="72be7c18250b62e8" providerId="LiveId" clId="{86F9EF0B-51D2-4602-8FCD-7FB04025F8F6}" dt="2019-12-17T04:51:36.521" v="5062" actId="478"/>
          <ac:spMkLst>
            <pc:docMk/>
            <pc:sldMk cId="2846771141" sldId="262"/>
            <ac:spMk id="8" creationId="{CBEBE931-2D1A-48E1-9CDF-87E1398345CB}"/>
          </ac:spMkLst>
        </pc:spChg>
        <pc:spChg chg="add mod">
          <ac:chgData name="Eric Hornback" userId="72be7c18250b62e8" providerId="LiveId" clId="{86F9EF0B-51D2-4602-8FCD-7FB04025F8F6}" dt="2019-12-18T03:58:32.403" v="5494" actId="1076"/>
          <ac:spMkLst>
            <pc:docMk/>
            <pc:sldMk cId="2846771141" sldId="262"/>
            <ac:spMk id="9" creationId="{3771C660-0153-4CD9-9CE6-5BB3CFFD30AE}"/>
          </ac:spMkLst>
        </pc:spChg>
        <pc:spChg chg="add del mod">
          <ac:chgData name="Eric Hornback" userId="72be7c18250b62e8" providerId="LiveId" clId="{86F9EF0B-51D2-4602-8FCD-7FB04025F8F6}" dt="2019-12-17T04:54:27.344" v="5074" actId="478"/>
          <ac:spMkLst>
            <pc:docMk/>
            <pc:sldMk cId="2846771141" sldId="262"/>
            <ac:spMk id="9" creationId="{883221FE-939B-48A3-A037-F3DB9FE807BB}"/>
          </ac:spMkLst>
        </pc:spChg>
        <pc:spChg chg="add del mod">
          <ac:chgData name="Eric Hornback" userId="72be7c18250b62e8" providerId="LiveId" clId="{86F9EF0B-51D2-4602-8FCD-7FB04025F8F6}" dt="2019-12-17T04:54:38.908" v="5078" actId="478"/>
          <ac:spMkLst>
            <pc:docMk/>
            <pc:sldMk cId="2846771141" sldId="262"/>
            <ac:spMk id="10" creationId="{A374AD75-4DDA-4107-9F06-773DBB0FA930}"/>
          </ac:spMkLst>
        </pc:spChg>
        <pc:spChg chg="add del mod">
          <ac:chgData name="Eric Hornback" userId="72be7c18250b62e8" providerId="LiveId" clId="{86F9EF0B-51D2-4602-8FCD-7FB04025F8F6}" dt="2019-12-17T04:54:44.371" v="5079" actId="478"/>
          <ac:spMkLst>
            <pc:docMk/>
            <pc:sldMk cId="2846771141" sldId="262"/>
            <ac:spMk id="11" creationId="{47A6B50F-AE45-4762-88E9-684705FBE8BC}"/>
          </ac:spMkLst>
        </pc:spChg>
        <pc:spChg chg="add del mod">
          <ac:chgData name="Eric Hornback" userId="72be7c18250b62e8" providerId="LiveId" clId="{86F9EF0B-51D2-4602-8FCD-7FB04025F8F6}" dt="2019-12-17T04:52:57.592" v="5063" actId="931"/>
          <ac:spMkLst>
            <pc:docMk/>
            <pc:sldMk cId="2846771141" sldId="262"/>
            <ac:spMk id="12" creationId="{A1BE249E-D1AD-49F5-BAF9-CADB84DAC820}"/>
          </ac:spMkLst>
        </pc:spChg>
        <pc:spChg chg="add del mod">
          <ac:chgData name="Eric Hornback" userId="72be7c18250b62e8" providerId="LiveId" clId="{86F9EF0B-51D2-4602-8FCD-7FB04025F8F6}" dt="2019-12-17T04:53:42.998" v="5066" actId="931"/>
          <ac:spMkLst>
            <pc:docMk/>
            <pc:sldMk cId="2846771141" sldId="262"/>
            <ac:spMk id="13" creationId="{3A5BA3D9-EB40-40B4-A8FE-1294518366A7}"/>
          </ac:spMkLst>
        </pc:spChg>
        <pc:spChg chg="add del mod">
          <ac:chgData name="Eric Hornback" userId="72be7c18250b62e8" providerId="LiveId" clId="{86F9EF0B-51D2-4602-8FCD-7FB04025F8F6}" dt="2019-12-17T04:54:49.782" v="5081" actId="478"/>
          <ac:spMkLst>
            <pc:docMk/>
            <pc:sldMk cId="2846771141" sldId="262"/>
            <ac:spMk id="19" creationId="{874D22F4-BD13-44EB-AC95-60C4CF779385}"/>
          </ac:spMkLst>
        </pc:spChg>
        <pc:spChg chg="add del mod">
          <ac:chgData name="Eric Hornback" userId="72be7c18250b62e8" providerId="LiveId" clId="{86F9EF0B-51D2-4602-8FCD-7FB04025F8F6}" dt="2019-12-17T04:55:07.324" v="5085" actId="478"/>
          <ac:spMkLst>
            <pc:docMk/>
            <pc:sldMk cId="2846771141" sldId="262"/>
            <ac:spMk id="21" creationId="{0CD4A5B4-4E9D-4D59-988C-A4204AE23E15}"/>
          </ac:spMkLst>
        </pc:spChg>
        <pc:spChg chg="add mod">
          <ac:chgData name="Eric Hornback" userId="72be7c18250b62e8" providerId="LiveId" clId="{86F9EF0B-51D2-4602-8FCD-7FB04025F8F6}" dt="2019-12-18T03:58:26.793" v="5493" actId="1076"/>
          <ac:spMkLst>
            <pc:docMk/>
            <pc:sldMk cId="2846771141" sldId="262"/>
            <ac:spMk id="75" creationId="{648683EC-7010-4E51-9526-6CB8058CDC9D}"/>
          </ac:spMkLst>
        </pc:spChg>
        <pc:spChg chg="add mod">
          <ac:chgData name="Eric Hornback" userId="72be7c18250b62e8" providerId="LiveId" clId="{86F9EF0B-51D2-4602-8FCD-7FB04025F8F6}" dt="2019-12-18T04:09:51.200" v="5568" actId="14100"/>
          <ac:spMkLst>
            <pc:docMk/>
            <pc:sldMk cId="2846771141" sldId="262"/>
            <ac:spMk id="76" creationId="{5A6BCB24-5D3E-46BA-9B0E-AF7CE64E8549}"/>
          </ac:spMkLst>
        </pc:spChg>
        <pc:spChg chg="add del mod">
          <ac:chgData name="Eric Hornback" userId="72be7c18250b62e8" providerId="LiveId" clId="{86F9EF0B-51D2-4602-8FCD-7FB04025F8F6}" dt="2019-12-18T03:56:53.586" v="5487" actId="1076"/>
          <ac:spMkLst>
            <pc:docMk/>
            <pc:sldMk cId="2846771141" sldId="262"/>
            <ac:spMk id="77" creationId="{3E0DF79D-4CAE-41F3-9AB8-7411684804C4}"/>
          </ac:spMkLst>
        </pc:spChg>
        <pc:spChg chg="add del">
          <ac:chgData name="Eric Hornback" userId="72be7c18250b62e8" providerId="LiveId" clId="{86F9EF0B-51D2-4602-8FCD-7FB04025F8F6}" dt="2019-12-17T04:59:06.269" v="5099" actId="26606"/>
          <ac:spMkLst>
            <pc:docMk/>
            <pc:sldMk cId="2846771141" sldId="262"/>
            <ac:spMk id="204" creationId="{76EF59F4-DD88-4735-AC9F-B67C27B393C4}"/>
          </ac:spMkLst>
        </pc:spChg>
        <pc:spChg chg="add del">
          <ac:chgData name="Eric Hornback" userId="72be7c18250b62e8" providerId="LiveId" clId="{86F9EF0B-51D2-4602-8FCD-7FB04025F8F6}" dt="2019-12-17T04:59:06.179" v="5098" actId="26606"/>
          <ac:spMkLst>
            <pc:docMk/>
            <pc:sldMk cId="2846771141" sldId="262"/>
            <ac:spMk id="267" creationId="{1473F892-2F8D-4417-BDEA-FE73C23B4693}"/>
          </ac:spMkLst>
        </pc:spChg>
        <pc:spChg chg="add del">
          <ac:chgData name="Eric Hornback" userId="72be7c18250b62e8" providerId="LiveId" clId="{86F9EF0B-51D2-4602-8FCD-7FB04025F8F6}" dt="2019-12-17T04:59:06.179" v="5098" actId="26606"/>
          <ac:spMkLst>
            <pc:docMk/>
            <pc:sldMk cId="2846771141" sldId="262"/>
            <ac:spMk id="269" creationId="{72FE99CF-768A-4793-9FAC-7300F9EA8D30}"/>
          </ac:spMkLst>
        </pc:spChg>
        <pc:spChg chg="add del">
          <ac:chgData name="Eric Hornback" userId="72be7c18250b62e8" providerId="LiveId" clId="{86F9EF0B-51D2-4602-8FCD-7FB04025F8F6}" dt="2019-12-17T04:59:06.179" v="5098" actId="26606"/>
          <ac:spMkLst>
            <pc:docMk/>
            <pc:sldMk cId="2846771141" sldId="262"/>
            <ac:spMk id="271" creationId="{1EAEA4DC-3F0F-408D-8B83-EECBC12ABDAA}"/>
          </ac:spMkLst>
        </pc:spChg>
        <pc:spChg chg="add del">
          <ac:chgData name="Eric Hornback" userId="72be7c18250b62e8" providerId="LiveId" clId="{86F9EF0B-51D2-4602-8FCD-7FB04025F8F6}" dt="2019-12-17T04:59:06.179" v="5098" actId="26606"/>
          <ac:spMkLst>
            <pc:docMk/>
            <pc:sldMk cId="2846771141" sldId="262"/>
            <ac:spMk id="273" creationId="{F2D4DD29-62CC-42B9-8AA2-CA5C71A01584}"/>
          </ac:spMkLst>
        </pc:spChg>
        <pc:spChg chg="add del">
          <ac:chgData name="Eric Hornback" userId="72be7c18250b62e8" providerId="LiveId" clId="{86F9EF0B-51D2-4602-8FCD-7FB04025F8F6}" dt="2019-12-17T05:04:32.236" v="5130" actId="26606"/>
          <ac:spMkLst>
            <pc:docMk/>
            <pc:sldMk cId="2846771141" sldId="262"/>
            <ac:spMk id="339" creationId="{F56F147E-49A9-4A95-9009-6604454536AB}"/>
          </ac:spMkLst>
        </pc:spChg>
        <pc:spChg chg="add del">
          <ac:chgData name="Eric Hornback" userId="72be7c18250b62e8" providerId="LiveId" clId="{86F9EF0B-51D2-4602-8FCD-7FB04025F8F6}" dt="2019-12-17T05:04:32.236" v="5130" actId="26606"/>
          <ac:spMkLst>
            <pc:docMk/>
            <pc:sldMk cId="2846771141" sldId="262"/>
            <ac:spMk id="341" creationId="{9B53A760-54DE-4276-B8CE-50ABE630DB64}"/>
          </ac:spMkLst>
        </pc:spChg>
        <pc:spChg chg="add del">
          <ac:chgData name="Eric Hornback" userId="72be7c18250b62e8" providerId="LiveId" clId="{86F9EF0B-51D2-4602-8FCD-7FB04025F8F6}" dt="2019-12-17T05:04:32.236" v="5130" actId="26606"/>
          <ac:spMkLst>
            <pc:docMk/>
            <pc:sldMk cId="2846771141" sldId="262"/>
            <ac:spMk id="343" creationId="{932EF6E9-ADE4-45F0-9149-0885060574E3}"/>
          </ac:spMkLst>
        </pc:spChg>
        <pc:spChg chg="add del">
          <ac:chgData name="Eric Hornback" userId="72be7c18250b62e8" providerId="LiveId" clId="{86F9EF0B-51D2-4602-8FCD-7FB04025F8F6}" dt="2019-12-17T05:05:33.184" v="5139" actId="26606"/>
          <ac:spMkLst>
            <pc:docMk/>
            <pc:sldMk cId="2846771141" sldId="262"/>
            <ac:spMk id="406" creationId="{F56F147E-49A9-4A95-9009-6604454536AB}"/>
          </ac:spMkLst>
        </pc:spChg>
        <pc:spChg chg="add del">
          <ac:chgData name="Eric Hornback" userId="72be7c18250b62e8" providerId="LiveId" clId="{86F9EF0B-51D2-4602-8FCD-7FB04025F8F6}" dt="2019-12-17T05:05:33.184" v="5139" actId="26606"/>
          <ac:spMkLst>
            <pc:docMk/>
            <pc:sldMk cId="2846771141" sldId="262"/>
            <ac:spMk id="408" creationId="{9B53A760-54DE-4276-B8CE-50ABE630DB64}"/>
          </ac:spMkLst>
        </pc:spChg>
        <pc:spChg chg="add del">
          <ac:chgData name="Eric Hornback" userId="72be7c18250b62e8" providerId="LiveId" clId="{86F9EF0B-51D2-4602-8FCD-7FB04025F8F6}" dt="2019-12-17T05:05:33.184" v="5139" actId="26606"/>
          <ac:spMkLst>
            <pc:docMk/>
            <pc:sldMk cId="2846771141" sldId="262"/>
            <ac:spMk id="410" creationId="{932EF6E9-ADE4-45F0-9149-0885060574E3}"/>
          </ac:spMkLst>
        </pc:spChg>
        <pc:spChg chg="add del">
          <ac:chgData name="Eric Hornback" userId="72be7c18250b62e8" providerId="LiveId" clId="{86F9EF0B-51D2-4602-8FCD-7FB04025F8F6}" dt="2019-12-18T03:30:04.501" v="5275"/>
          <ac:spMkLst>
            <pc:docMk/>
            <pc:sldMk cId="2846771141" sldId="262"/>
            <ac:spMk id="473" creationId="{68B07F18-4321-42F2-9337-91EBD528B09D}"/>
          </ac:spMkLst>
        </pc:spChg>
        <pc:spChg chg="add del">
          <ac:chgData name="Eric Hornback" userId="72be7c18250b62e8" providerId="LiveId" clId="{86F9EF0B-51D2-4602-8FCD-7FB04025F8F6}" dt="2019-12-18T03:30:04.501" v="5275"/>
          <ac:spMkLst>
            <pc:docMk/>
            <pc:sldMk cId="2846771141" sldId="262"/>
            <ac:spMk id="475" creationId="{480D82B0-252F-4F7B-A67B-CD891C334ED3}"/>
          </ac:spMkLst>
        </pc:spChg>
        <pc:spChg chg="add del">
          <ac:chgData name="Eric Hornback" userId="72be7c18250b62e8" providerId="LiveId" clId="{86F9EF0B-51D2-4602-8FCD-7FB04025F8F6}" dt="2019-12-18T03:30:04.501" v="5275"/>
          <ac:spMkLst>
            <pc:docMk/>
            <pc:sldMk cId="2846771141" sldId="262"/>
            <ac:spMk id="477" creationId="{3237AA0E-F480-438E-909E-A65384BDB8BD}"/>
          </ac:spMkLst>
        </pc:spChg>
        <pc:spChg chg="add del">
          <ac:chgData name="Eric Hornback" userId="72be7c18250b62e8" providerId="LiveId" clId="{86F9EF0B-51D2-4602-8FCD-7FB04025F8F6}" dt="2019-12-18T03:30:04.501" v="5275"/>
          <ac:spMkLst>
            <pc:docMk/>
            <pc:sldMk cId="2846771141" sldId="262"/>
            <ac:spMk id="479" creationId="{484965AA-04F7-41DE-9C80-2CBA72061CDC}"/>
          </ac:spMkLst>
        </pc:spChg>
        <pc:grpChg chg="add del">
          <ac:chgData name="Eric Hornback" userId="72be7c18250b62e8" providerId="LiveId" clId="{86F9EF0B-51D2-4602-8FCD-7FB04025F8F6}" dt="2019-12-17T04:55:01.420" v="5083" actId="26606"/>
          <ac:grpSpMkLst>
            <pc:docMk/>
            <pc:sldMk cId="2846771141" sldId="262"/>
            <ac:grpSpMk id="24" creationId="{1DA2F8FD-F3A1-43BF-9F9E-3FFAD039369C}"/>
          </ac:grpSpMkLst>
        </pc:grpChg>
        <pc:grpChg chg="add del">
          <ac:chgData name="Eric Hornback" userId="72be7c18250b62e8" providerId="LiveId" clId="{86F9EF0B-51D2-4602-8FCD-7FB04025F8F6}" dt="2019-12-17T04:55:01.420" v="5083" actId="26606"/>
          <ac:grpSpMkLst>
            <pc:docMk/>
            <pc:sldMk cId="2846771141" sldId="262"/>
            <ac:grpSpMk id="80" creationId="{0C832A4F-34C1-47D0-9F3C-77ACD7F1EA35}"/>
          </ac:grpSpMkLst>
        </pc:grpChg>
        <pc:grpChg chg="add del">
          <ac:chgData name="Eric Hornback" userId="72be7c18250b62e8" providerId="LiveId" clId="{86F9EF0B-51D2-4602-8FCD-7FB04025F8F6}" dt="2019-12-17T04:55:01.420" v="5083" actId="26606"/>
          <ac:grpSpMkLst>
            <pc:docMk/>
            <pc:sldMk cId="2846771141" sldId="262"/>
            <ac:grpSpMk id="84" creationId="{12AA8F12-B0A6-44C1-9973-AD68946F6ECB}"/>
          </ac:grpSpMkLst>
        </pc:grpChg>
        <pc:grpChg chg="add del">
          <ac:chgData name="Eric Hornback" userId="72be7c18250b62e8" providerId="LiveId" clId="{86F9EF0B-51D2-4602-8FCD-7FB04025F8F6}" dt="2019-12-17T04:56:38.766" v="5093" actId="26606"/>
          <ac:grpSpMkLst>
            <pc:docMk/>
            <pc:sldMk cId="2846771141" sldId="262"/>
            <ac:grpSpMk id="86" creationId="{1B628BA2-E5ED-4770-A187-3E5C6C5A47EE}"/>
          </ac:grpSpMkLst>
        </pc:grpChg>
        <pc:grpChg chg="add del">
          <ac:chgData name="Eric Hornback" userId="72be7c18250b62e8" providerId="LiveId" clId="{86F9EF0B-51D2-4602-8FCD-7FB04025F8F6}" dt="2019-12-17T04:55:01.420" v="5083" actId="26606"/>
          <ac:grpSpMkLst>
            <pc:docMk/>
            <pc:sldMk cId="2846771141" sldId="262"/>
            <ac:grpSpMk id="113" creationId="{72B7D9AF-1BA4-4471-B6D6-D15DF9EAB3EA}"/>
          </ac:grpSpMkLst>
        </pc:grpChg>
        <pc:grpChg chg="add del">
          <ac:chgData name="Eric Hornback" userId="72be7c18250b62e8" providerId="LiveId" clId="{86F9EF0B-51D2-4602-8FCD-7FB04025F8F6}" dt="2019-12-17T04:59:06.269" v="5099" actId="26606"/>
          <ac:grpSpMkLst>
            <pc:docMk/>
            <pc:sldMk cId="2846771141" sldId="262"/>
            <ac:grpSpMk id="148" creationId="{831D1D0B-1C27-4D17-B610-3F3E42EC48EE}"/>
          </ac:grpSpMkLst>
        </pc:grpChg>
        <pc:grpChg chg="add del">
          <ac:chgData name="Eric Hornback" userId="72be7c18250b62e8" providerId="LiveId" clId="{86F9EF0B-51D2-4602-8FCD-7FB04025F8F6}" dt="2019-12-17T04:59:06.179" v="5098" actId="26606"/>
          <ac:grpSpMkLst>
            <pc:docMk/>
            <pc:sldMk cId="2846771141" sldId="262"/>
            <ac:grpSpMk id="211" creationId="{4BFD9FB0-A323-4930-9279-F0DC0D3BC108}"/>
          </ac:grpSpMkLst>
        </pc:grpChg>
        <pc:grpChg chg="add del">
          <ac:chgData name="Eric Hornback" userId="72be7c18250b62e8" providerId="LiveId" clId="{86F9EF0B-51D2-4602-8FCD-7FB04025F8F6}" dt="2019-12-17T05:00:30.689" v="5109" actId="26606"/>
          <ac:grpSpMkLst>
            <pc:docMk/>
            <pc:sldMk cId="2846771141" sldId="262"/>
            <ac:grpSpMk id="276" creationId="{4BFD9FB0-A323-4930-9279-F0DC0D3BC108}"/>
          </ac:grpSpMkLst>
        </pc:grpChg>
        <pc:grpChg chg="add del">
          <ac:chgData name="Eric Hornback" userId="72be7c18250b62e8" providerId="LiveId" clId="{86F9EF0B-51D2-4602-8FCD-7FB04025F8F6}" dt="2019-12-17T05:04:32.236" v="5130" actId="26606"/>
          <ac:grpSpMkLst>
            <pc:docMk/>
            <pc:sldMk cId="2846771141" sldId="262"/>
            <ac:grpSpMk id="283" creationId="{4BFD9FB0-A323-4930-9279-F0DC0D3BC108}"/>
          </ac:grpSpMkLst>
        </pc:grpChg>
        <pc:grpChg chg="add del">
          <ac:chgData name="Eric Hornback" userId="72be7c18250b62e8" providerId="LiveId" clId="{86F9EF0B-51D2-4602-8FCD-7FB04025F8F6}" dt="2019-12-17T05:05:33.184" v="5139" actId="26606"/>
          <ac:grpSpMkLst>
            <pc:docMk/>
            <pc:sldMk cId="2846771141" sldId="262"/>
            <ac:grpSpMk id="350" creationId="{4BFD9FB0-A323-4930-9279-F0DC0D3BC108}"/>
          </ac:grpSpMkLst>
        </pc:grpChg>
        <pc:grpChg chg="add del">
          <ac:chgData name="Eric Hornback" userId="72be7c18250b62e8" providerId="LiveId" clId="{86F9EF0B-51D2-4602-8FCD-7FB04025F8F6}" dt="2019-12-18T03:30:04.501" v="5275"/>
          <ac:grpSpMkLst>
            <pc:docMk/>
            <pc:sldMk cId="2846771141" sldId="262"/>
            <ac:grpSpMk id="417" creationId="{4BFD9FB0-A323-4930-9279-F0DC0D3BC108}"/>
          </ac:grpSpMkLst>
        </pc:grpChg>
        <pc:picChg chg="add del mod">
          <ac:chgData name="Eric Hornback" userId="72be7c18250b62e8" providerId="LiveId" clId="{86F9EF0B-51D2-4602-8FCD-7FB04025F8F6}" dt="2019-12-17T04:55:04.120" v="5084" actId="478"/>
          <ac:picMkLst>
            <pc:docMk/>
            <pc:sldMk cId="2846771141" sldId="262"/>
            <ac:picMk id="3" creationId="{507C899E-1E10-4643-9BBE-A78B1F66F2DD}"/>
          </ac:picMkLst>
        </pc:picChg>
        <pc:picChg chg="add del mod">
          <ac:chgData name="Eric Hornback" userId="72be7c18250b62e8" providerId="LiveId" clId="{86F9EF0B-51D2-4602-8FCD-7FB04025F8F6}" dt="2019-12-17T04:54:47.690" v="5080" actId="478"/>
          <ac:picMkLst>
            <pc:docMk/>
            <pc:sldMk cId="2846771141" sldId="262"/>
            <ac:picMk id="15" creationId="{E7DCE3F8-AFE3-4C16-AE07-4C46843725ED}"/>
          </ac:picMkLst>
        </pc:picChg>
        <pc:picChg chg="add del mod">
          <ac:chgData name="Eric Hornback" userId="72be7c18250b62e8" providerId="LiveId" clId="{86F9EF0B-51D2-4602-8FCD-7FB04025F8F6}" dt="2019-12-17T05:01:36.694" v="5115" actId="478"/>
          <ac:picMkLst>
            <pc:docMk/>
            <pc:sldMk cId="2846771141" sldId="262"/>
            <ac:picMk id="17" creationId="{82A4EB35-B77B-4532-87B0-F9920F908948}"/>
          </ac:picMkLst>
        </pc:picChg>
        <pc:picChg chg="add del">
          <ac:chgData name="Eric Hornback" userId="72be7c18250b62e8" providerId="LiveId" clId="{86F9EF0B-51D2-4602-8FCD-7FB04025F8F6}" dt="2019-12-17T04:55:01.420" v="5083" actId="26606"/>
          <ac:picMkLst>
            <pc:docMk/>
            <pc:sldMk cId="2846771141" sldId="262"/>
            <ac:picMk id="22" creationId="{ACE11885-D7BF-40A3-838D-0787A5FD168B}"/>
          </ac:picMkLst>
        </pc:picChg>
        <pc:picChg chg="add mod">
          <ac:chgData name="Eric Hornback" userId="72be7c18250b62e8" providerId="LiveId" clId="{86F9EF0B-51D2-4602-8FCD-7FB04025F8F6}" dt="2019-12-18T03:57:32.616" v="5489" actId="1076"/>
          <ac:picMkLst>
            <pc:docMk/>
            <pc:sldMk cId="2846771141" sldId="262"/>
            <ac:picMk id="78" creationId="{1F48FE18-757D-4085-9300-B974777DC795}"/>
          </ac:picMkLst>
        </pc:picChg>
        <pc:picChg chg="add mod">
          <ac:chgData name="Eric Hornback" userId="72be7c18250b62e8" providerId="LiveId" clId="{86F9EF0B-51D2-4602-8FCD-7FB04025F8F6}" dt="2019-12-18T03:59:46.142" v="5497" actId="1076"/>
          <ac:picMkLst>
            <pc:docMk/>
            <pc:sldMk cId="2846771141" sldId="262"/>
            <ac:picMk id="79" creationId="{8B64F04B-A8B8-4717-95DA-D86BE14599D0}"/>
          </ac:picMkLst>
        </pc:picChg>
        <pc:picChg chg="add del">
          <ac:chgData name="Eric Hornback" userId="72be7c18250b62e8" providerId="LiveId" clId="{86F9EF0B-51D2-4602-8FCD-7FB04025F8F6}" dt="2019-12-17T04:56:38.766" v="5093" actId="26606"/>
          <ac:picMkLst>
            <pc:docMk/>
            <pc:sldMk cId="2846771141" sldId="262"/>
            <ac:picMk id="81" creationId="{2BB924AE-81B3-4B6F-B504-5068333568B1}"/>
          </ac:picMkLst>
        </pc:picChg>
        <pc:picChg chg="add del mod ord">
          <ac:chgData name="Eric Hornback" userId="72be7c18250b62e8" providerId="LiveId" clId="{86F9EF0B-51D2-4602-8FCD-7FB04025F8F6}" dt="2019-12-17T05:01:33.573" v="5114" actId="478"/>
          <ac:picMkLst>
            <pc:docMk/>
            <pc:sldMk cId="2846771141" sldId="262"/>
            <ac:picMk id="141" creationId="{6E70CCC3-1185-465D-87FF-D3693D003979}"/>
          </ac:picMkLst>
        </pc:picChg>
        <pc:picChg chg="add mod ord">
          <ac:chgData name="Eric Hornback" userId="72be7c18250b62e8" providerId="LiveId" clId="{86F9EF0B-51D2-4602-8FCD-7FB04025F8F6}" dt="2019-12-18T03:59:01.886" v="5496" actId="1076"/>
          <ac:picMkLst>
            <pc:docMk/>
            <pc:sldMk cId="2846771141" sldId="262"/>
            <ac:picMk id="143" creationId="{48261B8F-853A-475A-8A18-9E82F882B93E}"/>
          </ac:picMkLst>
        </pc:picChg>
        <pc:picChg chg="add mod ord modCrop">
          <ac:chgData name="Eric Hornback" userId="72be7c18250b62e8" providerId="LiveId" clId="{86F9EF0B-51D2-4602-8FCD-7FB04025F8F6}" dt="2019-12-18T03:56:29.532" v="5486" actId="1076"/>
          <ac:picMkLst>
            <pc:docMk/>
            <pc:sldMk cId="2846771141" sldId="262"/>
            <ac:picMk id="145" creationId="{B7C930DD-8E7F-43EE-9DCC-A1F2B1D20219}"/>
          </ac:picMkLst>
        </pc:picChg>
        <pc:picChg chg="add del">
          <ac:chgData name="Eric Hornback" userId="72be7c18250b62e8" providerId="LiveId" clId="{86F9EF0B-51D2-4602-8FCD-7FB04025F8F6}" dt="2019-12-17T04:59:06.269" v="5099" actId="26606"/>
          <ac:picMkLst>
            <pc:docMk/>
            <pc:sldMk cId="2846771141" sldId="262"/>
            <ac:picMk id="146" creationId="{1E9C9A87-951B-4975-B226-173F998A0437}"/>
          </ac:picMkLst>
        </pc:picChg>
        <pc:picChg chg="add del">
          <ac:chgData name="Eric Hornback" userId="72be7c18250b62e8" providerId="LiveId" clId="{86F9EF0B-51D2-4602-8FCD-7FB04025F8F6}" dt="2019-12-17T04:59:06.179" v="5098" actId="26606"/>
          <ac:picMkLst>
            <pc:docMk/>
            <pc:sldMk cId="2846771141" sldId="262"/>
            <ac:picMk id="209" creationId="{DF3F95CF-7455-4D43-A0EC-829A29A729B2}"/>
          </ac:picMkLst>
        </pc:picChg>
        <pc:picChg chg="add mod ord modCrop">
          <ac:chgData name="Eric Hornback" userId="72be7c18250b62e8" providerId="LiveId" clId="{86F9EF0B-51D2-4602-8FCD-7FB04025F8F6}" dt="2019-12-18T04:08:29.517" v="5556" actId="1076"/>
          <ac:picMkLst>
            <pc:docMk/>
            <pc:sldMk cId="2846771141" sldId="262"/>
            <ac:picMk id="266" creationId="{5852D24E-2F7C-4BA0-A829-CF5C3BAB47F7}"/>
          </ac:picMkLst>
        </pc:picChg>
        <pc:picChg chg="add mod">
          <ac:chgData name="Eric Hornback" userId="72be7c18250b62e8" providerId="LiveId" clId="{86F9EF0B-51D2-4602-8FCD-7FB04025F8F6}" dt="2019-12-18T03:58:12.199" v="5492" actId="1076"/>
          <ac:picMkLst>
            <pc:docMk/>
            <pc:sldMk cId="2846771141" sldId="262"/>
            <ac:picMk id="270" creationId="{FAB5C6DF-32BE-4F03-8862-0A8C03EAD903}"/>
          </ac:picMkLst>
        </pc:picChg>
        <pc:picChg chg="add del">
          <ac:chgData name="Eric Hornback" userId="72be7c18250b62e8" providerId="LiveId" clId="{86F9EF0B-51D2-4602-8FCD-7FB04025F8F6}" dt="2019-12-17T05:00:30.689" v="5109" actId="26606"/>
          <ac:picMkLst>
            <pc:docMk/>
            <pc:sldMk cId="2846771141" sldId="262"/>
            <ac:picMk id="275" creationId="{DF3F95CF-7455-4D43-A0EC-829A29A729B2}"/>
          </ac:picMkLst>
        </pc:picChg>
        <pc:picChg chg="add del">
          <ac:chgData name="Eric Hornback" userId="72be7c18250b62e8" providerId="LiveId" clId="{86F9EF0B-51D2-4602-8FCD-7FB04025F8F6}" dt="2019-12-17T05:04:32.236" v="5130" actId="26606"/>
          <ac:picMkLst>
            <pc:docMk/>
            <pc:sldMk cId="2846771141" sldId="262"/>
            <ac:picMk id="281" creationId="{DF3F95CF-7455-4D43-A0EC-829A29A729B2}"/>
          </ac:picMkLst>
        </pc:picChg>
        <pc:picChg chg="add del">
          <ac:chgData name="Eric Hornback" userId="72be7c18250b62e8" providerId="LiveId" clId="{86F9EF0B-51D2-4602-8FCD-7FB04025F8F6}" dt="2019-12-17T05:05:33.184" v="5139" actId="26606"/>
          <ac:picMkLst>
            <pc:docMk/>
            <pc:sldMk cId="2846771141" sldId="262"/>
            <ac:picMk id="348" creationId="{DF3F95CF-7455-4D43-A0EC-829A29A729B2}"/>
          </ac:picMkLst>
        </pc:picChg>
        <pc:picChg chg="add del">
          <ac:chgData name="Eric Hornback" userId="72be7c18250b62e8" providerId="LiveId" clId="{86F9EF0B-51D2-4602-8FCD-7FB04025F8F6}" dt="2019-12-18T03:30:04.501" v="5275"/>
          <ac:picMkLst>
            <pc:docMk/>
            <pc:sldMk cId="2846771141" sldId="262"/>
            <ac:picMk id="415" creationId="{DF3F95CF-7455-4D43-A0EC-829A29A729B2}"/>
          </ac:picMkLst>
        </pc:picChg>
      </pc:sldChg>
      <pc:sldChg chg="addSp delSp modSp add mod setBg setClrOvrMap delDesignElem">
        <pc:chgData name="Eric Hornback" userId="72be7c18250b62e8" providerId="LiveId" clId="{86F9EF0B-51D2-4602-8FCD-7FB04025F8F6}" dt="2019-12-18T03:24:58.040" v="5251" actId="26606"/>
        <pc:sldMkLst>
          <pc:docMk/>
          <pc:sldMk cId="576659318" sldId="263"/>
        </pc:sldMkLst>
        <pc:spChg chg="mod">
          <ac:chgData name="Eric Hornback" userId="72be7c18250b62e8" providerId="LiveId" clId="{86F9EF0B-51D2-4602-8FCD-7FB04025F8F6}" dt="2019-12-18T03:24:58.040" v="5251" actId="26606"/>
          <ac:spMkLst>
            <pc:docMk/>
            <pc:sldMk cId="576659318" sldId="263"/>
            <ac:spMk id="2" creationId="{4DE29C40-56D0-4231-AAAA-45A83562FA8E}"/>
          </ac:spMkLst>
        </pc:spChg>
        <pc:spChg chg="del">
          <ac:chgData name="Eric Hornback" userId="72be7c18250b62e8" providerId="LiveId" clId="{86F9EF0B-51D2-4602-8FCD-7FB04025F8F6}" dt="2019-12-17T04:25:07.798" v="4873" actId="478"/>
          <ac:spMkLst>
            <pc:docMk/>
            <pc:sldMk cId="576659318" sldId="263"/>
            <ac:spMk id="4" creationId="{A4529620-ADBD-4ADF-8E90-E9011DF5671E}"/>
          </ac:spMkLst>
        </pc:spChg>
        <pc:spChg chg="del">
          <ac:chgData name="Eric Hornback" userId="72be7c18250b62e8" providerId="LiveId" clId="{86F9EF0B-51D2-4602-8FCD-7FB04025F8F6}" dt="2019-12-17T04:24:44.461" v="4867" actId="478"/>
          <ac:spMkLst>
            <pc:docMk/>
            <pc:sldMk cId="576659318" sldId="263"/>
            <ac:spMk id="5" creationId="{CB87A684-05CE-4DBA-8DF3-BBAD25780A7E}"/>
          </ac:spMkLst>
        </pc:spChg>
        <pc:spChg chg="del">
          <ac:chgData name="Eric Hornback" userId="72be7c18250b62e8" providerId="LiveId" clId="{86F9EF0B-51D2-4602-8FCD-7FB04025F8F6}" dt="2019-12-17T04:24:52.882" v="4869" actId="478"/>
          <ac:spMkLst>
            <pc:docMk/>
            <pc:sldMk cId="576659318" sldId="263"/>
            <ac:spMk id="6" creationId="{5CE4D1A4-06E3-4938-B6DD-ECB8CD665795}"/>
          </ac:spMkLst>
        </pc:spChg>
        <pc:spChg chg="del">
          <ac:chgData name="Eric Hornback" userId="72be7c18250b62e8" providerId="LiveId" clId="{86F9EF0B-51D2-4602-8FCD-7FB04025F8F6}" dt="2019-12-17T04:25:15.873" v="4875" actId="478"/>
          <ac:spMkLst>
            <pc:docMk/>
            <pc:sldMk cId="576659318" sldId="263"/>
            <ac:spMk id="7" creationId="{C6411C54-3322-42E9-9537-B6809AB5BBA2}"/>
          </ac:spMkLst>
        </pc:spChg>
        <pc:spChg chg="mod ord">
          <ac:chgData name="Eric Hornback" userId="72be7c18250b62e8" providerId="LiveId" clId="{86F9EF0B-51D2-4602-8FCD-7FB04025F8F6}" dt="2019-12-18T03:24:58.040" v="5251" actId="26606"/>
          <ac:spMkLst>
            <pc:docMk/>
            <pc:sldMk cId="576659318" sldId="263"/>
            <ac:spMk id="8" creationId="{AE87E769-301F-4323-9600-4163F75AD188}"/>
          </ac:spMkLst>
        </pc:spChg>
        <pc:spChg chg="del">
          <ac:chgData name="Eric Hornback" userId="72be7c18250b62e8" providerId="LiveId" clId="{86F9EF0B-51D2-4602-8FCD-7FB04025F8F6}" dt="2019-12-17T04:25:00.148" v="4871" actId="478"/>
          <ac:spMkLst>
            <pc:docMk/>
            <pc:sldMk cId="576659318" sldId="263"/>
            <ac:spMk id="9" creationId="{BFE18C7C-5C23-4A1C-A5DC-2A45D5C50879}"/>
          </ac:spMkLst>
        </pc:spChg>
        <pc:spChg chg="add del mod">
          <ac:chgData name="Eric Hornback" userId="72be7c18250b62e8" providerId="LiveId" clId="{86F9EF0B-51D2-4602-8FCD-7FB04025F8F6}" dt="2019-12-17T04:24:48.187" v="4868" actId="478"/>
          <ac:spMkLst>
            <pc:docMk/>
            <pc:sldMk cId="576659318" sldId="263"/>
            <ac:spMk id="10" creationId="{B512BC83-7872-475C-9466-85AF60861185}"/>
          </ac:spMkLst>
        </pc:spChg>
        <pc:spChg chg="add del mod">
          <ac:chgData name="Eric Hornback" userId="72be7c18250b62e8" providerId="LiveId" clId="{86F9EF0B-51D2-4602-8FCD-7FB04025F8F6}" dt="2019-12-17T04:24:55.366" v="4870" actId="478"/>
          <ac:spMkLst>
            <pc:docMk/>
            <pc:sldMk cId="576659318" sldId="263"/>
            <ac:spMk id="12" creationId="{2419253F-8175-452A-9A36-993581EC526D}"/>
          </ac:spMkLst>
        </pc:spChg>
        <pc:spChg chg="add del mod">
          <ac:chgData name="Eric Hornback" userId="72be7c18250b62e8" providerId="LiveId" clId="{86F9EF0B-51D2-4602-8FCD-7FB04025F8F6}" dt="2019-12-17T04:25:02.546" v="4872" actId="478"/>
          <ac:spMkLst>
            <pc:docMk/>
            <pc:sldMk cId="576659318" sldId="263"/>
            <ac:spMk id="14" creationId="{C66C03BE-9D53-453F-BB32-1A5EFB7A7100}"/>
          </ac:spMkLst>
        </pc:spChg>
        <pc:spChg chg="add del mod">
          <ac:chgData name="Eric Hornback" userId="72be7c18250b62e8" providerId="LiveId" clId="{86F9EF0B-51D2-4602-8FCD-7FB04025F8F6}" dt="2019-12-17T04:25:11.921" v="4874" actId="478"/>
          <ac:spMkLst>
            <pc:docMk/>
            <pc:sldMk cId="576659318" sldId="263"/>
            <ac:spMk id="16" creationId="{C16300EE-204F-4DCE-9B0E-F561109AF674}"/>
          </ac:spMkLst>
        </pc:spChg>
        <pc:spChg chg="add del mod">
          <ac:chgData name="Eric Hornback" userId="72be7c18250b62e8" providerId="LiveId" clId="{86F9EF0B-51D2-4602-8FCD-7FB04025F8F6}" dt="2019-12-17T04:25:18.180" v="4876" actId="478"/>
          <ac:spMkLst>
            <pc:docMk/>
            <pc:sldMk cId="576659318" sldId="263"/>
            <ac:spMk id="18" creationId="{4E8BCFB4-24C2-44E0-849B-C624618AC47F}"/>
          </ac:spMkLst>
        </pc:spChg>
        <pc:spChg chg="add del">
          <ac:chgData name="Eric Hornback" userId="72be7c18250b62e8" providerId="LiveId" clId="{86F9EF0B-51D2-4602-8FCD-7FB04025F8F6}" dt="2019-12-17T04:25:41.557" v="4878" actId="26606"/>
          <ac:spMkLst>
            <pc:docMk/>
            <pc:sldMk cId="576659318" sldId="263"/>
            <ac:spMk id="56" creationId="{E9B448F0-DA06-4165-AB5F-4330A20E06D0}"/>
          </ac:spMkLst>
        </pc:spChg>
        <pc:spChg chg="add del">
          <ac:chgData name="Eric Hornback" userId="72be7c18250b62e8" providerId="LiveId" clId="{86F9EF0B-51D2-4602-8FCD-7FB04025F8F6}" dt="2019-12-17T04:29:48.917" v="4895" actId="26606"/>
          <ac:spMkLst>
            <pc:docMk/>
            <pc:sldMk cId="576659318" sldId="263"/>
            <ac:spMk id="88" creationId="{E978A47D-4F17-40FE-AB70-7AF78A9575EB}"/>
          </ac:spMkLst>
        </pc:spChg>
        <pc:spChg chg="add del mod">
          <ac:chgData name="Eric Hornback" userId="72be7c18250b62e8" providerId="LiveId" clId="{86F9EF0B-51D2-4602-8FCD-7FB04025F8F6}" dt="2019-12-17T04:27:17.944" v="4890" actId="478"/>
          <ac:spMkLst>
            <pc:docMk/>
            <pc:sldMk cId="576659318" sldId="263"/>
            <ac:spMk id="105" creationId="{18C4EB71-74AC-418E-8514-D879CDCE95DA}"/>
          </ac:spMkLst>
        </pc:spChg>
        <pc:spChg chg="add del mod">
          <ac:chgData name="Eric Hornback" userId="72be7c18250b62e8" providerId="LiveId" clId="{86F9EF0B-51D2-4602-8FCD-7FB04025F8F6}" dt="2019-12-17T04:32:12.852" v="4901" actId="478"/>
          <ac:spMkLst>
            <pc:docMk/>
            <pc:sldMk cId="576659318" sldId="263"/>
            <ac:spMk id="108" creationId="{64B7A057-55A3-4F56-BE5F-F39199B66F34}"/>
          </ac:spMkLst>
        </pc:spChg>
        <pc:spChg chg="add del mod">
          <ac:chgData name="Eric Hornback" userId="72be7c18250b62e8" providerId="LiveId" clId="{86F9EF0B-51D2-4602-8FCD-7FB04025F8F6}" dt="2019-12-17T04:32:27.219" v="4903" actId="478"/>
          <ac:spMkLst>
            <pc:docMk/>
            <pc:sldMk cId="576659318" sldId="263"/>
            <ac:spMk id="111" creationId="{49864BCE-F31B-4383-8D49-A940C3F78ED9}"/>
          </ac:spMkLst>
        </pc:spChg>
        <pc:spChg chg="add del mod">
          <ac:chgData name="Eric Hornback" userId="72be7c18250b62e8" providerId="LiveId" clId="{86F9EF0B-51D2-4602-8FCD-7FB04025F8F6}" dt="2019-12-17T04:34:38.607" v="4909" actId="478"/>
          <ac:spMkLst>
            <pc:docMk/>
            <pc:sldMk cId="576659318" sldId="263"/>
            <ac:spMk id="224" creationId="{B459AACF-C835-4CC5-9B24-5CC1870BF3F6}"/>
          </ac:spMkLst>
        </pc:spChg>
        <pc:spChg chg="add del mod">
          <ac:chgData name="Eric Hornback" userId="72be7c18250b62e8" providerId="LiveId" clId="{86F9EF0B-51D2-4602-8FCD-7FB04025F8F6}" dt="2019-12-17T04:35:53.670" v="4917" actId="478"/>
          <ac:spMkLst>
            <pc:docMk/>
            <pc:sldMk cId="576659318" sldId="263"/>
            <ac:spMk id="325" creationId="{B2173F8E-6051-4750-94AC-CCAB1C5C6DFF}"/>
          </ac:spMkLst>
        </pc:spChg>
        <pc:spChg chg="add del">
          <ac:chgData name="Eric Hornback" userId="72be7c18250b62e8" providerId="LiveId" clId="{86F9EF0B-51D2-4602-8FCD-7FB04025F8F6}" dt="2019-12-18T03:24:32.489" v="5239" actId="26606"/>
          <ac:spMkLst>
            <pc:docMk/>
            <pc:sldMk cId="576659318" sldId="263"/>
            <ac:spMk id="376" creationId="{DF449C58-8986-4E1C-AB14-2B433FCD4D72}"/>
          </ac:spMkLst>
        </pc:spChg>
        <pc:spChg chg="add del">
          <ac:chgData name="Eric Hornback" userId="72be7c18250b62e8" providerId="LiveId" clId="{86F9EF0B-51D2-4602-8FCD-7FB04025F8F6}" dt="2019-12-18T03:24:32.489" v="5239" actId="26606"/>
          <ac:spMkLst>
            <pc:docMk/>
            <pc:sldMk cId="576659318" sldId="263"/>
            <ac:spMk id="378" creationId="{FA693CCA-56C7-4B48-887C-3352A7C28AB1}"/>
          </ac:spMkLst>
        </pc:spChg>
        <pc:spChg chg="add del">
          <ac:chgData name="Eric Hornback" userId="72be7c18250b62e8" providerId="LiveId" clId="{86F9EF0B-51D2-4602-8FCD-7FB04025F8F6}" dt="2019-12-18T03:24:32.489" v="5239" actId="26606"/>
          <ac:spMkLst>
            <pc:docMk/>
            <pc:sldMk cId="576659318" sldId="263"/>
            <ac:spMk id="380" creationId="{F08A6398-8472-49BF-95DD-FD4C45AF431D}"/>
          </ac:spMkLst>
        </pc:spChg>
        <pc:spChg chg="add del">
          <ac:chgData name="Eric Hornback" userId="72be7c18250b62e8" providerId="LiveId" clId="{86F9EF0B-51D2-4602-8FCD-7FB04025F8F6}" dt="2019-12-18T03:24:58.040" v="5251" actId="26606"/>
          <ac:spMkLst>
            <pc:docMk/>
            <pc:sldMk cId="576659318" sldId="263"/>
            <ac:spMk id="384" creationId="{26AE238A-3973-435D-A589-D29BE0F162EB}"/>
          </ac:spMkLst>
        </pc:spChg>
        <pc:grpChg chg="add del">
          <ac:chgData name="Eric Hornback" userId="72be7c18250b62e8" providerId="LiveId" clId="{86F9EF0B-51D2-4602-8FCD-7FB04025F8F6}" dt="2019-12-17T04:25:41.557" v="4878" actId="26606"/>
          <ac:grpSpMkLst>
            <pc:docMk/>
            <pc:sldMk cId="576659318" sldId="263"/>
            <ac:grpSpMk id="15" creationId="{3BAEF7DA-43C4-4736-B5A3-B48E6125AB2D}"/>
          </ac:grpSpMkLst>
        </pc:grpChg>
        <pc:grpChg chg="add del">
          <ac:chgData name="Eric Hornback" userId="72be7c18250b62e8" providerId="LiveId" clId="{86F9EF0B-51D2-4602-8FCD-7FB04025F8F6}" dt="2019-12-17T04:29:48.917" v="4895" actId="26606"/>
          <ac:grpSpMkLst>
            <pc:docMk/>
            <pc:sldMk cId="576659318" sldId="263"/>
            <ac:grpSpMk id="55" creationId="{3BAEF7DA-43C4-4736-B5A3-B48E6125AB2D}"/>
          </ac:grpSpMkLst>
        </pc:grpChg>
        <pc:grpChg chg="add del">
          <ac:chgData name="Eric Hornback" userId="72be7c18250b62e8" providerId="LiveId" clId="{86F9EF0B-51D2-4602-8FCD-7FB04025F8F6}" dt="2019-12-17T04:25:41.557" v="4878" actId="26606"/>
          <ac:grpSpMkLst>
            <pc:docMk/>
            <pc:sldMk cId="576659318" sldId="263"/>
            <ac:grpSpMk id="60" creationId="{2576BCDF-119F-4EB5-83D7-ED823C93EBBD}"/>
          </ac:grpSpMkLst>
        </pc:grpChg>
        <pc:grpChg chg="add del">
          <ac:chgData name="Eric Hornback" userId="72be7c18250b62e8" providerId="LiveId" clId="{86F9EF0B-51D2-4602-8FCD-7FB04025F8F6}" dt="2019-12-17T04:25:41.557" v="4878" actId="26606"/>
          <ac:grpSpMkLst>
            <pc:docMk/>
            <pc:sldMk cId="576659318" sldId="263"/>
            <ac:grpSpMk id="89" creationId="{8DB4BB99-C854-45F9-BED1-63D15E3A2411}"/>
          </ac:grpSpMkLst>
        </pc:grpChg>
        <pc:grpChg chg="add del">
          <ac:chgData name="Eric Hornback" userId="72be7c18250b62e8" providerId="LiveId" clId="{86F9EF0B-51D2-4602-8FCD-7FB04025F8F6}" dt="2019-12-17T04:29:48.917" v="4895" actId="26606"/>
          <ac:grpSpMkLst>
            <pc:docMk/>
            <pc:sldMk cId="576659318" sldId="263"/>
            <ac:grpSpMk id="100" creationId="{85BE3A7E-6A3F-401E-A025-BBB8FDB8DD30}"/>
          </ac:grpSpMkLst>
        </pc:grpChg>
        <pc:grpChg chg="add del">
          <ac:chgData name="Eric Hornback" userId="72be7c18250b62e8" providerId="LiveId" clId="{86F9EF0B-51D2-4602-8FCD-7FB04025F8F6}" dt="2019-12-17T04:29:48.917" v="4895" actId="26606"/>
          <ac:grpSpMkLst>
            <pc:docMk/>
            <pc:sldMk cId="576659318" sldId="263"/>
            <ac:grpSpMk id="102" creationId="{F4E035BE-9FF4-43D3-BC25-CF582D7FF85E}"/>
          </ac:grpSpMkLst>
        </pc:grpChg>
        <pc:grpChg chg="add del">
          <ac:chgData name="Eric Hornback" userId="72be7c18250b62e8" providerId="LiveId" clId="{86F9EF0B-51D2-4602-8FCD-7FB04025F8F6}" dt="2019-12-17T04:32:20.671" v="4902" actId="26606"/>
          <ac:grpSpMkLst>
            <pc:docMk/>
            <pc:sldMk cId="576659318" sldId="263"/>
            <ac:grpSpMk id="115" creationId="{89153B7B-F4BE-47E6-96EE-D05D05D2FB91}"/>
          </ac:grpSpMkLst>
        </pc:grpChg>
        <pc:grpChg chg="add del">
          <ac:chgData name="Eric Hornback" userId="72be7c18250b62e8" providerId="LiveId" clId="{86F9EF0B-51D2-4602-8FCD-7FB04025F8F6}" dt="2019-12-17T04:32:20.671" v="4902" actId="26606"/>
          <ac:grpSpMkLst>
            <pc:docMk/>
            <pc:sldMk cId="576659318" sldId="263"/>
            <ac:grpSpMk id="156" creationId="{7FF5C675-8A85-433E-8B62-972333B74E96}"/>
          </ac:grpSpMkLst>
        </pc:grpChg>
        <pc:grpChg chg="add del">
          <ac:chgData name="Eric Hornback" userId="72be7c18250b62e8" providerId="LiveId" clId="{86F9EF0B-51D2-4602-8FCD-7FB04025F8F6}" dt="2019-12-17T04:32:20.671" v="4902" actId="26606"/>
          <ac:grpSpMkLst>
            <pc:docMk/>
            <pc:sldMk cId="576659318" sldId="263"/>
            <ac:grpSpMk id="160" creationId="{C785F9A1-914D-4976-B317-B340DD6F0C66}"/>
          </ac:grpSpMkLst>
        </pc:grpChg>
        <pc:grpChg chg="add del">
          <ac:chgData name="Eric Hornback" userId="72be7c18250b62e8" providerId="LiveId" clId="{86F9EF0B-51D2-4602-8FCD-7FB04025F8F6}" dt="2019-12-18T03:24:58.040" v="5251" actId="26606"/>
          <ac:grpSpMkLst>
            <pc:docMk/>
            <pc:sldMk cId="576659318" sldId="263"/>
            <ac:grpSpMk id="225" creationId="{89153B7B-F4BE-47E6-96EE-D05D05D2FB91}"/>
          </ac:grpSpMkLst>
        </pc:grpChg>
        <pc:grpChg chg="add del">
          <ac:chgData name="Eric Hornback" userId="72be7c18250b62e8" providerId="LiveId" clId="{86F9EF0B-51D2-4602-8FCD-7FB04025F8F6}" dt="2019-12-18T03:24:58.040" v="5251" actId="26606"/>
          <ac:grpSpMkLst>
            <pc:docMk/>
            <pc:sldMk cId="576659318" sldId="263"/>
            <ac:grpSpMk id="266" creationId="{7FF5C675-8A85-433E-8B62-972333B74E96}"/>
          </ac:grpSpMkLst>
        </pc:grpChg>
        <pc:grpChg chg="add del">
          <ac:chgData name="Eric Hornback" userId="72be7c18250b62e8" providerId="LiveId" clId="{86F9EF0B-51D2-4602-8FCD-7FB04025F8F6}" dt="2019-12-18T03:24:58.040" v="5251" actId="26606"/>
          <ac:grpSpMkLst>
            <pc:docMk/>
            <pc:sldMk cId="576659318" sldId="263"/>
            <ac:grpSpMk id="270" creationId="{C785F9A1-914D-4976-B317-B340DD6F0C66}"/>
          </ac:grpSpMkLst>
        </pc:grpChg>
        <pc:grpChg chg="add del">
          <ac:chgData name="Eric Hornback" userId="72be7c18250b62e8" providerId="LiveId" clId="{86F9EF0B-51D2-4602-8FCD-7FB04025F8F6}" dt="2019-12-18T03:24:32.489" v="5239" actId="26606"/>
          <ac:grpSpMkLst>
            <pc:docMk/>
            <pc:sldMk cId="576659318" sldId="263"/>
            <ac:grpSpMk id="335" creationId="{F0A39075-AE6C-46D8-9A36-086E45ED5C51}"/>
          </ac:grpSpMkLst>
        </pc:grpChg>
        <pc:grpChg chg="add del">
          <ac:chgData name="Eric Hornback" userId="72be7c18250b62e8" providerId="LiveId" clId="{86F9EF0B-51D2-4602-8FCD-7FB04025F8F6}" dt="2019-12-18T03:24:58.040" v="5251" actId="26606"/>
          <ac:grpSpMkLst>
            <pc:docMk/>
            <pc:sldMk cId="576659318" sldId="263"/>
            <ac:grpSpMk id="383" creationId="{F0A39075-AE6C-46D8-9A36-086E45ED5C51}"/>
          </ac:grpSpMkLst>
        </pc:grpChg>
        <pc:picChg chg="add del">
          <ac:chgData name="Eric Hornback" userId="72be7c18250b62e8" providerId="LiveId" clId="{86F9EF0B-51D2-4602-8FCD-7FB04025F8F6}" dt="2019-12-17T04:29:48.917" v="4895" actId="26606"/>
          <ac:picMkLst>
            <pc:docMk/>
            <pc:sldMk cId="576659318" sldId="263"/>
            <ac:picMk id="11" creationId="{9FBB3149-8289-4060-BB01-ED3047C53146}"/>
          </ac:picMkLst>
        </pc:picChg>
        <pc:picChg chg="add del">
          <ac:chgData name="Eric Hornback" userId="72be7c18250b62e8" providerId="LiveId" clId="{86F9EF0B-51D2-4602-8FCD-7FB04025F8F6}" dt="2019-12-17T04:25:41.557" v="4878" actId="26606"/>
          <ac:picMkLst>
            <pc:docMk/>
            <pc:sldMk cId="576659318" sldId="263"/>
            <ac:picMk id="13" creationId="{9FBB3149-8289-4060-BB01-ED3047C53146}"/>
          </ac:picMkLst>
        </pc:picChg>
        <pc:picChg chg="add del">
          <ac:chgData name="Eric Hornback" userId="72be7c18250b62e8" providerId="LiveId" clId="{86F9EF0B-51D2-4602-8FCD-7FB04025F8F6}" dt="2019-12-17T04:25:41.557" v="4878" actId="26606"/>
          <ac:picMkLst>
            <pc:docMk/>
            <pc:sldMk cId="576659318" sldId="263"/>
            <ac:picMk id="58" creationId="{92D83638-A467-411A-9C31-FE9A111CD885}"/>
          </ac:picMkLst>
        </pc:picChg>
        <pc:picChg chg="add del mod ord">
          <ac:chgData name="Eric Hornback" userId="72be7c18250b62e8" providerId="LiveId" clId="{86F9EF0B-51D2-4602-8FCD-7FB04025F8F6}" dt="2019-12-18T03:24:58.040" v="5251" actId="26606"/>
          <ac:picMkLst>
            <pc:docMk/>
            <pc:sldMk cId="576659318" sldId="263"/>
            <ac:picMk id="104" creationId="{337DC1EB-CBFA-4432-925A-08F0516F62FC}"/>
          </ac:picMkLst>
        </pc:picChg>
        <pc:picChg chg="add del mod">
          <ac:chgData name="Eric Hornback" userId="72be7c18250b62e8" providerId="LiveId" clId="{86F9EF0B-51D2-4602-8FCD-7FB04025F8F6}" dt="2019-12-17T04:32:12.852" v="4901" actId="478"/>
          <ac:picMkLst>
            <pc:docMk/>
            <pc:sldMk cId="576659318" sldId="263"/>
            <ac:picMk id="107" creationId="{D06F966D-B43B-4CE6-882F-3A713EDB1877}"/>
          </ac:picMkLst>
        </pc:picChg>
        <pc:picChg chg="add mod ord">
          <ac:chgData name="Eric Hornback" userId="72be7c18250b62e8" providerId="LiveId" clId="{86F9EF0B-51D2-4602-8FCD-7FB04025F8F6}" dt="2019-12-18T03:24:58.040" v="5251" actId="26606"/>
          <ac:picMkLst>
            <pc:docMk/>
            <pc:sldMk cId="576659318" sldId="263"/>
            <ac:picMk id="110" creationId="{B3512DF5-6172-4158-AF9C-F20CFB5680A0}"/>
          </ac:picMkLst>
        </pc:picChg>
        <pc:picChg chg="add del">
          <ac:chgData name="Eric Hornback" userId="72be7c18250b62e8" providerId="LiveId" clId="{86F9EF0B-51D2-4602-8FCD-7FB04025F8F6}" dt="2019-12-17T04:32:20.671" v="4902" actId="26606"/>
          <ac:picMkLst>
            <pc:docMk/>
            <pc:sldMk cId="576659318" sldId="263"/>
            <ac:picMk id="113" creationId="{9F2900DB-45BE-4E9A-8BA5-9EA8FA58597A}"/>
          </ac:picMkLst>
        </pc:picChg>
        <pc:picChg chg="add mod ord">
          <ac:chgData name="Eric Hornback" userId="72be7c18250b62e8" providerId="LiveId" clId="{86F9EF0B-51D2-4602-8FCD-7FB04025F8F6}" dt="2019-12-18T03:24:58.040" v="5251" actId="26606"/>
          <ac:picMkLst>
            <pc:docMk/>
            <pc:sldMk cId="576659318" sldId="263"/>
            <ac:picMk id="114" creationId="{B3F47090-1951-41EF-B4A1-A427CC40C4AC}"/>
          </ac:picMkLst>
        </pc:picChg>
        <pc:picChg chg="add del">
          <ac:chgData name="Eric Hornback" userId="72be7c18250b62e8" providerId="LiveId" clId="{86F9EF0B-51D2-4602-8FCD-7FB04025F8F6}" dt="2019-12-18T03:24:58.040" v="5251" actId="26606"/>
          <ac:picMkLst>
            <pc:docMk/>
            <pc:sldMk cId="576659318" sldId="263"/>
            <ac:picMk id="223" creationId="{9F2900DB-45BE-4E9A-8BA5-9EA8FA58597A}"/>
          </ac:picMkLst>
        </pc:picChg>
        <pc:picChg chg="add mod">
          <ac:chgData name="Eric Hornback" userId="72be7c18250b62e8" providerId="LiveId" clId="{86F9EF0B-51D2-4602-8FCD-7FB04025F8F6}" dt="2019-12-18T03:24:58.040" v="5251" actId="26606"/>
          <ac:picMkLst>
            <pc:docMk/>
            <pc:sldMk cId="576659318" sldId="263"/>
            <ac:picMk id="269" creationId="{CB08E3EF-EE51-41C9-BEFB-78E830199F45}"/>
          </ac:picMkLst>
        </pc:picChg>
        <pc:picChg chg="add del">
          <ac:chgData name="Eric Hornback" userId="72be7c18250b62e8" providerId="LiveId" clId="{86F9EF0B-51D2-4602-8FCD-7FB04025F8F6}" dt="2019-12-18T03:24:32.489" v="5239" actId="26606"/>
          <ac:picMkLst>
            <pc:docMk/>
            <pc:sldMk cId="576659318" sldId="263"/>
            <ac:picMk id="333" creationId="{B668B10C-F527-4810-8826-AA010AF86AA7}"/>
          </ac:picMkLst>
        </pc:picChg>
        <pc:picChg chg="add del">
          <ac:chgData name="Eric Hornback" userId="72be7c18250b62e8" providerId="LiveId" clId="{86F9EF0B-51D2-4602-8FCD-7FB04025F8F6}" dt="2019-12-18T03:24:58.040" v="5251" actId="26606"/>
          <ac:picMkLst>
            <pc:docMk/>
            <pc:sldMk cId="576659318" sldId="263"/>
            <ac:picMk id="382" creationId="{B668B10C-F527-4810-8826-AA010AF86AA7}"/>
          </ac:picMkLst>
        </pc:picChg>
        <pc:cxnChg chg="add del">
          <ac:chgData name="Eric Hornback" userId="72be7c18250b62e8" providerId="LiveId" clId="{86F9EF0B-51D2-4602-8FCD-7FB04025F8F6}" dt="2019-12-17T04:29:48.917" v="4895" actId="26606"/>
          <ac:cxnSpMkLst>
            <pc:docMk/>
            <pc:sldMk cId="576659318" sldId="263"/>
            <ac:cxnSpMk id="87" creationId="{085ECEC0-FF5D-4348-92C7-1EA7C61E770C}"/>
          </ac:cxnSpMkLst>
        </pc:cxnChg>
        <pc:cxnChg chg="add del">
          <ac:chgData name="Eric Hornback" userId="72be7c18250b62e8" providerId="LiveId" clId="{86F9EF0B-51D2-4602-8FCD-7FB04025F8F6}" dt="2019-12-17T04:32:20.671" v="4902" actId="26606"/>
          <ac:cxnSpMkLst>
            <pc:docMk/>
            <pc:sldMk cId="576659318" sldId="263"/>
            <ac:cxnSpMk id="216" creationId="{B651A6A2-000C-408B-A971-F3DB41B1AFDC}"/>
          </ac:cxnSpMkLst>
        </pc:cxnChg>
        <pc:cxnChg chg="add del mod">
          <ac:chgData name="Eric Hornback" userId="72be7c18250b62e8" providerId="LiveId" clId="{86F9EF0B-51D2-4602-8FCD-7FB04025F8F6}" dt="2019-12-17T04:32:20.671" v="4902" actId="26606"/>
          <ac:cxnSpMkLst>
            <pc:docMk/>
            <pc:sldMk cId="576659318" sldId="263"/>
            <ac:cxnSpMk id="218" creationId="{07ADFC46-D39A-49F8-9F1D-543E06347042}"/>
          </ac:cxnSpMkLst>
        </pc:cxnChg>
        <pc:cxnChg chg="add del">
          <ac:chgData name="Eric Hornback" userId="72be7c18250b62e8" providerId="LiveId" clId="{86F9EF0B-51D2-4602-8FCD-7FB04025F8F6}" dt="2019-12-18T03:24:58.040" v="5251" actId="26606"/>
          <ac:cxnSpMkLst>
            <pc:docMk/>
            <pc:sldMk cId="576659318" sldId="263"/>
            <ac:cxnSpMk id="326" creationId="{B651A6A2-000C-408B-A971-F3DB41B1AFDC}"/>
          </ac:cxnSpMkLst>
        </pc:cxnChg>
        <pc:cxnChg chg="add del mod">
          <ac:chgData name="Eric Hornback" userId="72be7c18250b62e8" providerId="LiveId" clId="{86F9EF0B-51D2-4602-8FCD-7FB04025F8F6}" dt="2019-12-18T03:24:58.040" v="5251" actId="26606"/>
          <ac:cxnSpMkLst>
            <pc:docMk/>
            <pc:sldMk cId="576659318" sldId="263"/>
            <ac:cxnSpMk id="328" creationId="{07ADFC46-D39A-49F8-9F1D-543E06347042}"/>
          </ac:cxnSpMkLst>
        </pc:cxnChg>
      </pc:sldChg>
      <pc:sldChg chg="addSp delSp modSp add mod setBg setClrOvrMap delDesignElem">
        <pc:chgData name="Eric Hornback" userId="72be7c18250b62e8" providerId="LiveId" clId="{86F9EF0B-51D2-4602-8FCD-7FB04025F8F6}" dt="2019-12-18T03:24:56.897" v="5250"/>
        <pc:sldMkLst>
          <pc:docMk/>
          <pc:sldMk cId="1954484640" sldId="264"/>
        </pc:sldMkLst>
        <pc:spChg chg="mod">
          <ac:chgData name="Eric Hornback" userId="72be7c18250b62e8" providerId="LiveId" clId="{86F9EF0B-51D2-4602-8FCD-7FB04025F8F6}" dt="2019-12-17T04:46:13.958" v="5019" actId="26606"/>
          <ac:spMkLst>
            <pc:docMk/>
            <pc:sldMk cId="1954484640" sldId="264"/>
            <ac:spMk id="2" creationId="{4DE29C40-56D0-4231-AAAA-45A83562FA8E}"/>
          </ac:spMkLst>
        </pc:spChg>
        <pc:spChg chg="del">
          <ac:chgData name="Eric Hornback" userId="72be7c18250b62e8" providerId="LiveId" clId="{86F9EF0B-51D2-4602-8FCD-7FB04025F8F6}" dt="2019-12-17T04:37:08.288" v="4984" actId="478"/>
          <ac:spMkLst>
            <pc:docMk/>
            <pc:sldMk cId="1954484640" sldId="264"/>
            <ac:spMk id="4" creationId="{A4529620-ADBD-4ADF-8E90-E9011DF5671E}"/>
          </ac:spMkLst>
        </pc:spChg>
        <pc:spChg chg="del">
          <ac:chgData name="Eric Hornback" userId="72be7c18250b62e8" providerId="LiveId" clId="{86F9EF0B-51D2-4602-8FCD-7FB04025F8F6}" dt="2019-12-17T04:37:14.759" v="4985" actId="478"/>
          <ac:spMkLst>
            <pc:docMk/>
            <pc:sldMk cId="1954484640" sldId="264"/>
            <ac:spMk id="5" creationId="{CB87A684-05CE-4DBA-8DF3-BBAD25780A7E}"/>
          </ac:spMkLst>
        </pc:spChg>
        <pc:spChg chg="del">
          <ac:chgData name="Eric Hornback" userId="72be7c18250b62e8" providerId="LiveId" clId="{86F9EF0B-51D2-4602-8FCD-7FB04025F8F6}" dt="2019-12-17T04:37:18.589" v="4986" actId="478"/>
          <ac:spMkLst>
            <pc:docMk/>
            <pc:sldMk cId="1954484640" sldId="264"/>
            <ac:spMk id="6" creationId="{5CE4D1A4-06E3-4938-B6DD-ECB8CD665795}"/>
          </ac:spMkLst>
        </pc:spChg>
        <pc:spChg chg="del">
          <ac:chgData name="Eric Hornback" userId="72be7c18250b62e8" providerId="LiveId" clId="{86F9EF0B-51D2-4602-8FCD-7FB04025F8F6}" dt="2019-12-17T04:37:33.184" v="4990" actId="478"/>
          <ac:spMkLst>
            <pc:docMk/>
            <pc:sldMk cId="1954484640" sldId="264"/>
            <ac:spMk id="7" creationId="{C6411C54-3322-42E9-9537-B6809AB5BBA2}"/>
          </ac:spMkLst>
        </pc:spChg>
        <pc:spChg chg="del">
          <ac:chgData name="Eric Hornback" userId="72be7c18250b62e8" providerId="LiveId" clId="{86F9EF0B-51D2-4602-8FCD-7FB04025F8F6}" dt="2019-12-17T04:37:36.713" v="4991" actId="478"/>
          <ac:spMkLst>
            <pc:docMk/>
            <pc:sldMk cId="1954484640" sldId="264"/>
            <ac:spMk id="8" creationId="{AE87E769-301F-4323-9600-4163F75AD188}"/>
          </ac:spMkLst>
        </pc:spChg>
        <pc:spChg chg="mod ord">
          <ac:chgData name="Eric Hornback" userId="72be7c18250b62e8" providerId="LiveId" clId="{86F9EF0B-51D2-4602-8FCD-7FB04025F8F6}" dt="2019-12-17T04:46:43.761" v="5024" actId="5793"/>
          <ac:spMkLst>
            <pc:docMk/>
            <pc:sldMk cId="1954484640" sldId="264"/>
            <ac:spMk id="9" creationId="{BFE18C7C-5C23-4A1C-A5DC-2A45D5C50879}"/>
          </ac:spMkLst>
        </pc:spChg>
        <pc:spChg chg="add del mod">
          <ac:chgData name="Eric Hornback" userId="72be7c18250b62e8" providerId="LiveId" clId="{86F9EF0B-51D2-4602-8FCD-7FB04025F8F6}" dt="2019-12-17T04:37:29.827" v="4989" actId="478"/>
          <ac:spMkLst>
            <pc:docMk/>
            <pc:sldMk cId="1954484640" sldId="264"/>
            <ac:spMk id="10" creationId="{C5D1A3B7-CB42-4C7D-85FF-7ED550C95301}"/>
          </ac:spMkLst>
        </pc:spChg>
        <pc:spChg chg="add del mod">
          <ac:chgData name="Eric Hornback" userId="72be7c18250b62e8" providerId="LiveId" clId="{86F9EF0B-51D2-4602-8FCD-7FB04025F8F6}" dt="2019-12-17T04:37:25.332" v="4988" actId="478"/>
          <ac:spMkLst>
            <pc:docMk/>
            <pc:sldMk cId="1954484640" sldId="264"/>
            <ac:spMk id="12" creationId="{4332CBFD-0DB9-4EB6-B3E5-785041E4F54E}"/>
          </ac:spMkLst>
        </pc:spChg>
        <pc:spChg chg="add del mod">
          <ac:chgData name="Eric Hornback" userId="72be7c18250b62e8" providerId="LiveId" clId="{86F9EF0B-51D2-4602-8FCD-7FB04025F8F6}" dt="2019-12-17T04:37:21.559" v="4987" actId="478"/>
          <ac:spMkLst>
            <pc:docMk/>
            <pc:sldMk cId="1954484640" sldId="264"/>
            <ac:spMk id="14" creationId="{B0DA36C9-9B39-4350-BD41-F41C82679E74}"/>
          </ac:spMkLst>
        </pc:spChg>
        <pc:spChg chg="add del mod">
          <ac:chgData name="Eric Hornback" userId="72be7c18250b62e8" providerId="LiveId" clId="{86F9EF0B-51D2-4602-8FCD-7FB04025F8F6}" dt="2019-12-17T04:37:40.939" v="4993" actId="478"/>
          <ac:spMkLst>
            <pc:docMk/>
            <pc:sldMk cId="1954484640" sldId="264"/>
            <ac:spMk id="16" creationId="{ED8817B7-28C7-4BB1-817D-3CBB91EAFFD0}"/>
          </ac:spMkLst>
        </pc:spChg>
        <pc:spChg chg="add del mod">
          <ac:chgData name="Eric Hornback" userId="72be7c18250b62e8" providerId="LiveId" clId="{86F9EF0B-51D2-4602-8FCD-7FB04025F8F6}" dt="2019-12-17T04:37:38.910" v="4992" actId="478"/>
          <ac:spMkLst>
            <pc:docMk/>
            <pc:sldMk cId="1954484640" sldId="264"/>
            <ac:spMk id="18" creationId="{47EC9D17-7D8D-4BBC-B55A-9AD463F9C9BB}"/>
          </ac:spMkLst>
        </pc:spChg>
        <pc:spChg chg="add del">
          <ac:chgData name="Eric Hornback" userId="72be7c18250b62e8" providerId="LiveId" clId="{86F9EF0B-51D2-4602-8FCD-7FB04025F8F6}" dt="2019-12-17T04:42:18.616" v="5006" actId="26606"/>
          <ac:spMkLst>
            <pc:docMk/>
            <pc:sldMk cId="1954484640" sldId="264"/>
            <ac:spMk id="57" creationId="{6BFC9644-673A-459F-B3C5-9310A4E50E3B}"/>
          </ac:spMkLst>
        </pc:spChg>
        <pc:spChg chg="add del mod">
          <ac:chgData name="Eric Hornback" userId="72be7c18250b62e8" providerId="LiveId" clId="{86F9EF0B-51D2-4602-8FCD-7FB04025F8F6}" dt="2019-12-17T04:42:25.197" v="5007" actId="478"/>
          <ac:spMkLst>
            <pc:docMk/>
            <pc:sldMk cId="1954484640" sldId="264"/>
            <ac:spMk id="87" creationId="{B7CF5255-B936-4362-A540-B0BE00625DBD}"/>
          </ac:spMkLst>
        </pc:spChg>
        <pc:spChg chg="add del">
          <ac:chgData name="Eric Hornback" userId="72be7c18250b62e8" providerId="LiveId" clId="{86F9EF0B-51D2-4602-8FCD-7FB04025F8F6}" dt="2019-12-17T04:42:18.616" v="5006" actId="26606"/>
          <ac:spMkLst>
            <pc:docMk/>
            <pc:sldMk cId="1954484640" sldId="264"/>
            <ac:spMk id="88" creationId="{7D1C411D-0818-4640-8657-2AF78250C802}"/>
          </ac:spMkLst>
        </pc:spChg>
        <pc:spChg chg="add del mod">
          <ac:chgData name="Eric Hornback" userId="72be7c18250b62e8" providerId="LiveId" clId="{86F9EF0B-51D2-4602-8FCD-7FB04025F8F6}" dt="2019-12-17T04:46:21.934" v="5020" actId="478"/>
          <ac:spMkLst>
            <pc:docMk/>
            <pc:sldMk cId="1954484640" sldId="264"/>
            <ac:spMk id="91" creationId="{6B872CF6-BB66-4567-BB18-FA6B48792BF4}"/>
          </ac:spMkLst>
        </pc:spChg>
        <pc:spChg chg="add del mod">
          <ac:chgData name="Eric Hornback" userId="72be7c18250b62e8" providerId="LiveId" clId="{86F9EF0B-51D2-4602-8FCD-7FB04025F8F6}" dt="2019-12-17T04:46:29.346" v="5022" actId="478"/>
          <ac:spMkLst>
            <pc:docMk/>
            <pc:sldMk cId="1954484640" sldId="264"/>
            <ac:spMk id="250" creationId="{265F1CE8-EF07-4F95-883F-9671064062AC}"/>
          </ac:spMkLst>
        </pc:spChg>
        <pc:spChg chg="add del mod">
          <ac:chgData name="Eric Hornback" userId="72be7c18250b62e8" providerId="LiveId" clId="{86F9EF0B-51D2-4602-8FCD-7FB04025F8F6}" dt="2019-12-17T04:46:26.553" v="5021" actId="478"/>
          <ac:spMkLst>
            <pc:docMk/>
            <pc:sldMk cId="1954484640" sldId="264"/>
            <ac:spMk id="253" creationId="{7BEEA598-642C-4314-81B5-94A0C37DE452}"/>
          </ac:spMkLst>
        </pc:spChg>
        <pc:grpChg chg="add del">
          <ac:chgData name="Eric Hornback" userId="72be7c18250b62e8" providerId="LiveId" clId="{86F9EF0B-51D2-4602-8FCD-7FB04025F8F6}" dt="2019-12-17T04:42:18.616" v="5006" actId="26606"/>
          <ac:grpSpMkLst>
            <pc:docMk/>
            <pc:sldMk cId="1954484640" sldId="264"/>
            <ac:grpSpMk id="13" creationId="{3BAEF7DA-43C4-4736-B5A3-B48E6125AB2D}"/>
          </ac:grpSpMkLst>
        </pc:grpChg>
        <pc:grpChg chg="add del">
          <ac:chgData name="Eric Hornback" userId="72be7c18250b62e8" providerId="LiveId" clId="{86F9EF0B-51D2-4602-8FCD-7FB04025F8F6}" dt="2019-12-17T04:42:18.616" v="5006" actId="26606"/>
          <ac:grpSpMkLst>
            <pc:docMk/>
            <pc:sldMk cId="1954484640" sldId="264"/>
            <ac:grpSpMk id="59" creationId="{4ADB9295-9645-4BF2-ADFD-75800B7FAD06}"/>
          </ac:grpSpMkLst>
        </pc:grpChg>
        <pc:grpChg chg="add del">
          <ac:chgData name="Eric Hornback" userId="72be7c18250b62e8" providerId="LiveId" clId="{86F9EF0B-51D2-4602-8FCD-7FB04025F8F6}" dt="2019-12-17T04:41:46.616" v="5003" actId="26606"/>
          <ac:grpSpMkLst>
            <pc:docMk/>
            <pc:sldMk cId="1954484640" sldId="264"/>
            <ac:grpSpMk id="95" creationId="{9D8D9FF3-B837-4563-BBDD-397FAC4FDAF3}"/>
          </ac:grpSpMkLst>
        </pc:grpChg>
        <pc:grpChg chg="add del">
          <ac:chgData name="Eric Hornback" userId="72be7c18250b62e8" providerId="LiveId" clId="{86F9EF0B-51D2-4602-8FCD-7FB04025F8F6}" dt="2019-12-17T04:41:46.616" v="5003" actId="26606"/>
          <ac:grpSpMkLst>
            <pc:docMk/>
            <pc:sldMk cId="1954484640" sldId="264"/>
            <ac:grpSpMk id="136" creationId="{9391C63B-9409-43FE-B3C8-05C2F406E302}"/>
          </ac:grpSpMkLst>
        </pc:grpChg>
        <pc:grpChg chg="add del">
          <ac:chgData name="Eric Hornback" userId="72be7c18250b62e8" providerId="LiveId" clId="{86F9EF0B-51D2-4602-8FCD-7FB04025F8F6}" dt="2019-12-17T04:41:46.616" v="5003" actId="26606"/>
          <ac:grpSpMkLst>
            <pc:docMk/>
            <pc:sldMk cId="1954484640" sldId="264"/>
            <ac:grpSpMk id="140" creationId="{86A8F816-AC43-412D-A97C-04A5F187F19D}"/>
          </ac:grpSpMkLst>
        </pc:grpChg>
        <pc:grpChg chg="add del">
          <ac:chgData name="Eric Hornback" userId="72be7c18250b62e8" providerId="LiveId" clId="{86F9EF0B-51D2-4602-8FCD-7FB04025F8F6}" dt="2019-12-17T04:42:18.454" v="5005" actId="26606"/>
          <ac:grpSpMkLst>
            <pc:docMk/>
            <pc:sldMk cId="1954484640" sldId="264"/>
            <ac:grpSpMk id="197" creationId="{9D8D9FF3-B837-4563-BBDD-397FAC4FDAF3}"/>
          </ac:grpSpMkLst>
        </pc:grpChg>
        <pc:grpChg chg="add del">
          <ac:chgData name="Eric Hornback" userId="72be7c18250b62e8" providerId="LiveId" clId="{86F9EF0B-51D2-4602-8FCD-7FB04025F8F6}" dt="2019-12-17T04:42:18.454" v="5005" actId="26606"/>
          <ac:grpSpMkLst>
            <pc:docMk/>
            <pc:sldMk cId="1954484640" sldId="264"/>
            <ac:grpSpMk id="198" creationId="{CA4BA62A-90C3-46AC-ABF1-DB389760F9D8}"/>
          </ac:grpSpMkLst>
        </pc:grpChg>
        <pc:grpChg chg="add del">
          <ac:chgData name="Eric Hornback" userId="72be7c18250b62e8" providerId="LiveId" clId="{86F9EF0B-51D2-4602-8FCD-7FB04025F8F6}" dt="2019-12-17T04:42:18.454" v="5005" actId="26606"/>
          <ac:grpSpMkLst>
            <pc:docMk/>
            <pc:sldMk cId="1954484640" sldId="264"/>
            <ac:grpSpMk id="200" creationId="{799BB957-1ECA-4DD2-AF2D-84C4D94B6CD9}"/>
          </ac:grpSpMkLst>
        </pc:grpChg>
        <pc:grpChg chg="add del">
          <ac:chgData name="Eric Hornback" userId="72be7c18250b62e8" providerId="LiveId" clId="{86F9EF0B-51D2-4602-8FCD-7FB04025F8F6}" dt="2019-12-17T04:44:11.481" v="5011" actId="26606"/>
          <ac:grpSpMkLst>
            <pc:docMk/>
            <pc:sldMk cId="1954484640" sldId="264"/>
            <ac:grpSpMk id="203" creationId="{9D8D9FF3-B837-4563-BBDD-397FAC4FDAF3}"/>
          </ac:grpSpMkLst>
        </pc:grpChg>
        <pc:grpChg chg="add del">
          <ac:chgData name="Eric Hornback" userId="72be7c18250b62e8" providerId="LiveId" clId="{86F9EF0B-51D2-4602-8FCD-7FB04025F8F6}" dt="2019-12-17T04:46:13.958" v="5019" actId="26606"/>
          <ac:grpSpMkLst>
            <pc:docMk/>
            <pc:sldMk cId="1954484640" sldId="264"/>
            <ac:grpSpMk id="210" creationId="{89153B7B-F4BE-47E6-96EE-D05D05D2FB91}"/>
          </ac:grpSpMkLst>
        </pc:grpChg>
        <pc:grpChg chg="add del">
          <ac:chgData name="Eric Hornback" userId="72be7c18250b62e8" providerId="LiveId" clId="{86F9EF0B-51D2-4602-8FCD-7FB04025F8F6}" dt="2019-12-18T03:24:56.897" v="5250"/>
          <ac:grpSpMkLst>
            <pc:docMk/>
            <pc:sldMk cId="1954484640" sldId="264"/>
            <ac:grpSpMk id="260" creationId="{AF6BE4A4-4691-4D5B-96BB-BD87485F02CA}"/>
          </ac:grpSpMkLst>
        </pc:grpChg>
        <pc:grpChg chg="add del">
          <ac:chgData name="Eric Hornback" userId="72be7c18250b62e8" providerId="LiveId" clId="{86F9EF0B-51D2-4602-8FCD-7FB04025F8F6}" dt="2019-12-18T03:24:56.897" v="5250"/>
          <ac:grpSpMkLst>
            <pc:docMk/>
            <pc:sldMk cId="1954484640" sldId="264"/>
            <ac:grpSpMk id="301" creationId="{0D23083C-340E-4E17-8330-39202B729439}"/>
          </ac:grpSpMkLst>
        </pc:grpChg>
        <pc:grpChg chg="add del">
          <ac:chgData name="Eric Hornback" userId="72be7c18250b62e8" providerId="LiveId" clId="{86F9EF0B-51D2-4602-8FCD-7FB04025F8F6}" dt="2019-12-18T03:24:56.897" v="5250"/>
          <ac:grpSpMkLst>
            <pc:docMk/>
            <pc:sldMk cId="1954484640" sldId="264"/>
            <ac:grpSpMk id="305" creationId="{4D12F2D7-7482-4180-AB63-EFFF064BC6FD}"/>
          </ac:grpSpMkLst>
        </pc:grpChg>
        <pc:picChg chg="add del">
          <ac:chgData name="Eric Hornback" userId="72be7c18250b62e8" providerId="LiveId" clId="{86F9EF0B-51D2-4602-8FCD-7FB04025F8F6}" dt="2019-12-17T04:42:18.616" v="5006" actId="26606"/>
          <ac:picMkLst>
            <pc:docMk/>
            <pc:sldMk cId="1954484640" sldId="264"/>
            <ac:picMk id="11" creationId="{9FBB3149-8289-4060-BB01-ED3047C53146}"/>
          </ac:picMkLst>
        </pc:picChg>
        <pc:picChg chg="add mod">
          <ac:chgData name="Eric Hornback" userId="72be7c18250b62e8" providerId="LiveId" clId="{86F9EF0B-51D2-4602-8FCD-7FB04025F8F6}" dt="2019-12-17T04:46:13.958" v="5019" actId="26606"/>
          <ac:picMkLst>
            <pc:docMk/>
            <pc:sldMk cId="1954484640" sldId="264"/>
            <ac:picMk id="58" creationId="{84B892CB-7D29-462A-9825-CAD3B3873CCC}"/>
          </ac:picMkLst>
        </pc:picChg>
        <pc:picChg chg="add mod">
          <ac:chgData name="Eric Hornback" userId="72be7c18250b62e8" providerId="LiveId" clId="{86F9EF0B-51D2-4602-8FCD-7FB04025F8F6}" dt="2019-12-17T04:46:13.958" v="5019" actId="26606"/>
          <ac:picMkLst>
            <pc:docMk/>
            <pc:sldMk cId="1954484640" sldId="264"/>
            <ac:picMk id="90" creationId="{AE686152-ADF6-4F41-8DD8-D8D21130146C}"/>
          </ac:picMkLst>
        </pc:picChg>
        <pc:picChg chg="add del">
          <ac:chgData name="Eric Hornback" userId="72be7c18250b62e8" providerId="LiveId" clId="{86F9EF0B-51D2-4602-8FCD-7FB04025F8F6}" dt="2019-12-17T04:41:46.616" v="5003" actId="26606"/>
          <ac:picMkLst>
            <pc:docMk/>
            <pc:sldMk cId="1954484640" sldId="264"/>
            <ac:picMk id="93" creationId="{3EF0702B-8BDA-49B2-9FB5-FAEFBAAD265D}"/>
          </ac:picMkLst>
        </pc:picChg>
        <pc:picChg chg="add mod ord">
          <ac:chgData name="Eric Hornback" userId="72be7c18250b62e8" providerId="LiveId" clId="{86F9EF0B-51D2-4602-8FCD-7FB04025F8F6}" dt="2019-12-17T04:46:13.958" v="5019" actId="26606"/>
          <ac:picMkLst>
            <pc:docMk/>
            <pc:sldMk cId="1954484640" sldId="264"/>
            <ac:picMk id="94" creationId="{BDA3E6D4-6B88-4537-978D-E0C9D181DAB6}"/>
          </ac:picMkLst>
        </pc:picChg>
        <pc:picChg chg="add del">
          <ac:chgData name="Eric Hornback" userId="72be7c18250b62e8" providerId="LiveId" clId="{86F9EF0B-51D2-4602-8FCD-7FB04025F8F6}" dt="2019-12-17T04:42:18.454" v="5005" actId="26606"/>
          <ac:picMkLst>
            <pc:docMk/>
            <pc:sldMk cId="1954484640" sldId="264"/>
            <ac:picMk id="196" creationId="{3EF0702B-8BDA-49B2-9FB5-FAEFBAAD265D}"/>
          </ac:picMkLst>
        </pc:picChg>
        <pc:picChg chg="add del">
          <ac:chgData name="Eric Hornback" userId="72be7c18250b62e8" providerId="LiveId" clId="{86F9EF0B-51D2-4602-8FCD-7FB04025F8F6}" dt="2019-12-17T04:44:11.481" v="5011" actId="26606"/>
          <ac:picMkLst>
            <pc:docMk/>
            <pc:sldMk cId="1954484640" sldId="264"/>
            <ac:picMk id="202" creationId="{3EF0702B-8BDA-49B2-9FB5-FAEFBAAD265D}"/>
          </ac:picMkLst>
        </pc:picChg>
        <pc:picChg chg="add del">
          <ac:chgData name="Eric Hornback" userId="72be7c18250b62e8" providerId="LiveId" clId="{86F9EF0B-51D2-4602-8FCD-7FB04025F8F6}" dt="2019-12-17T04:46:13.958" v="5019" actId="26606"/>
          <ac:picMkLst>
            <pc:docMk/>
            <pc:sldMk cId="1954484640" sldId="264"/>
            <ac:picMk id="208" creationId="{9F2900DB-45BE-4E9A-8BA5-9EA8FA58597A}"/>
          </ac:picMkLst>
        </pc:picChg>
        <pc:picChg chg="add mod ord">
          <ac:chgData name="Eric Hornback" userId="72be7c18250b62e8" providerId="LiveId" clId="{86F9EF0B-51D2-4602-8FCD-7FB04025F8F6}" dt="2019-12-17T04:46:13.958" v="5019" actId="26606"/>
          <ac:picMkLst>
            <pc:docMk/>
            <pc:sldMk cId="1954484640" sldId="264"/>
            <ac:picMk id="252" creationId="{F4B823B5-D5B6-4BFF-953B-096DCB6A51A5}"/>
          </ac:picMkLst>
        </pc:picChg>
        <pc:picChg chg="add del">
          <ac:chgData name="Eric Hornback" userId="72be7c18250b62e8" providerId="LiveId" clId="{86F9EF0B-51D2-4602-8FCD-7FB04025F8F6}" dt="2019-12-18T03:24:56.897" v="5250"/>
          <ac:picMkLst>
            <pc:docMk/>
            <pc:sldMk cId="1954484640" sldId="264"/>
            <ac:picMk id="258" creationId="{D2A7AD98-6821-4298-882A-C54EA629C427}"/>
          </ac:picMkLst>
        </pc:picChg>
        <pc:cxnChg chg="add del">
          <ac:chgData name="Eric Hornback" userId="72be7c18250b62e8" providerId="LiveId" clId="{86F9EF0B-51D2-4602-8FCD-7FB04025F8F6}" dt="2019-12-18T03:24:56.897" v="5250"/>
          <ac:cxnSpMkLst>
            <pc:docMk/>
            <pc:sldMk cId="1954484640" sldId="264"/>
            <ac:cxnSpMk id="361" creationId="{BD95E0B7-DCD4-40A5-B504-EEBCD52154A4}"/>
          </ac:cxnSpMkLst>
        </pc:cxnChg>
        <pc:cxnChg chg="add del">
          <ac:chgData name="Eric Hornback" userId="72be7c18250b62e8" providerId="LiveId" clId="{86F9EF0B-51D2-4602-8FCD-7FB04025F8F6}" dt="2019-12-18T03:24:56.897" v="5250"/>
          <ac:cxnSpMkLst>
            <pc:docMk/>
            <pc:sldMk cId="1954484640" sldId="264"/>
            <ac:cxnSpMk id="363" creationId="{37801BBD-237D-47F8-B27B-C7932CEEE121}"/>
          </ac:cxnSpMkLst>
        </pc:cxnChg>
        <pc:cxnChg chg="add del">
          <ac:chgData name="Eric Hornback" userId="72be7c18250b62e8" providerId="LiveId" clId="{86F9EF0B-51D2-4602-8FCD-7FB04025F8F6}" dt="2019-12-18T03:24:56.897" v="5250"/>
          <ac:cxnSpMkLst>
            <pc:docMk/>
            <pc:sldMk cId="1954484640" sldId="264"/>
            <ac:cxnSpMk id="365" creationId="{23C05CFC-91F2-4B32-95DC-600663FC724E}"/>
          </ac:cxnSpMkLst>
        </pc:cxnChg>
        <pc:cxnChg chg="add del">
          <ac:chgData name="Eric Hornback" userId="72be7c18250b62e8" providerId="LiveId" clId="{86F9EF0B-51D2-4602-8FCD-7FB04025F8F6}" dt="2019-12-18T03:24:56.897" v="5250"/>
          <ac:cxnSpMkLst>
            <pc:docMk/>
            <pc:sldMk cId="1954484640" sldId="264"/>
            <ac:cxnSpMk id="367" creationId="{810C2E13-AD86-432D-B195-0D7B90252BBB}"/>
          </ac:cxnSpMkLst>
        </pc:cxnChg>
      </pc:sldChg>
      <pc:sldChg chg="addSp delSp modSp add mod setBg setClrOvrMap delDesignElem">
        <pc:chgData name="Eric Hornback" userId="72be7c18250b62e8" providerId="LiveId" clId="{86F9EF0B-51D2-4602-8FCD-7FB04025F8F6}" dt="2019-12-18T03:24:56.897" v="5250"/>
        <pc:sldMkLst>
          <pc:docMk/>
          <pc:sldMk cId="441893748" sldId="265"/>
        </pc:sldMkLst>
        <pc:spChg chg="mod">
          <ac:chgData name="Eric Hornback" userId="72be7c18250b62e8" providerId="LiveId" clId="{86F9EF0B-51D2-4602-8FCD-7FB04025F8F6}" dt="2019-12-17T04:47:30.302" v="5025" actId="26606"/>
          <ac:spMkLst>
            <pc:docMk/>
            <pc:sldMk cId="441893748" sldId="265"/>
            <ac:spMk id="2" creationId="{4DE29C40-56D0-4231-AAAA-45A83562FA8E}"/>
          </ac:spMkLst>
        </pc:spChg>
        <pc:spChg chg="del">
          <ac:chgData name="Eric Hornback" userId="72be7c18250b62e8" providerId="LiveId" clId="{86F9EF0B-51D2-4602-8FCD-7FB04025F8F6}" dt="2019-12-17T04:13:32.385" v="4753" actId="478"/>
          <ac:spMkLst>
            <pc:docMk/>
            <pc:sldMk cId="441893748" sldId="265"/>
            <ac:spMk id="4" creationId="{A4529620-ADBD-4ADF-8E90-E9011DF5671E}"/>
          </ac:spMkLst>
        </pc:spChg>
        <pc:spChg chg="del">
          <ac:chgData name="Eric Hornback" userId="72be7c18250b62e8" providerId="LiveId" clId="{86F9EF0B-51D2-4602-8FCD-7FB04025F8F6}" dt="2019-12-17T04:13:03.272" v="4745" actId="478"/>
          <ac:spMkLst>
            <pc:docMk/>
            <pc:sldMk cId="441893748" sldId="265"/>
            <ac:spMk id="5" creationId="{CB87A684-05CE-4DBA-8DF3-BBAD25780A7E}"/>
          </ac:spMkLst>
        </pc:spChg>
        <pc:spChg chg="del">
          <ac:chgData name="Eric Hornback" userId="72be7c18250b62e8" providerId="LiveId" clId="{86F9EF0B-51D2-4602-8FCD-7FB04025F8F6}" dt="2019-12-17T04:13:16.005" v="4748" actId="478"/>
          <ac:spMkLst>
            <pc:docMk/>
            <pc:sldMk cId="441893748" sldId="265"/>
            <ac:spMk id="6" creationId="{5CE4D1A4-06E3-4938-B6DD-ECB8CD665795}"/>
          </ac:spMkLst>
        </pc:spChg>
        <pc:spChg chg="mod ord">
          <ac:chgData name="Eric Hornback" userId="72be7c18250b62e8" providerId="LiveId" clId="{86F9EF0B-51D2-4602-8FCD-7FB04025F8F6}" dt="2019-12-17T04:47:42.087" v="5027" actId="5793"/>
          <ac:spMkLst>
            <pc:docMk/>
            <pc:sldMk cId="441893748" sldId="265"/>
            <ac:spMk id="7" creationId="{C6411C54-3322-42E9-9537-B6809AB5BBA2}"/>
          </ac:spMkLst>
        </pc:spChg>
        <pc:spChg chg="del">
          <ac:chgData name="Eric Hornback" userId="72be7c18250b62e8" providerId="LiveId" clId="{86F9EF0B-51D2-4602-8FCD-7FB04025F8F6}" dt="2019-12-17T04:13:10.491" v="4747" actId="478"/>
          <ac:spMkLst>
            <pc:docMk/>
            <pc:sldMk cId="441893748" sldId="265"/>
            <ac:spMk id="8" creationId="{AE87E769-301F-4323-9600-4163F75AD188}"/>
          </ac:spMkLst>
        </pc:spChg>
        <pc:spChg chg="del">
          <ac:chgData name="Eric Hornback" userId="72be7c18250b62e8" providerId="LiveId" clId="{86F9EF0B-51D2-4602-8FCD-7FB04025F8F6}" dt="2019-12-17T04:13:22.478" v="4750" actId="478"/>
          <ac:spMkLst>
            <pc:docMk/>
            <pc:sldMk cId="441893748" sldId="265"/>
            <ac:spMk id="9" creationId="{BFE18C7C-5C23-4A1C-A5DC-2A45D5C50879}"/>
          </ac:spMkLst>
        </pc:spChg>
        <pc:spChg chg="add del mod">
          <ac:chgData name="Eric Hornback" userId="72be7c18250b62e8" providerId="LiveId" clId="{86F9EF0B-51D2-4602-8FCD-7FB04025F8F6}" dt="2019-12-17T04:13:06.802" v="4746" actId="478"/>
          <ac:spMkLst>
            <pc:docMk/>
            <pc:sldMk cId="441893748" sldId="265"/>
            <ac:spMk id="10" creationId="{94732D00-868E-4A40-A265-E63D7506D3C8}"/>
          </ac:spMkLst>
        </pc:spChg>
        <pc:spChg chg="add del mod">
          <ac:chgData name="Eric Hornback" userId="72be7c18250b62e8" providerId="LiveId" clId="{86F9EF0B-51D2-4602-8FCD-7FB04025F8F6}" dt="2019-12-17T04:13:27.904" v="4752" actId="478"/>
          <ac:spMkLst>
            <pc:docMk/>
            <pc:sldMk cId="441893748" sldId="265"/>
            <ac:spMk id="12" creationId="{35F4B769-7DD8-4656-9CEF-2ED3887DC0AA}"/>
          </ac:spMkLst>
        </pc:spChg>
        <pc:spChg chg="add del mod">
          <ac:chgData name="Eric Hornback" userId="72be7c18250b62e8" providerId="LiveId" clId="{86F9EF0B-51D2-4602-8FCD-7FB04025F8F6}" dt="2019-12-17T04:13:18.961" v="4749" actId="478"/>
          <ac:spMkLst>
            <pc:docMk/>
            <pc:sldMk cId="441893748" sldId="265"/>
            <ac:spMk id="14" creationId="{D33BFCB6-C879-4E56-86D4-66EB4825BF1B}"/>
          </ac:spMkLst>
        </pc:spChg>
        <pc:spChg chg="add del mod">
          <ac:chgData name="Eric Hornback" userId="72be7c18250b62e8" providerId="LiveId" clId="{86F9EF0B-51D2-4602-8FCD-7FB04025F8F6}" dt="2019-12-17T04:13:24.668" v="4751" actId="478"/>
          <ac:spMkLst>
            <pc:docMk/>
            <pc:sldMk cId="441893748" sldId="265"/>
            <ac:spMk id="16" creationId="{249AB8A2-6D9F-4738-98ED-EE441038AC4B}"/>
          </ac:spMkLst>
        </pc:spChg>
        <pc:spChg chg="add del mod">
          <ac:chgData name="Eric Hornback" userId="72be7c18250b62e8" providerId="LiveId" clId="{86F9EF0B-51D2-4602-8FCD-7FB04025F8F6}" dt="2019-12-17T04:13:35.196" v="4754" actId="478"/>
          <ac:spMkLst>
            <pc:docMk/>
            <pc:sldMk cId="441893748" sldId="265"/>
            <ac:spMk id="18" creationId="{07BC6C9D-CB75-430A-BF42-7BEB1D3E0DEF}"/>
          </ac:spMkLst>
        </pc:spChg>
        <pc:spChg chg="add del mod">
          <ac:chgData name="Eric Hornback" userId="72be7c18250b62e8" providerId="LiveId" clId="{86F9EF0B-51D2-4602-8FCD-7FB04025F8F6}" dt="2019-12-17T04:15:53.608" v="4763" actId="478"/>
          <ac:spMkLst>
            <pc:docMk/>
            <pc:sldMk cId="441893748" sldId="265"/>
            <ac:spMk id="21" creationId="{0AB4174F-123D-4F65-B3AB-1E5A458D32D5}"/>
          </ac:spMkLst>
        </pc:spChg>
        <pc:spChg chg="add del mod">
          <ac:chgData name="Eric Hornback" userId="72be7c18250b62e8" providerId="LiveId" clId="{86F9EF0B-51D2-4602-8FCD-7FB04025F8F6}" dt="2019-12-17T04:16:53.706" v="4770" actId="478"/>
          <ac:spMkLst>
            <pc:docMk/>
            <pc:sldMk cId="441893748" sldId="265"/>
            <ac:spMk id="24" creationId="{6A3DD89D-7AE4-4CAA-B3D7-B96660D6504A}"/>
          </ac:spMkLst>
        </pc:spChg>
        <pc:spChg chg="add del mod">
          <ac:chgData name="Eric Hornback" userId="72be7c18250b62e8" providerId="LiveId" clId="{86F9EF0B-51D2-4602-8FCD-7FB04025F8F6}" dt="2019-12-17T04:20:07.311" v="4779" actId="478"/>
          <ac:spMkLst>
            <pc:docMk/>
            <pc:sldMk cId="441893748" sldId="265"/>
            <ac:spMk id="68" creationId="{6054356D-9360-4A2A-A58B-CD5800723C5A}"/>
          </ac:spMkLst>
        </pc:spChg>
        <pc:spChg chg="add del">
          <ac:chgData name="Eric Hornback" userId="72be7c18250b62e8" providerId="LiveId" clId="{86F9EF0B-51D2-4602-8FCD-7FB04025F8F6}" dt="2019-12-17T04:47:30.302" v="5025" actId="26606"/>
          <ac:spMkLst>
            <pc:docMk/>
            <pc:sldMk cId="441893748" sldId="265"/>
            <ac:spMk id="69" creationId="{03756949-AC79-48CD-A920-B0FE10D230F5}"/>
          </ac:spMkLst>
        </pc:spChg>
        <pc:spChg chg="add del mod">
          <ac:chgData name="Eric Hornback" userId="72be7c18250b62e8" providerId="LiveId" clId="{86F9EF0B-51D2-4602-8FCD-7FB04025F8F6}" dt="2019-12-17T04:23:20.051" v="4785" actId="478"/>
          <ac:spMkLst>
            <pc:docMk/>
            <pc:sldMk cId="441893748" sldId="265"/>
            <ac:spMk id="72" creationId="{90884BD4-983A-4DEB-A6AE-9089BDB47C77}"/>
          </ac:spMkLst>
        </pc:spChg>
        <pc:spChg chg="add del">
          <ac:chgData name="Eric Hornback" userId="72be7c18250b62e8" providerId="LiveId" clId="{86F9EF0B-51D2-4602-8FCD-7FB04025F8F6}" dt="2019-12-18T03:24:56.897" v="5250"/>
          <ac:spMkLst>
            <pc:docMk/>
            <pc:sldMk cId="441893748" sldId="265"/>
            <ac:spMk id="119" creationId="{134CE246-5E01-46FB-AB9B-B682EFD90AC1}"/>
          </ac:spMkLst>
        </pc:spChg>
        <pc:spChg chg="add del">
          <ac:chgData name="Eric Hornback" userId="72be7c18250b62e8" providerId="LiveId" clId="{86F9EF0B-51D2-4602-8FCD-7FB04025F8F6}" dt="2019-12-18T03:24:56.897" v="5250"/>
          <ac:spMkLst>
            <pc:docMk/>
            <pc:sldMk cId="441893748" sldId="265"/>
            <ac:spMk id="121" creationId="{E90BE8E5-3467-4481-87AE-811C83DA8E78}"/>
          </ac:spMkLst>
        </pc:spChg>
        <pc:spChg chg="add del">
          <ac:chgData name="Eric Hornback" userId="72be7c18250b62e8" providerId="LiveId" clId="{86F9EF0B-51D2-4602-8FCD-7FB04025F8F6}" dt="2019-12-18T03:24:56.897" v="5250"/>
          <ac:spMkLst>
            <pc:docMk/>
            <pc:sldMk cId="441893748" sldId="265"/>
            <ac:spMk id="123" creationId="{208D0B4A-3EC6-4872-80DE-5C6BEEDBA0AE}"/>
          </ac:spMkLst>
        </pc:spChg>
        <pc:spChg chg="add del">
          <ac:chgData name="Eric Hornback" userId="72be7c18250b62e8" providerId="LiveId" clId="{86F9EF0B-51D2-4602-8FCD-7FB04025F8F6}" dt="2019-12-18T03:24:56.897" v="5250"/>
          <ac:spMkLst>
            <pc:docMk/>
            <pc:sldMk cId="441893748" sldId="265"/>
            <ac:spMk id="125" creationId="{4C93AEC4-C68D-4FEC-9710-EE65945D112C}"/>
          </ac:spMkLst>
        </pc:spChg>
        <pc:grpChg chg="add del">
          <ac:chgData name="Eric Hornback" userId="72be7c18250b62e8" providerId="LiveId" clId="{86F9EF0B-51D2-4602-8FCD-7FB04025F8F6}" dt="2019-12-17T04:47:30.302" v="5025" actId="26606"/>
          <ac:grpSpMkLst>
            <pc:docMk/>
            <pc:sldMk cId="441893748" sldId="265"/>
            <ac:grpSpMk id="28" creationId="{E6954C68-F4A8-4F2A-82C0-11A25835A8B8}"/>
          </ac:grpSpMkLst>
        </pc:grpChg>
        <pc:grpChg chg="add del">
          <ac:chgData name="Eric Hornback" userId="72be7c18250b62e8" providerId="LiveId" clId="{86F9EF0B-51D2-4602-8FCD-7FB04025F8F6}" dt="2019-12-18T03:24:56.897" v="5250"/>
          <ac:grpSpMkLst>
            <pc:docMk/>
            <pc:sldMk cId="441893748" sldId="265"/>
            <ac:grpSpMk id="78" creationId="{F0A39075-AE6C-46D8-9A36-086E45ED5C51}"/>
          </ac:grpSpMkLst>
        </pc:grpChg>
        <pc:picChg chg="add mod">
          <ac:chgData name="Eric Hornback" userId="72be7c18250b62e8" providerId="LiveId" clId="{86F9EF0B-51D2-4602-8FCD-7FB04025F8F6}" dt="2019-12-17T04:47:30.302" v="5025" actId="26606"/>
          <ac:picMkLst>
            <pc:docMk/>
            <pc:sldMk cId="441893748" sldId="265"/>
            <ac:picMk id="20" creationId="{25C47AB7-4EA7-4475-A09B-1F929FD2E15F}"/>
          </ac:picMkLst>
        </pc:picChg>
        <pc:picChg chg="add mod">
          <ac:chgData name="Eric Hornback" userId="72be7c18250b62e8" providerId="LiveId" clId="{86F9EF0B-51D2-4602-8FCD-7FB04025F8F6}" dt="2019-12-17T04:47:30.302" v="5025" actId="26606"/>
          <ac:picMkLst>
            <pc:docMk/>
            <pc:sldMk cId="441893748" sldId="265"/>
            <ac:picMk id="23" creationId="{012D2926-E2E8-4EA5-83A3-DECB3802FFF9}"/>
          </ac:picMkLst>
        </pc:picChg>
        <pc:picChg chg="add del">
          <ac:chgData name="Eric Hornback" userId="72be7c18250b62e8" providerId="LiveId" clId="{86F9EF0B-51D2-4602-8FCD-7FB04025F8F6}" dt="2019-12-17T04:47:30.302" v="5025" actId="26606"/>
          <ac:picMkLst>
            <pc:docMk/>
            <pc:sldMk cId="441893748" sldId="265"/>
            <ac:picMk id="26" creationId="{C1AD4796-F060-464A-9B99-CA7A8F803277}"/>
          </ac:picMkLst>
        </pc:picChg>
        <pc:picChg chg="add mod ord">
          <ac:chgData name="Eric Hornback" userId="72be7c18250b62e8" providerId="LiveId" clId="{86F9EF0B-51D2-4602-8FCD-7FB04025F8F6}" dt="2019-12-17T04:47:30.302" v="5025" actId="26606"/>
          <ac:picMkLst>
            <pc:docMk/>
            <pc:sldMk cId="441893748" sldId="265"/>
            <ac:picMk id="27" creationId="{3BE5F965-D2E4-4892-B848-3D26CB779FB2}"/>
          </ac:picMkLst>
        </pc:picChg>
        <pc:picChg chg="add mod ord">
          <ac:chgData name="Eric Hornback" userId="72be7c18250b62e8" providerId="LiveId" clId="{86F9EF0B-51D2-4602-8FCD-7FB04025F8F6}" dt="2019-12-17T04:47:30.302" v="5025" actId="26606"/>
          <ac:picMkLst>
            <pc:docMk/>
            <pc:sldMk cId="441893748" sldId="265"/>
            <ac:picMk id="71" creationId="{6D0CDB47-6138-45BF-ABC5-CDD4E291644A}"/>
          </ac:picMkLst>
        </pc:picChg>
        <pc:picChg chg="add del">
          <ac:chgData name="Eric Hornback" userId="72be7c18250b62e8" providerId="LiveId" clId="{86F9EF0B-51D2-4602-8FCD-7FB04025F8F6}" dt="2019-12-18T03:24:56.897" v="5250"/>
          <ac:picMkLst>
            <pc:docMk/>
            <pc:sldMk cId="441893748" sldId="265"/>
            <ac:picMk id="76" creationId="{B668B10C-F527-4810-8826-AA010AF86AA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39ABE-BC12-44A0-A1E7-4FA99D6ADA06}"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B95F3CB2-58AC-463A-B8BB-177F5863E207}">
      <dgm:prSet/>
      <dgm:spPr/>
      <dgm:t>
        <a:bodyPr/>
        <a:lstStyle/>
        <a:p>
          <a:r>
            <a:rPr lang="en-US" dirty="0"/>
            <a:t>The EV Grand Prix Project is a fun and educational opportunity for a group of selected 4-H members to learn hands-on concepts in the engineering design process, teamwork, problem solving, racing concepts, kart setups, marketing, and much more. There will be project workshops and activities coordinated by the project superintendent. The electric kart(s) will be shown at the Porter County Fair, sponsorship events, and other community outreaches. The main event will be held at Purdue Motorsports’ track located at the Indianapolis Speedway.</a:t>
          </a:r>
        </a:p>
      </dgm:t>
    </dgm:pt>
    <dgm:pt modelId="{68B52D40-6E23-4A11-866E-22A2A7C18BE1}" type="parTrans" cxnId="{74DB91F1-75FA-433B-9750-C7CE7DC5A4B7}">
      <dgm:prSet/>
      <dgm:spPr/>
      <dgm:t>
        <a:bodyPr/>
        <a:lstStyle/>
        <a:p>
          <a:endParaRPr lang="en-US"/>
        </a:p>
      </dgm:t>
    </dgm:pt>
    <dgm:pt modelId="{4EEB82D1-DB29-4DC5-86EF-E73238076ACF}" type="sibTrans" cxnId="{74DB91F1-75FA-433B-9750-C7CE7DC5A4B7}">
      <dgm:prSet/>
      <dgm:spPr/>
      <dgm:t>
        <a:bodyPr/>
        <a:lstStyle/>
        <a:p>
          <a:endParaRPr lang="en-US"/>
        </a:p>
      </dgm:t>
    </dgm:pt>
    <dgm:pt modelId="{3220E8E2-06D7-4CC8-87DF-BE2EBC32533F}">
      <dgm:prSet/>
      <dgm:spPr/>
      <dgm:t>
        <a:bodyPr/>
        <a:lstStyle/>
        <a:p>
          <a:r>
            <a:rPr lang="en-US" dirty="0"/>
            <a:t>During the main event, the team will compete in the following categories to claim the championship trophy:</a:t>
          </a:r>
        </a:p>
        <a:p>
          <a:r>
            <a:rPr lang="en-US" dirty="0"/>
            <a:t>- Community Outreach (15%)</a:t>
          </a:r>
        </a:p>
        <a:p>
          <a:r>
            <a:rPr lang="en-US" dirty="0"/>
            <a:t>- Engineering &amp; Setup (15%)</a:t>
          </a:r>
        </a:p>
        <a:p>
          <a:r>
            <a:rPr lang="en-US" dirty="0"/>
            <a:t>- Project Management &amp; Marketing (15%)</a:t>
          </a:r>
        </a:p>
        <a:p>
          <a:r>
            <a:rPr lang="en-US" dirty="0"/>
            <a:t>- Creative Expression (5%)</a:t>
          </a:r>
        </a:p>
        <a:p>
          <a:r>
            <a:rPr lang="en-US" dirty="0"/>
            <a:t>- Energy Efficiency (15%)</a:t>
          </a:r>
        </a:p>
        <a:p>
          <a:r>
            <a:rPr lang="en-US" dirty="0"/>
            <a:t>- Series Placement (35%)</a:t>
          </a:r>
        </a:p>
        <a:p>
          <a:endParaRPr lang="en-US" dirty="0"/>
        </a:p>
      </dgm:t>
    </dgm:pt>
    <dgm:pt modelId="{D1416998-B61A-435C-90E0-6302C68429E1}" type="parTrans" cxnId="{778E1ACF-946C-49DE-92E3-928819ADF9D8}">
      <dgm:prSet/>
      <dgm:spPr/>
      <dgm:t>
        <a:bodyPr/>
        <a:lstStyle/>
        <a:p>
          <a:endParaRPr lang="en-US"/>
        </a:p>
      </dgm:t>
    </dgm:pt>
    <dgm:pt modelId="{0BF9BDE1-8379-421A-BF66-9D36866B22ED}" type="sibTrans" cxnId="{778E1ACF-946C-49DE-92E3-928819ADF9D8}">
      <dgm:prSet/>
      <dgm:spPr/>
      <dgm:t>
        <a:bodyPr/>
        <a:lstStyle/>
        <a:p>
          <a:endParaRPr lang="en-US"/>
        </a:p>
      </dgm:t>
    </dgm:pt>
    <dgm:pt modelId="{CDB40E3B-C664-45A6-B888-83A91FD10331}" type="pres">
      <dgm:prSet presAssocID="{65539ABE-BC12-44A0-A1E7-4FA99D6ADA06}" presName="vert0" presStyleCnt="0">
        <dgm:presLayoutVars>
          <dgm:dir/>
          <dgm:animOne val="branch"/>
          <dgm:animLvl val="lvl"/>
        </dgm:presLayoutVars>
      </dgm:prSet>
      <dgm:spPr/>
    </dgm:pt>
    <dgm:pt modelId="{91CE9A1A-96F2-4E04-8A45-08F9F131C0D1}" type="pres">
      <dgm:prSet presAssocID="{B95F3CB2-58AC-463A-B8BB-177F5863E207}" presName="thickLine" presStyleLbl="alignNode1" presStyleIdx="0" presStyleCnt="2"/>
      <dgm:spPr/>
    </dgm:pt>
    <dgm:pt modelId="{324C9EF1-0623-4B37-BF0C-F0CA9D3C384F}" type="pres">
      <dgm:prSet presAssocID="{B95F3CB2-58AC-463A-B8BB-177F5863E207}" presName="horz1" presStyleCnt="0"/>
      <dgm:spPr/>
    </dgm:pt>
    <dgm:pt modelId="{FC39A456-114D-442A-886D-6AA58961FF62}" type="pres">
      <dgm:prSet presAssocID="{B95F3CB2-58AC-463A-B8BB-177F5863E207}" presName="tx1" presStyleLbl="revTx" presStyleIdx="0" presStyleCnt="2"/>
      <dgm:spPr/>
    </dgm:pt>
    <dgm:pt modelId="{0DEF17CA-D0E8-4EB9-AA08-BA698CCAE83F}" type="pres">
      <dgm:prSet presAssocID="{B95F3CB2-58AC-463A-B8BB-177F5863E207}" presName="vert1" presStyleCnt="0"/>
      <dgm:spPr/>
    </dgm:pt>
    <dgm:pt modelId="{5E6DED3C-8631-4D5C-B22A-74593B5C866F}" type="pres">
      <dgm:prSet presAssocID="{3220E8E2-06D7-4CC8-87DF-BE2EBC32533F}" presName="thickLine" presStyleLbl="alignNode1" presStyleIdx="1" presStyleCnt="2"/>
      <dgm:spPr/>
    </dgm:pt>
    <dgm:pt modelId="{B5F27989-6533-487F-A1EC-CCE93DA1CA9C}" type="pres">
      <dgm:prSet presAssocID="{3220E8E2-06D7-4CC8-87DF-BE2EBC32533F}" presName="horz1" presStyleCnt="0"/>
      <dgm:spPr/>
    </dgm:pt>
    <dgm:pt modelId="{B776BE5C-B1D1-4F65-948F-F507AB95AB22}" type="pres">
      <dgm:prSet presAssocID="{3220E8E2-06D7-4CC8-87DF-BE2EBC32533F}" presName="tx1" presStyleLbl="revTx" presStyleIdx="1" presStyleCnt="2" custScaleY="119169"/>
      <dgm:spPr/>
    </dgm:pt>
    <dgm:pt modelId="{D1AFD7B6-F3CB-4968-824E-C8DAF82254AE}" type="pres">
      <dgm:prSet presAssocID="{3220E8E2-06D7-4CC8-87DF-BE2EBC32533F}" presName="vert1" presStyleCnt="0"/>
      <dgm:spPr/>
    </dgm:pt>
  </dgm:ptLst>
  <dgm:cxnLst>
    <dgm:cxn modelId="{DB55A266-830D-46B3-A549-614BEDBC6F0D}" type="presOf" srcId="{3220E8E2-06D7-4CC8-87DF-BE2EBC32533F}" destId="{B776BE5C-B1D1-4F65-948F-F507AB95AB22}" srcOrd="0" destOrd="0" presId="urn:microsoft.com/office/officeart/2008/layout/LinedList"/>
    <dgm:cxn modelId="{C2CB94A5-E687-4B2C-A181-5B0178985ECB}" type="presOf" srcId="{65539ABE-BC12-44A0-A1E7-4FA99D6ADA06}" destId="{CDB40E3B-C664-45A6-B888-83A91FD10331}" srcOrd="0" destOrd="0" presId="urn:microsoft.com/office/officeart/2008/layout/LinedList"/>
    <dgm:cxn modelId="{778E1ACF-946C-49DE-92E3-928819ADF9D8}" srcId="{65539ABE-BC12-44A0-A1E7-4FA99D6ADA06}" destId="{3220E8E2-06D7-4CC8-87DF-BE2EBC32533F}" srcOrd="1" destOrd="0" parTransId="{D1416998-B61A-435C-90E0-6302C68429E1}" sibTransId="{0BF9BDE1-8379-421A-BF66-9D36866B22ED}"/>
    <dgm:cxn modelId="{EB3672DC-27DF-4396-9816-C2388314572C}" type="presOf" srcId="{B95F3CB2-58AC-463A-B8BB-177F5863E207}" destId="{FC39A456-114D-442A-886D-6AA58961FF62}" srcOrd="0" destOrd="0" presId="urn:microsoft.com/office/officeart/2008/layout/LinedList"/>
    <dgm:cxn modelId="{74DB91F1-75FA-433B-9750-C7CE7DC5A4B7}" srcId="{65539ABE-BC12-44A0-A1E7-4FA99D6ADA06}" destId="{B95F3CB2-58AC-463A-B8BB-177F5863E207}" srcOrd="0" destOrd="0" parTransId="{68B52D40-6E23-4A11-866E-22A2A7C18BE1}" sibTransId="{4EEB82D1-DB29-4DC5-86EF-E73238076ACF}"/>
    <dgm:cxn modelId="{46913741-2BA9-4FA0-9668-F16731AE200C}" type="presParOf" srcId="{CDB40E3B-C664-45A6-B888-83A91FD10331}" destId="{91CE9A1A-96F2-4E04-8A45-08F9F131C0D1}" srcOrd="0" destOrd="0" presId="urn:microsoft.com/office/officeart/2008/layout/LinedList"/>
    <dgm:cxn modelId="{988AAF55-7A13-4105-A841-AB4A01315643}" type="presParOf" srcId="{CDB40E3B-C664-45A6-B888-83A91FD10331}" destId="{324C9EF1-0623-4B37-BF0C-F0CA9D3C384F}" srcOrd="1" destOrd="0" presId="urn:microsoft.com/office/officeart/2008/layout/LinedList"/>
    <dgm:cxn modelId="{F6EC1882-8E64-4EE6-A9F2-45BE519E1E81}" type="presParOf" srcId="{324C9EF1-0623-4B37-BF0C-F0CA9D3C384F}" destId="{FC39A456-114D-442A-886D-6AA58961FF62}" srcOrd="0" destOrd="0" presId="urn:microsoft.com/office/officeart/2008/layout/LinedList"/>
    <dgm:cxn modelId="{48E482C6-2005-4B18-81AC-3C67CC0BFDD6}" type="presParOf" srcId="{324C9EF1-0623-4B37-BF0C-F0CA9D3C384F}" destId="{0DEF17CA-D0E8-4EB9-AA08-BA698CCAE83F}" srcOrd="1" destOrd="0" presId="urn:microsoft.com/office/officeart/2008/layout/LinedList"/>
    <dgm:cxn modelId="{01AC5133-1A38-4466-9BE4-AB504E7B3BFD}" type="presParOf" srcId="{CDB40E3B-C664-45A6-B888-83A91FD10331}" destId="{5E6DED3C-8631-4D5C-B22A-74593B5C866F}" srcOrd="2" destOrd="0" presId="urn:microsoft.com/office/officeart/2008/layout/LinedList"/>
    <dgm:cxn modelId="{D5FD5206-2E12-4087-8A39-2BC2B8B427F1}" type="presParOf" srcId="{CDB40E3B-C664-45A6-B888-83A91FD10331}" destId="{B5F27989-6533-487F-A1EC-CCE93DA1CA9C}" srcOrd="3" destOrd="0" presId="urn:microsoft.com/office/officeart/2008/layout/LinedList"/>
    <dgm:cxn modelId="{82B615BD-864A-4D6F-A670-6F8C48416D31}" type="presParOf" srcId="{B5F27989-6533-487F-A1EC-CCE93DA1CA9C}" destId="{B776BE5C-B1D1-4F65-948F-F507AB95AB22}" srcOrd="0" destOrd="0" presId="urn:microsoft.com/office/officeart/2008/layout/LinedList"/>
    <dgm:cxn modelId="{27F2C500-95E8-4CB4-B935-DA9581A46B52}" type="presParOf" srcId="{B5F27989-6533-487F-A1EC-CCE93DA1CA9C}" destId="{D1AFD7B6-F3CB-4968-824E-C8DAF82254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539ABE-BC12-44A0-A1E7-4FA99D6ADA06}" type="doc">
      <dgm:prSet loTypeId="urn:microsoft.com/office/officeart/2016/7/layout/RepeatingBendingProcessNew" loCatId="process" qsTypeId="urn:microsoft.com/office/officeart/2005/8/quickstyle/simple4" qsCatId="simple" csTypeId="urn:microsoft.com/office/officeart/2005/8/colors/accent0_3" csCatId="mainScheme" phldr="1"/>
      <dgm:spPr/>
      <dgm:t>
        <a:bodyPr/>
        <a:lstStyle/>
        <a:p>
          <a:endParaRPr lang="en-US"/>
        </a:p>
      </dgm:t>
    </dgm:pt>
    <dgm:pt modelId="{B95F3CB2-58AC-463A-B8BB-177F5863E207}">
      <dgm:prSet/>
      <dgm:spPr/>
      <dgm:t>
        <a:bodyPr/>
        <a:lstStyle/>
        <a:p>
          <a:pPr algn="l"/>
          <a:r>
            <a:rPr lang="en-US" dirty="0"/>
            <a:t>1) The project is open to a select group of 4-H members in grades 9</a:t>
          </a:r>
          <a:r>
            <a:rPr lang="en-US" baseline="30000" dirty="0"/>
            <a:t>th</a:t>
          </a:r>
          <a:r>
            <a:rPr lang="en-US" dirty="0"/>
            <a:t> through 12</a:t>
          </a:r>
          <a:r>
            <a:rPr lang="en-US" baseline="30000" dirty="0"/>
            <a:t>th</a:t>
          </a:r>
          <a:r>
            <a:rPr lang="en-US" dirty="0"/>
            <a:t>.  Jr. High students (7</a:t>
          </a:r>
          <a:r>
            <a:rPr lang="en-US" baseline="30000" dirty="0"/>
            <a:t>th</a:t>
          </a:r>
          <a:r>
            <a:rPr lang="en-US" dirty="0"/>
            <a:t> &amp; 8</a:t>
          </a:r>
          <a:r>
            <a:rPr lang="en-US" baseline="30000" dirty="0"/>
            <a:t>th</a:t>
          </a:r>
          <a:r>
            <a:rPr lang="en-US" dirty="0"/>
            <a:t> grade) are eligible to participate in the focus groups, but are not eligible to be a group leader, driver, or crew chief.  All candidates are required to go through an application process to be considered for the project.  Drivers, Crew Members, and Group Leaders are required to travel. </a:t>
          </a:r>
        </a:p>
        <a:p>
          <a:pPr algn="l"/>
          <a:r>
            <a:rPr lang="en-US" dirty="0"/>
            <a:t>2) Each racing team must have a minimum of (5) members: Driver, Crew Chief, 3 Crew Members at all events.  The quantity of racing teams will be decided based upon sponsorship and fundraising capital.  Positions will be based upon qualifying events and team members knowledge and experience shown in the workshops.</a:t>
          </a:r>
        </a:p>
        <a:p>
          <a:pPr algn="l"/>
          <a:r>
            <a:rPr lang="en-US" dirty="0"/>
            <a:t>3) Drivers are encouraged to a participate in local sanctioned karting events during the off season.</a:t>
          </a:r>
        </a:p>
        <a:p>
          <a:pPr algn="l"/>
          <a:r>
            <a:rPr lang="en-US" dirty="0"/>
            <a:t>4) All project members must attend workshops, sponsorship events, and fundraising events.  Racing Team members must attend test &amp; tune events, practices, and racing events.  Members can be removed from the project, due to lack of attendance, participation, or other reasons as deemed by the project superintendent and 4-H administration.</a:t>
          </a:r>
        </a:p>
        <a:p>
          <a:pPr algn="l"/>
          <a:r>
            <a:rPr lang="en-US" dirty="0"/>
            <a:t>5) Members will be required to follow the rules and regulations of the Purdue Motorsports, World Karting Association (WKA), and local tracks.</a:t>
          </a:r>
        </a:p>
      </dgm:t>
    </dgm:pt>
    <dgm:pt modelId="{68B52D40-6E23-4A11-866E-22A2A7C18BE1}" type="parTrans" cxnId="{74DB91F1-75FA-433B-9750-C7CE7DC5A4B7}">
      <dgm:prSet/>
      <dgm:spPr/>
      <dgm:t>
        <a:bodyPr/>
        <a:lstStyle/>
        <a:p>
          <a:endParaRPr lang="en-US"/>
        </a:p>
      </dgm:t>
    </dgm:pt>
    <dgm:pt modelId="{4EEB82D1-DB29-4DC5-86EF-E73238076ACF}" type="sibTrans" cxnId="{74DB91F1-75FA-433B-9750-C7CE7DC5A4B7}">
      <dgm:prSet/>
      <dgm:spPr/>
      <dgm:t>
        <a:bodyPr/>
        <a:lstStyle/>
        <a:p>
          <a:endParaRPr lang="en-US"/>
        </a:p>
      </dgm:t>
    </dgm:pt>
    <dgm:pt modelId="{C486435C-9AC7-40A8-A776-6576E4156BDE}" type="pres">
      <dgm:prSet presAssocID="{65539ABE-BC12-44A0-A1E7-4FA99D6ADA06}" presName="Name0" presStyleCnt="0">
        <dgm:presLayoutVars>
          <dgm:dir/>
          <dgm:resizeHandles val="exact"/>
        </dgm:presLayoutVars>
      </dgm:prSet>
      <dgm:spPr/>
    </dgm:pt>
    <dgm:pt modelId="{6DE12638-7503-498C-9936-813408E3B5AC}" type="pres">
      <dgm:prSet presAssocID="{B95F3CB2-58AC-463A-B8BB-177F5863E207}" presName="node" presStyleLbl="node1" presStyleIdx="0" presStyleCnt="1" custScaleX="106667" custScaleY="155095" custLinFactNeighborX="-5640" custLinFactNeighborY="538">
        <dgm:presLayoutVars>
          <dgm:bulletEnabled val="1"/>
        </dgm:presLayoutVars>
      </dgm:prSet>
      <dgm:spPr/>
    </dgm:pt>
  </dgm:ptLst>
  <dgm:cxnLst>
    <dgm:cxn modelId="{5668D723-82CC-44DB-B877-434DCF5562A2}" type="presOf" srcId="{B95F3CB2-58AC-463A-B8BB-177F5863E207}" destId="{6DE12638-7503-498C-9936-813408E3B5AC}" srcOrd="0" destOrd="0" presId="urn:microsoft.com/office/officeart/2016/7/layout/RepeatingBendingProcessNew"/>
    <dgm:cxn modelId="{CF19F7EA-0094-4531-89A9-EE0A6422C838}" type="presOf" srcId="{65539ABE-BC12-44A0-A1E7-4FA99D6ADA06}" destId="{C486435C-9AC7-40A8-A776-6576E4156BDE}" srcOrd="0" destOrd="0" presId="urn:microsoft.com/office/officeart/2016/7/layout/RepeatingBendingProcessNew"/>
    <dgm:cxn modelId="{74DB91F1-75FA-433B-9750-C7CE7DC5A4B7}" srcId="{65539ABE-BC12-44A0-A1E7-4FA99D6ADA06}" destId="{B95F3CB2-58AC-463A-B8BB-177F5863E207}" srcOrd="0" destOrd="0" parTransId="{68B52D40-6E23-4A11-866E-22A2A7C18BE1}" sibTransId="{4EEB82D1-DB29-4DC5-86EF-E73238076ACF}"/>
    <dgm:cxn modelId="{154E7CDC-F2CB-4B67-8135-804C6A25869D}" type="presParOf" srcId="{C486435C-9AC7-40A8-A776-6576E4156BDE}" destId="{6DE12638-7503-498C-9936-813408E3B5AC}"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D3630E-8C55-4354-9AF9-6935826BFBA1}"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73CCC4F2-724A-4956-BDD2-0EDC18770CCF}">
      <dgm:prSet/>
      <dgm:spPr/>
      <dgm:t>
        <a:bodyPr/>
        <a:lstStyle/>
        <a:p>
          <a:pPr>
            <a:lnSpc>
              <a:spcPct val="100000"/>
            </a:lnSpc>
          </a:pPr>
          <a:r>
            <a:rPr lang="en-US"/>
            <a:t>12/18/2019 – Kick Off Event</a:t>
          </a:r>
        </a:p>
      </dgm:t>
    </dgm:pt>
    <dgm:pt modelId="{A309A36E-31EF-4594-BB2D-2CAF089B4BA5}" type="parTrans" cxnId="{9E56B0DF-D776-443A-8BB4-5B772B89A5B5}">
      <dgm:prSet/>
      <dgm:spPr/>
      <dgm:t>
        <a:bodyPr/>
        <a:lstStyle/>
        <a:p>
          <a:endParaRPr lang="en-US"/>
        </a:p>
      </dgm:t>
    </dgm:pt>
    <dgm:pt modelId="{03EDB67E-B8D0-498A-A6D8-9A3FDCC22B3A}" type="sibTrans" cxnId="{9E56B0DF-D776-443A-8BB4-5B772B89A5B5}">
      <dgm:prSet/>
      <dgm:spPr/>
      <dgm:t>
        <a:bodyPr/>
        <a:lstStyle/>
        <a:p>
          <a:pPr>
            <a:lnSpc>
              <a:spcPct val="100000"/>
            </a:lnSpc>
          </a:pPr>
          <a:endParaRPr lang="en-US"/>
        </a:p>
      </dgm:t>
    </dgm:pt>
    <dgm:pt modelId="{33AFFBE0-ADB9-444D-8BBD-20D40E551766}">
      <dgm:prSet/>
      <dgm:spPr/>
      <dgm:t>
        <a:bodyPr/>
        <a:lstStyle/>
        <a:p>
          <a:pPr>
            <a:lnSpc>
              <a:spcPct val="100000"/>
            </a:lnSpc>
          </a:pPr>
          <a:r>
            <a:rPr lang="en-US" dirty="0">
              <a:solidFill>
                <a:srgbClr val="FF0000"/>
              </a:solidFill>
            </a:rPr>
            <a:t>12/31/2019 – Application Deadline</a:t>
          </a:r>
        </a:p>
      </dgm:t>
    </dgm:pt>
    <dgm:pt modelId="{400CC800-64DE-484A-AC02-24A1B4CD381F}" type="parTrans" cxnId="{09A708F7-B9DA-4453-BCBC-9F7A01F540D7}">
      <dgm:prSet/>
      <dgm:spPr/>
      <dgm:t>
        <a:bodyPr/>
        <a:lstStyle/>
        <a:p>
          <a:endParaRPr lang="en-US"/>
        </a:p>
      </dgm:t>
    </dgm:pt>
    <dgm:pt modelId="{64040C90-DBDE-464C-AAFA-359EEF79F90A}" type="sibTrans" cxnId="{09A708F7-B9DA-4453-BCBC-9F7A01F540D7}">
      <dgm:prSet/>
      <dgm:spPr/>
      <dgm:t>
        <a:bodyPr/>
        <a:lstStyle/>
        <a:p>
          <a:pPr>
            <a:lnSpc>
              <a:spcPct val="100000"/>
            </a:lnSpc>
          </a:pPr>
          <a:endParaRPr lang="en-US"/>
        </a:p>
      </dgm:t>
    </dgm:pt>
    <dgm:pt modelId="{FADBF34B-3B2B-4FAB-A047-21816A226D78}">
      <dgm:prSet/>
      <dgm:spPr/>
      <dgm:t>
        <a:bodyPr/>
        <a:lstStyle/>
        <a:p>
          <a:pPr>
            <a:lnSpc>
              <a:spcPct val="100000"/>
            </a:lnSpc>
          </a:pPr>
          <a:r>
            <a:rPr lang="en-US"/>
            <a:t>01/14/2020 – Team Members Selected</a:t>
          </a:r>
        </a:p>
      </dgm:t>
    </dgm:pt>
    <dgm:pt modelId="{59FC9227-0954-4219-AF67-E79ED0E06F69}" type="parTrans" cxnId="{DB108A5D-BCF5-4442-8E34-56134B067D6E}">
      <dgm:prSet/>
      <dgm:spPr/>
      <dgm:t>
        <a:bodyPr/>
        <a:lstStyle/>
        <a:p>
          <a:endParaRPr lang="en-US"/>
        </a:p>
      </dgm:t>
    </dgm:pt>
    <dgm:pt modelId="{BFF3E490-F24B-4BFA-B8AB-C2445561E575}" type="sibTrans" cxnId="{DB108A5D-BCF5-4442-8E34-56134B067D6E}">
      <dgm:prSet/>
      <dgm:spPr/>
      <dgm:t>
        <a:bodyPr/>
        <a:lstStyle/>
        <a:p>
          <a:pPr>
            <a:lnSpc>
              <a:spcPct val="100000"/>
            </a:lnSpc>
          </a:pPr>
          <a:endParaRPr lang="en-US"/>
        </a:p>
      </dgm:t>
    </dgm:pt>
    <dgm:pt modelId="{DC641C43-04B9-40CD-995C-1A6EDAC86EA6}">
      <dgm:prSet/>
      <dgm:spPr/>
      <dgm:t>
        <a:bodyPr/>
        <a:lstStyle/>
        <a:p>
          <a:pPr>
            <a:lnSpc>
              <a:spcPct val="100000"/>
            </a:lnSpc>
          </a:pPr>
          <a:r>
            <a:rPr lang="en-US"/>
            <a:t>01/18/2020 to 03/28/20 – 10 Workshops (Sat. Mornings, 9am-11am)</a:t>
          </a:r>
        </a:p>
      </dgm:t>
    </dgm:pt>
    <dgm:pt modelId="{E0FCCCD5-DC96-49D1-86D3-16A8944B0F61}" type="parTrans" cxnId="{071E9B4B-A841-4875-89D9-F3D400728C62}">
      <dgm:prSet/>
      <dgm:spPr/>
      <dgm:t>
        <a:bodyPr/>
        <a:lstStyle/>
        <a:p>
          <a:endParaRPr lang="en-US"/>
        </a:p>
      </dgm:t>
    </dgm:pt>
    <dgm:pt modelId="{C7CC18D4-EAD6-4E8C-B76A-578CE7DC3CD5}" type="sibTrans" cxnId="{071E9B4B-A841-4875-89D9-F3D400728C62}">
      <dgm:prSet/>
      <dgm:spPr/>
      <dgm:t>
        <a:bodyPr/>
        <a:lstStyle/>
        <a:p>
          <a:pPr>
            <a:lnSpc>
              <a:spcPct val="100000"/>
            </a:lnSpc>
          </a:pPr>
          <a:endParaRPr lang="en-US"/>
        </a:p>
      </dgm:t>
    </dgm:pt>
    <dgm:pt modelId="{84D2B68D-48CA-4C7D-84EF-5C9BC18699D1}">
      <dgm:prSet/>
      <dgm:spPr/>
      <dgm:t>
        <a:bodyPr/>
        <a:lstStyle/>
        <a:p>
          <a:pPr>
            <a:lnSpc>
              <a:spcPct val="100000"/>
            </a:lnSpc>
          </a:pPr>
          <a:r>
            <a:rPr lang="en-US" dirty="0"/>
            <a:t>04/04, 04/11, 04/18/20 – Test &amp; Tune Practices (Purdue, Whiteland, Columbus)</a:t>
          </a:r>
        </a:p>
      </dgm:t>
    </dgm:pt>
    <dgm:pt modelId="{F04B2B61-3750-4CF4-A316-3D359AF410E3}" type="parTrans" cxnId="{4C5C3008-FF85-4023-84A5-CA5EC3D290A6}">
      <dgm:prSet/>
      <dgm:spPr/>
      <dgm:t>
        <a:bodyPr/>
        <a:lstStyle/>
        <a:p>
          <a:endParaRPr lang="en-US"/>
        </a:p>
      </dgm:t>
    </dgm:pt>
    <dgm:pt modelId="{E5CA187A-0EC5-4108-A314-987585187D19}" type="sibTrans" cxnId="{4C5C3008-FF85-4023-84A5-CA5EC3D290A6}">
      <dgm:prSet/>
      <dgm:spPr/>
      <dgm:t>
        <a:bodyPr/>
        <a:lstStyle/>
        <a:p>
          <a:pPr>
            <a:lnSpc>
              <a:spcPct val="100000"/>
            </a:lnSpc>
          </a:pPr>
          <a:endParaRPr lang="en-US"/>
        </a:p>
      </dgm:t>
    </dgm:pt>
    <dgm:pt modelId="{E94F6FE9-7376-4300-B1A7-CEF9DF207FB3}">
      <dgm:prSet/>
      <dgm:spPr/>
      <dgm:t>
        <a:bodyPr/>
        <a:lstStyle/>
        <a:p>
          <a:pPr>
            <a:lnSpc>
              <a:spcPct val="100000"/>
            </a:lnSpc>
          </a:pPr>
          <a:r>
            <a:rPr lang="en-US" dirty="0">
              <a:solidFill>
                <a:srgbClr val="00B0F0"/>
              </a:solidFill>
            </a:rPr>
            <a:t>04/22/2020 – World Finals (Indianapolis Motor Speedway) – During School</a:t>
          </a:r>
        </a:p>
      </dgm:t>
    </dgm:pt>
    <dgm:pt modelId="{1123741C-66E7-41EA-87B3-EF3254DAD63C}" type="parTrans" cxnId="{0757A97B-7BEF-4FEB-8A12-83101ECD3EFF}">
      <dgm:prSet/>
      <dgm:spPr/>
      <dgm:t>
        <a:bodyPr/>
        <a:lstStyle/>
        <a:p>
          <a:endParaRPr lang="en-US"/>
        </a:p>
      </dgm:t>
    </dgm:pt>
    <dgm:pt modelId="{EF2C832B-620C-4E6D-8FED-A53DA7744841}" type="sibTrans" cxnId="{0757A97B-7BEF-4FEB-8A12-83101ECD3EFF}">
      <dgm:prSet/>
      <dgm:spPr/>
      <dgm:t>
        <a:bodyPr/>
        <a:lstStyle/>
        <a:p>
          <a:pPr>
            <a:lnSpc>
              <a:spcPct val="100000"/>
            </a:lnSpc>
          </a:pPr>
          <a:endParaRPr lang="en-US"/>
        </a:p>
      </dgm:t>
    </dgm:pt>
    <dgm:pt modelId="{BD3DFC5B-342A-4AD3-B885-57783388DCC3}">
      <dgm:prSet/>
      <dgm:spPr/>
      <dgm:t>
        <a:bodyPr/>
        <a:lstStyle/>
        <a:p>
          <a:pPr>
            <a:lnSpc>
              <a:spcPct val="100000"/>
            </a:lnSpc>
          </a:pPr>
          <a:r>
            <a:rPr lang="en-US"/>
            <a:t>06/04/2020 – Sponsorship Event (5pm-8pm)</a:t>
          </a:r>
        </a:p>
      </dgm:t>
    </dgm:pt>
    <dgm:pt modelId="{8D9A4C57-78AE-406B-99A0-04057F5E08A1}" type="parTrans" cxnId="{9F3DC83E-4338-4491-8683-2ED56A0C4239}">
      <dgm:prSet/>
      <dgm:spPr/>
      <dgm:t>
        <a:bodyPr/>
        <a:lstStyle/>
        <a:p>
          <a:endParaRPr lang="en-US"/>
        </a:p>
      </dgm:t>
    </dgm:pt>
    <dgm:pt modelId="{65FE03C3-5B40-42AC-B89D-A8C594210379}" type="sibTrans" cxnId="{9F3DC83E-4338-4491-8683-2ED56A0C4239}">
      <dgm:prSet/>
      <dgm:spPr/>
      <dgm:t>
        <a:bodyPr/>
        <a:lstStyle/>
        <a:p>
          <a:pPr>
            <a:lnSpc>
              <a:spcPct val="100000"/>
            </a:lnSpc>
          </a:pPr>
          <a:endParaRPr lang="en-US"/>
        </a:p>
      </dgm:t>
    </dgm:pt>
    <dgm:pt modelId="{FE275703-EC6F-4EBB-94BE-B04E004CA038}">
      <dgm:prSet/>
      <dgm:spPr/>
      <dgm:t>
        <a:bodyPr/>
        <a:lstStyle/>
        <a:p>
          <a:pPr>
            <a:lnSpc>
              <a:spcPct val="100000"/>
            </a:lnSpc>
          </a:pPr>
          <a:r>
            <a:rPr lang="en-US"/>
            <a:t>07/2020 – Porter County Fair</a:t>
          </a:r>
        </a:p>
      </dgm:t>
    </dgm:pt>
    <dgm:pt modelId="{002FF497-AC66-417E-B309-D9B0710EB687}" type="parTrans" cxnId="{EC7453CA-527D-47F7-B19C-106FD1E2D5F8}">
      <dgm:prSet/>
      <dgm:spPr/>
      <dgm:t>
        <a:bodyPr/>
        <a:lstStyle/>
        <a:p>
          <a:endParaRPr lang="en-US"/>
        </a:p>
      </dgm:t>
    </dgm:pt>
    <dgm:pt modelId="{10DC2039-94F2-4436-AB6C-20664101E966}" type="sibTrans" cxnId="{EC7453CA-527D-47F7-B19C-106FD1E2D5F8}">
      <dgm:prSet/>
      <dgm:spPr/>
      <dgm:t>
        <a:bodyPr/>
        <a:lstStyle/>
        <a:p>
          <a:endParaRPr lang="en-US"/>
        </a:p>
      </dgm:t>
    </dgm:pt>
    <dgm:pt modelId="{7FC4793B-AF7D-40C9-A0DE-986302D0E5AA}" type="pres">
      <dgm:prSet presAssocID="{DFD3630E-8C55-4354-9AF9-6935826BFBA1}" presName="vert0" presStyleCnt="0">
        <dgm:presLayoutVars>
          <dgm:dir/>
          <dgm:animOne val="branch"/>
          <dgm:animLvl val="lvl"/>
        </dgm:presLayoutVars>
      </dgm:prSet>
      <dgm:spPr/>
    </dgm:pt>
    <dgm:pt modelId="{3429C5A0-EDFA-4F93-BA23-5B393B0E17ED}" type="pres">
      <dgm:prSet presAssocID="{73CCC4F2-724A-4956-BDD2-0EDC18770CCF}" presName="thickLine" presStyleLbl="alignNode1" presStyleIdx="0" presStyleCnt="8"/>
      <dgm:spPr/>
    </dgm:pt>
    <dgm:pt modelId="{D8EEE741-5D9D-438F-9760-E0E1DB5009FD}" type="pres">
      <dgm:prSet presAssocID="{73CCC4F2-724A-4956-BDD2-0EDC18770CCF}" presName="horz1" presStyleCnt="0"/>
      <dgm:spPr/>
    </dgm:pt>
    <dgm:pt modelId="{68323402-FF37-49BD-B743-AE070D8DF6B2}" type="pres">
      <dgm:prSet presAssocID="{73CCC4F2-724A-4956-BDD2-0EDC18770CCF}" presName="tx1" presStyleLbl="revTx" presStyleIdx="0" presStyleCnt="8"/>
      <dgm:spPr/>
    </dgm:pt>
    <dgm:pt modelId="{B1DED931-0EAA-4B29-A60C-9AE7ED2D7A33}" type="pres">
      <dgm:prSet presAssocID="{73CCC4F2-724A-4956-BDD2-0EDC18770CCF}" presName="vert1" presStyleCnt="0"/>
      <dgm:spPr/>
    </dgm:pt>
    <dgm:pt modelId="{251C2D85-48DB-4CCB-B204-22DD3181B656}" type="pres">
      <dgm:prSet presAssocID="{33AFFBE0-ADB9-444D-8BBD-20D40E551766}" presName="thickLine" presStyleLbl="alignNode1" presStyleIdx="1" presStyleCnt="8"/>
      <dgm:spPr/>
    </dgm:pt>
    <dgm:pt modelId="{34857D4A-0430-4BF8-B81C-0F7FA7E8EF08}" type="pres">
      <dgm:prSet presAssocID="{33AFFBE0-ADB9-444D-8BBD-20D40E551766}" presName="horz1" presStyleCnt="0"/>
      <dgm:spPr/>
    </dgm:pt>
    <dgm:pt modelId="{30E919A8-634B-4F97-8211-D72C6989F29F}" type="pres">
      <dgm:prSet presAssocID="{33AFFBE0-ADB9-444D-8BBD-20D40E551766}" presName="tx1" presStyleLbl="revTx" presStyleIdx="1" presStyleCnt="8"/>
      <dgm:spPr/>
    </dgm:pt>
    <dgm:pt modelId="{291DDA75-A5EE-40C1-9C1E-8B8E398CF983}" type="pres">
      <dgm:prSet presAssocID="{33AFFBE0-ADB9-444D-8BBD-20D40E551766}" presName="vert1" presStyleCnt="0"/>
      <dgm:spPr/>
    </dgm:pt>
    <dgm:pt modelId="{667535E5-4980-44A4-BADE-0E01BEA1CE89}" type="pres">
      <dgm:prSet presAssocID="{FADBF34B-3B2B-4FAB-A047-21816A226D78}" presName="thickLine" presStyleLbl="alignNode1" presStyleIdx="2" presStyleCnt="8"/>
      <dgm:spPr/>
    </dgm:pt>
    <dgm:pt modelId="{2AB19DAF-EE0E-40B4-AEF8-9856D2861714}" type="pres">
      <dgm:prSet presAssocID="{FADBF34B-3B2B-4FAB-A047-21816A226D78}" presName="horz1" presStyleCnt="0"/>
      <dgm:spPr/>
    </dgm:pt>
    <dgm:pt modelId="{AF58B585-9AD6-4376-916D-2858B5A38769}" type="pres">
      <dgm:prSet presAssocID="{FADBF34B-3B2B-4FAB-A047-21816A226D78}" presName="tx1" presStyleLbl="revTx" presStyleIdx="2" presStyleCnt="8"/>
      <dgm:spPr/>
    </dgm:pt>
    <dgm:pt modelId="{3E1FF327-13CD-42C3-9BFD-2A62322C65CB}" type="pres">
      <dgm:prSet presAssocID="{FADBF34B-3B2B-4FAB-A047-21816A226D78}" presName="vert1" presStyleCnt="0"/>
      <dgm:spPr/>
    </dgm:pt>
    <dgm:pt modelId="{A27801E8-A89A-4AFE-BEE0-87F2C1E73B00}" type="pres">
      <dgm:prSet presAssocID="{DC641C43-04B9-40CD-995C-1A6EDAC86EA6}" presName="thickLine" presStyleLbl="alignNode1" presStyleIdx="3" presStyleCnt="8"/>
      <dgm:spPr/>
    </dgm:pt>
    <dgm:pt modelId="{33D6AB70-B7A3-489E-9286-CA4E6D146C41}" type="pres">
      <dgm:prSet presAssocID="{DC641C43-04B9-40CD-995C-1A6EDAC86EA6}" presName="horz1" presStyleCnt="0"/>
      <dgm:spPr/>
    </dgm:pt>
    <dgm:pt modelId="{5BA6ED11-7D49-4F3C-9412-F357BAA02104}" type="pres">
      <dgm:prSet presAssocID="{DC641C43-04B9-40CD-995C-1A6EDAC86EA6}" presName="tx1" presStyleLbl="revTx" presStyleIdx="3" presStyleCnt="8"/>
      <dgm:spPr/>
    </dgm:pt>
    <dgm:pt modelId="{56A44927-2AB4-4F1A-AD31-DB9271E964EA}" type="pres">
      <dgm:prSet presAssocID="{DC641C43-04B9-40CD-995C-1A6EDAC86EA6}" presName="vert1" presStyleCnt="0"/>
      <dgm:spPr/>
    </dgm:pt>
    <dgm:pt modelId="{783B3144-9123-4717-A5DD-7C64EE4CCC2D}" type="pres">
      <dgm:prSet presAssocID="{84D2B68D-48CA-4C7D-84EF-5C9BC18699D1}" presName="thickLine" presStyleLbl="alignNode1" presStyleIdx="4" presStyleCnt="8"/>
      <dgm:spPr/>
    </dgm:pt>
    <dgm:pt modelId="{F85F5F7A-2F66-4B44-ACDA-7716510023E2}" type="pres">
      <dgm:prSet presAssocID="{84D2B68D-48CA-4C7D-84EF-5C9BC18699D1}" presName="horz1" presStyleCnt="0"/>
      <dgm:spPr/>
    </dgm:pt>
    <dgm:pt modelId="{607355F7-FAE5-44E7-841E-E7280E12B354}" type="pres">
      <dgm:prSet presAssocID="{84D2B68D-48CA-4C7D-84EF-5C9BC18699D1}" presName="tx1" presStyleLbl="revTx" presStyleIdx="4" presStyleCnt="8"/>
      <dgm:spPr/>
    </dgm:pt>
    <dgm:pt modelId="{4AA991F3-A7A9-41B5-89F7-B7D19597BF8A}" type="pres">
      <dgm:prSet presAssocID="{84D2B68D-48CA-4C7D-84EF-5C9BC18699D1}" presName="vert1" presStyleCnt="0"/>
      <dgm:spPr/>
    </dgm:pt>
    <dgm:pt modelId="{867BBE16-94B9-4FB5-ADA4-9D666B30A263}" type="pres">
      <dgm:prSet presAssocID="{E94F6FE9-7376-4300-B1A7-CEF9DF207FB3}" presName="thickLine" presStyleLbl="alignNode1" presStyleIdx="5" presStyleCnt="8"/>
      <dgm:spPr/>
    </dgm:pt>
    <dgm:pt modelId="{04C3CF4B-1355-4990-9B6C-C0434A103472}" type="pres">
      <dgm:prSet presAssocID="{E94F6FE9-7376-4300-B1A7-CEF9DF207FB3}" presName="horz1" presStyleCnt="0"/>
      <dgm:spPr/>
    </dgm:pt>
    <dgm:pt modelId="{F55B9DD6-E49D-46D9-A93C-DB66E213F59C}" type="pres">
      <dgm:prSet presAssocID="{E94F6FE9-7376-4300-B1A7-CEF9DF207FB3}" presName="tx1" presStyleLbl="revTx" presStyleIdx="5" presStyleCnt="8"/>
      <dgm:spPr/>
    </dgm:pt>
    <dgm:pt modelId="{539C1619-4BB1-4825-AFCB-EFB52BF7B63C}" type="pres">
      <dgm:prSet presAssocID="{E94F6FE9-7376-4300-B1A7-CEF9DF207FB3}" presName="vert1" presStyleCnt="0"/>
      <dgm:spPr/>
    </dgm:pt>
    <dgm:pt modelId="{75D9FDBD-138D-45D6-8998-3029F2C2F0AB}" type="pres">
      <dgm:prSet presAssocID="{BD3DFC5B-342A-4AD3-B885-57783388DCC3}" presName="thickLine" presStyleLbl="alignNode1" presStyleIdx="6" presStyleCnt="8"/>
      <dgm:spPr/>
    </dgm:pt>
    <dgm:pt modelId="{D993373E-F8E3-402B-A4FA-0192DFAA3104}" type="pres">
      <dgm:prSet presAssocID="{BD3DFC5B-342A-4AD3-B885-57783388DCC3}" presName="horz1" presStyleCnt="0"/>
      <dgm:spPr/>
    </dgm:pt>
    <dgm:pt modelId="{69EA13E6-1EBE-462E-A5DA-7CA0A9C59186}" type="pres">
      <dgm:prSet presAssocID="{BD3DFC5B-342A-4AD3-B885-57783388DCC3}" presName="tx1" presStyleLbl="revTx" presStyleIdx="6" presStyleCnt="8"/>
      <dgm:spPr/>
    </dgm:pt>
    <dgm:pt modelId="{784018D2-476A-45D6-946D-EEA3EC2C9B5A}" type="pres">
      <dgm:prSet presAssocID="{BD3DFC5B-342A-4AD3-B885-57783388DCC3}" presName="vert1" presStyleCnt="0"/>
      <dgm:spPr/>
    </dgm:pt>
    <dgm:pt modelId="{C0945B49-157F-4ECD-8C90-9A07944004BF}" type="pres">
      <dgm:prSet presAssocID="{FE275703-EC6F-4EBB-94BE-B04E004CA038}" presName="thickLine" presStyleLbl="alignNode1" presStyleIdx="7" presStyleCnt="8"/>
      <dgm:spPr/>
    </dgm:pt>
    <dgm:pt modelId="{129D61AD-BE26-4D3E-BC1F-30ED95004E45}" type="pres">
      <dgm:prSet presAssocID="{FE275703-EC6F-4EBB-94BE-B04E004CA038}" presName="horz1" presStyleCnt="0"/>
      <dgm:spPr/>
    </dgm:pt>
    <dgm:pt modelId="{D50B344D-6992-4970-9EDF-F8127FE17CFC}" type="pres">
      <dgm:prSet presAssocID="{FE275703-EC6F-4EBB-94BE-B04E004CA038}" presName="tx1" presStyleLbl="revTx" presStyleIdx="7" presStyleCnt="8"/>
      <dgm:spPr/>
    </dgm:pt>
    <dgm:pt modelId="{D45A790C-0372-4BA9-935D-4A4CCF86C45B}" type="pres">
      <dgm:prSet presAssocID="{FE275703-EC6F-4EBB-94BE-B04E004CA038}" presName="vert1" presStyleCnt="0"/>
      <dgm:spPr/>
    </dgm:pt>
  </dgm:ptLst>
  <dgm:cxnLst>
    <dgm:cxn modelId="{4C5C3008-FF85-4023-84A5-CA5EC3D290A6}" srcId="{DFD3630E-8C55-4354-9AF9-6935826BFBA1}" destId="{84D2B68D-48CA-4C7D-84EF-5C9BC18699D1}" srcOrd="4" destOrd="0" parTransId="{F04B2B61-3750-4CF4-A316-3D359AF410E3}" sibTransId="{E5CA187A-0EC5-4108-A314-987585187D19}"/>
    <dgm:cxn modelId="{6309391A-C5F4-43F4-895B-7292A8C7C7AB}" type="presOf" srcId="{33AFFBE0-ADB9-444D-8BBD-20D40E551766}" destId="{30E919A8-634B-4F97-8211-D72C6989F29F}" srcOrd="0" destOrd="0" presId="urn:microsoft.com/office/officeart/2008/layout/LinedList"/>
    <dgm:cxn modelId="{9B557930-DC38-47D1-A3A2-BE71854F88C3}" type="presOf" srcId="{84D2B68D-48CA-4C7D-84EF-5C9BC18699D1}" destId="{607355F7-FAE5-44E7-841E-E7280E12B354}" srcOrd="0" destOrd="0" presId="urn:microsoft.com/office/officeart/2008/layout/LinedList"/>
    <dgm:cxn modelId="{9E057832-DAC9-4DAB-9ED1-CA1256CE03BC}" type="presOf" srcId="{DFD3630E-8C55-4354-9AF9-6935826BFBA1}" destId="{7FC4793B-AF7D-40C9-A0DE-986302D0E5AA}" srcOrd="0" destOrd="0" presId="urn:microsoft.com/office/officeart/2008/layout/LinedList"/>
    <dgm:cxn modelId="{9F3DC83E-4338-4491-8683-2ED56A0C4239}" srcId="{DFD3630E-8C55-4354-9AF9-6935826BFBA1}" destId="{BD3DFC5B-342A-4AD3-B885-57783388DCC3}" srcOrd="6" destOrd="0" parTransId="{8D9A4C57-78AE-406B-99A0-04057F5E08A1}" sibTransId="{65FE03C3-5B40-42AC-B89D-A8C594210379}"/>
    <dgm:cxn modelId="{DB108A5D-BCF5-4442-8E34-56134B067D6E}" srcId="{DFD3630E-8C55-4354-9AF9-6935826BFBA1}" destId="{FADBF34B-3B2B-4FAB-A047-21816A226D78}" srcOrd="2" destOrd="0" parTransId="{59FC9227-0954-4219-AF67-E79ED0E06F69}" sibTransId="{BFF3E490-F24B-4BFA-B8AB-C2445561E575}"/>
    <dgm:cxn modelId="{071E9B4B-A841-4875-89D9-F3D400728C62}" srcId="{DFD3630E-8C55-4354-9AF9-6935826BFBA1}" destId="{DC641C43-04B9-40CD-995C-1A6EDAC86EA6}" srcOrd="3" destOrd="0" parTransId="{E0FCCCD5-DC96-49D1-86D3-16A8944B0F61}" sibTransId="{C7CC18D4-EAD6-4E8C-B76A-578CE7DC3CD5}"/>
    <dgm:cxn modelId="{5DE99D6F-40AC-45F2-A206-EF225B9FA6C9}" type="presOf" srcId="{FADBF34B-3B2B-4FAB-A047-21816A226D78}" destId="{AF58B585-9AD6-4376-916D-2858B5A38769}" srcOrd="0" destOrd="0" presId="urn:microsoft.com/office/officeart/2008/layout/LinedList"/>
    <dgm:cxn modelId="{D9889951-1BED-454E-A12B-67334049ACA1}" type="presOf" srcId="{E94F6FE9-7376-4300-B1A7-CEF9DF207FB3}" destId="{F55B9DD6-E49D-46D9-A93C-DB66E213F59C}" srcOrd="0" destOrd="0" presId="urn:microsoft.com/office/officeart/2008/layout/LinedList"/>
    <dgm:cxn modelId="{ECA66A7B-2C78-48DD-9B99-6575FC472F43}" type="presOf" srcId="{FE275703-EC6F-4EBB-94BE-B04E004CA038}" destId="{D50B344D-6992-4970-9EDF-F8127FE17CFC}" srcOrd="0" destOrd="0" presId="urn:microsoft.com/office/officeart/2008/layout/LinedList"/>
    <dgm:cxn modelId="{0757A97B-7BEF-4FEB-8A12-83101ECD3EFF}" srcId="{DFD3630E-8C55-4354-9AF9-6935826BFBA1}" destId="{E94F6FE9-7376-4300-B1A7-CEF9DF207FB3}" srcOrd="5" destOrd="0" parTransId="{1123741C-66E7-41EA-87B3-EF3254DAD63C}" sibTransId="{EF2C832B-620C-4E6D-8FED-A53DA7744841}"/>
    <dgm:cxn modelId="{6BB3187C-718F-4343-8D3E-99D86C0C13D9}" type="presOf" srcId="{73CCC4F2-724A-4956-BDD2-0EDC18770CCF}" destId="{68323402-FF37-49BD-B743-AE070D8DF6B2}" srcOrd="0" destOrd="0" presId="urn:microsoft.com/office/officeart/2008/layout/LinedList"/>
    <dgm:cxn modelId="{6BE27A7E-AC5C-474A-84A4-381C27BA3383}" type="presOf" srcId="{DC641C43-04B9-40CD-995C-1A6EDAC86EA6}" destId="{5BA6ED11-7D49-4F3C-9412-F357BAA02104}" srcOrd="0" destOrd="0" presId="urn:microsoft.com/office/officeart/2008/layout/LinedList"/>
    <dgm:cxn modelId="{285F71A8-8705-4684-9B02-E0559E5A2C06}" type="presOf" srcId="{BD3DFC5B-342A-4AD3-B885-57783388DCC3}" destId="{69EA13E6-1EBE-462E-A5DA-7CA0A9C59186}" srcOrd="0" destOrd="0" presId="urn:microsoft.com/office/officeart/2008/layout/LinedList"/>
    <dgm:cxn modelId="{EC7453CA-527D-47F7-B19C-106FD1E2D5F8}" srcId="{DFD3630E-8C55-4354-9AF9-6935826BFBA1}" destId="{FE275703-EC6F-4EBB-94BE-B04E004CA038}" srcOrd="7" destOrd="0" parTransId="{002FF497-AC66-417E-B309-D9B0710EB687}" sibTransId="{10DC2039-94F2-4436-AB6C-20664101E966}"/>
    <dgm:cxn modelId="{9E56B0DF-D776-443A-8BB4-5B772B89A5B5}" srcId="{DFD3630E-8C55-4354-9AF9-6935826BFBA1}" destId="{73CCC4F2-724A-4956-BDD2-0EDC18770CCF}" srcOrd="0" destOrd="0" parTransId="{A309A36E-31EF-4594-BB2D-2CAF089B4BA5}" sibTransId="{03EDB67E-B8D0-498A-A6D8-9A3FDCC22B3A}"/>
    <dgm:cxn modelId="{09A708F7-B9DA-4453-BCBC-9F7A01F540D7}" srcId="{DFD3630E-8C55-4354-9AF9-6935826BFBA1}" destId="{33AFFBE0-ADB9-444D-8BBD-20D40E551766}" srcOrd="1" destOrd="0" parTransId="{400CC800-64DE-484A-AC02-24A1B4CD381F}" sibTransId="{64040C90-DBDE-464C-AAFA-359EEF79F90A}"/>
    <dgm:cxn modelId="{F8E432C1-F1A3-4F67-9CCF-473FBED25C90}" type="presParOf" srcId="{7FC4793B-AF7D-40C9-A0DE-986302D0E5AA}" destId="{3429C5A0-EDFA-4F93-BA23-5B393B0E17ED}" srcOrd="0" destOrd="0" presId="urn:microsoft.com/office/officeart/2008/layout/LinedList"/>
    <dgm:cxn modelId="{E2A754DA-CD08-427C-B6CD-A770512698D8}" type="presParOf" srcId="{7FC4793B-AF7D-40C9-A0DE-986302D0E5AA}" destId="{D8EEE741-5D9D-438F-9760-E0E1DB5009FD}" srcOrd="1" destOrd="0" presId="urn:microsoft.com/office/officeart/2008/layout/LinedList"/>
    <dgm:cxn modelId="{5011E702-07F8-4235-8C67-D8EE164D3EBF}" type="presParOf" srcId="{D8EEE741-5D9D-438F-9760-E0E1DB5009FD}" destId="{68323402-FF37-49BD-B743-AE070D8DF6B2}" srcOrd="0" destOrd="0" presId="urn:microsoft.com/office/officeart/2008/layout/LinedList"/>
    <dgm:cxn modelId="{4C261ADF-75E4-45B1-9F61-F85DD5DE534F}" type="presParOf" srcId="{D8EEE741-5D9D-438F-9760-E0E1DB5009FD}" destId="{B1DED931-0EAA-4B29-A60C-9AE7ED2D7A33}" srcOrd="1" destOrd="0" presId="urn:microsoft.com/office/officeart/2008/layout/LinedList"/>
    <dgm:cxn modelId="{F0052CFC-B517-4633-9D23-6C3D40F60138}" type="presParOf" srcId="{7FC4793B-AF7D-40C9-A0DE-986302D0E5AA}" destId="{251C2D85-48DB-4CCB-B204-22DD3181B656}" srcOrd="2" destOrd="0" presId="urn:microsoft.com/office/officeart/2008/layout/LinedList"/>
    <dgm:cxn modelId="{B4F9A67F-DFA0-4D44-8BEC-B4F0481161F0}" type="presParOf" srcId="{7FC4793B-AF7D-40C9-A0DE-986302D0E5AA}" destId="{34857D4A-0430-4BF8-B81C-0F7FA7E8EF08}" srcOrd="3" destOrd="0" presId="urn:microsoft.com/office/officeart/2008/layout/LinedList"/>
    <dgm:cxn modelId="{F1582A50-D929-4799-B058-8FD14260BA97}" type="presParOf" srcId="{34857D4A-0430-4BF8-B81C-0F7FA7E8EF08}" destId="{30E919A8-634B-4F97-8211-D72C6989F29F}" srcOrd="0" destOrd="0" presId="urn:microsoft.com/office/officeart/2008/layout/LinedList"/>
    <dgm:cxn modelId="{925A39D1-9026-44E1-85C0-2918C92C8485}" type="presParOf" srcId="{34857D4A-0430-4BF8-B81C-0F7FA7E8EF08}" destId="{291DDA75-A5EE-40C1-9C1E-8B8E398CF983}" srcOrd="1" destOrd="0" presId="urn:microsoft.com/office/officeart/2008/layout/LinedList"/>
    <dgm:cxn modelId="{9200FF7C-8E9E-4EF3-AD92-15A3F94E3897}" type="presParOf" srcId="{7FC4793B-AF7D-40C9-A0DE-986302D0E5AA}" destId="{667535E5-4980-44A4-BADE-0E01BEA1CE89}" srcOrd="4" destOrd="0" presId="urn:microsoft.com/office/officeart/2008/layout/LinedList"/>
    <dgm:cxn modelId="{9913913F-A107-45D6-8F72-E38CC26BEFFF}" type="presParOf" srcId="{7FC4793B-AF7D-40C9-A0DE-986302D0E5AA}" destId="{2AB19DAF-EE0E-40B4-AEF8-9856D2861714}" srcOrd="5" destOrd="0" presId="urn:microsoft.com/office/officeart/2008/layout/LinedList"/>
    <dgm:cxn modelId="{510753F8-7BBE-41B6-8285-85454351053D}" type="presParOf" srcId="{2AB19DAF-EE0E-40B4-AEF8-9856D2861714}" destId="{AF58B585-9AD6-4376-916D-2858B5A38769}" srcOrd="0" destOrd="0" presId="urn:microsoft.com/office/officeart/2008/layout/LinedList"/>
    <dgm:cxn modelId="{427628D1-305F-4674-85EA-A59E8FBA7031}" type="presParOf" srcId="{2AB19DAF-EE0E-40B4-AEF8-9856D2861714}" destId="{3E1FF327-13CD-42C3-9BFD-2A62322C65CB}" srcOrd="1" destOrd="0" presId="urn:microsoft.com/office/officeart/2008/layout/LinedList"/>
    <dgm:cxn modelId="{4B82B208-A2C5-4A8D-B627-499586D65FC9}" type="presParOf" srcId="{7FC4793B-AF7D-40C9-A0DE-986302D0E5AA}" destId="{A27801E8-A89A-4AFE-BEE0-87F2C1E73B00}" srcOrd="6" destOrd="0" presId="urn:microsoft.com/office/officeart/2008/layout/LinedList"/>
    <dgm:cxn modelId="{747CC007-F015-4B58-B9A5-AC8C052B0AF6}" type="presParOf" srcId="{7FC4793B-AF7D-40C9-A0DE-986302D0E5AA}" destId="{33D6AB70-B7A3-489E-9286-CA4E6D146C41}" srcOrd="7" destOrd="0" presId="urn:microsoft.com/office/officeart/2008/layout/LinedList"/>
    <dgm:cxn modelId="{25BE0F50-5A5B-4927-841C-EF7712D5F11F}" type="presParOf" srcId="{33D6AB70-B7A3-489E-9286-CA4E6D146C41}" destId="{5BA6ED11-7D49-4F3C-9412-F357BAA02104}" srcOrd="0" destOrd="0" presId="urn:microsoft.com/office/officeart/2008/layout/LinedList"/>
    <dgm:cxn modelId="{57C28DEC-BCC4-4922-8484-558A6FC8A588}" type="presParOf" srcId="{33D6AB70-B7A3-489E-9286-CA4E6D146C41}" destId="{56A44927-2AB4-4F1A-AD31-DB9271E964EA}" srcOrd="1" destOrd="0" presId="urn:microsoft.com/office/officeart/2008/layout/LinedList"/>
    <dgm:cxn modelId="{E4FDC14E-0A13-4B54-AA8B-2121DBA808F7}" type="presParOf" srcId="{7FC4793B-AF7D-40C9-A0DE-986302D0E5AA}" destId="{783B3144-9123-4717-A5DD-7C64EE4CCC2D}" srcOrd="8" destOrd="0" presId="urn:microsoft.com/office/officeart/2008/layout/LinedList"/>
    <dgm:cxn modelId="{B0432823-D93E-4F6F-BEDA-95FBAFAC6621}" type="presParOf" srcId="{7FC4793B-AF7D-40C9-A0DE-986302D0E5AA}" destId="{F85F5F7A-2F66-4B44-ACDA-7716510023E2}" srcOrd="9" destOrd="0" presId="urn:microsoft.com/office/officeart/2008/layout/LinedList"/>
    <dgm:cxn modelId="{F5A72AE8-855D-41DB-B56E-E96D4ED42277}" type="presParOf" srcId="{F85F5F7A-2F66-4B44-ACDA-7716510023E2}" destId="{607355F7-FAE5-44E7-841E-E7280E12B354}" srcOrd="0" destOrd="0" presId="urn:microsoft.com/office/officeart/2008/layout/LinedList"/>
    <dgm:cxn modelId="{DD73F787-024B-4A33-BE7B-27F12D9F20CD}" type="presParOf" srcId="{F85F5F7A-2F66-4B44-ACDA-7716510023E2}" destId="{4AA991F3-A7A9-41B5-89F7-B7D19597BF8A}" srcOrd="1" destOrd="0" presId="urn:microsoft.com/office/officeart/2008/layout/LinedList"/>
    <dgm:cxn modelId="{864DFCB4-D195-4F68-AAC3-2F7D65ED80E9}" type="presParOf" srcId="{7FC4793B-AF7D-40C9-A0DE-986302D0E5AA}" destId="{867BBE16-94B9-4FB5-ADA4-9D666B30A263}" srcOrd="10" destOrd="0" presId="urn:microsoft.com/office/officeart/2008/layout/LinedList"/>
    <dgm:cxn modelId="{38F9A10F-68F8-4A17-824D-EB8777210654}" type="presParOf" srcId="{7FC4793B-AF7D-40C9-A0DE-986302D0E5AA}" destId="{04C3CF4B-1355-4990-9B6C-C0434A103472}" srcOrd="11" destOrd="0" presId="urn:microsoft.com/office/officeart/2008/layout/LinedList"/>
    <dgm:cxn modelId="{F9212BD9-5EDC-4034-AC00-A2EC5F7FD2F3}" type="presParOf" srcId="{04C3CF4B-1355-4990-9B6C-C0434A103472}" destId="{F55B9DD6-E49D-46D9-A93C-DB66E213F59C}" srcOrd="0" destOrd="0" presId="urn:microsoft.com/office/officeart/2008/layout/LinedList"/>
    <dgm:cxn modelId="{B2B910D3-ED9F-4D70-9ED1-FF6F4EF1DD54}" type="presParOf" srcId="{04C3CF4B-1355-4990-9B6C-C0434A103472}" destId="{539C1619-4BB1-4825-AFCB-EFB52BF7B63C}" srcOrd="1" destOrd="0" presId="urn:microsoft.com/office/officeart/2008/layout/LinedList"/>
    <dgm:cxn modelId="{179DAFC3-1F04-40D2-B481-6B2A66752F1F}" type="presParOf" srcId="{7FC4793B-AF7D-40C9-A0DE-986302D0E5AA}" destId="{75D9FDBD-138D-45D6-8998-3029F2C2F0AB}" srcOrd="12" destOrd="0" presId="urn:microsoft.com/office/officeart/2008/layout/LinedList"/>
    <dgm:cxn modelId="{3D5D98EB-A653-4D01-85AB-8FB015717EAE}" type="presParOf" srcId="{7FC4793B-AF7D-40C9-A0DE-986302D0E5AA}" destId="{D993373E-F8E3-402B-A4FA-0192DFAA3104}" srcOrd="13" destOrd="0" presId="urn:microsoft.com/office/officeart/2008/layout/LinedList"/>
    <dgm:cxn modelId="{30569718-E12C-471D-A87E-D89A3BBB02AB}" type="presParOf" srcId="{D993373E-F8E3-402B-A4FA-0192DFAA3104}" destId="{69EA13E6-1EBE-462E-A5DA-7CA0A9C59186}" srcOrd="0" destOrd="0" presId="urn:microsoft.com/office/officeart/2008/layout/LinedList"/>
    <dgm:cxn modelId="{D5C2EA8E-3D31-4939-B1C9-3136269D6629}" type="presParOf" srcId="{D993373E-F8E3-402B-A4FA-0192DFAA3104}" destId="{784018D2-476A-45D6-946D-EEA3EC2C9B5A}" srcOrd="1" destOrd="0" presId="urn:microsoft.com/office/officeart/2008/layout/LinedList"/>
    <dgm:cxn modelId="{D83AA7F0-F6DE-4D5D-8A8A-C80154C7FE24}" type="presParOf" srcId="{7FC4793B-AF7D-40C9-A0DE-986302D0E5AA}" destId="{C0945B49-157F-4ECD-8C90-9A07944004BF}" srcOrd="14" destOrd="0" presId="urn:microsoft.com/office/officeart/2008/layout/LinedList"/>
    <dgm:cxn modelId="{F63B737B-FC4E-4B57-ADF8-F88D589C168B}" type="presParOf" srcId="{7FC4793B-AF7D-40C9-A0DE-986302D0E5AA}" destId="{129D61AD-BE26-4D3E-BC1F-30ED95004E45}" srcOrd="15" destOrd="0" presId="urn:microsoft.com/office/officeart/2008/layout/LinedList"/>
    <dgm:cxn modelId="{C949D091-9777-4734-8655-D511798793CC}" type="presParOf" srcId="{129D61AD-BE26-4D3E-BC1F-30ED95004E45}" destId="{D50B344D-6992-4970-9EDF-F8127FE17CFC}" srcOrd="0" destOrd="0" presId="urn:microsoft.com/office/officeart/2008/layout/LinedList"/>
    <dgm:cxn modelId="{BB2B1A4D-2445-4136-A430-45E5E8352B12}" type="presParOf" srcId="{129D61AD-BE26-4D3E-BC1F-30ED95004E45}" destId="{D45A790C-0372-4BA9-935D-4A4CCF86C4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E9A1A-96F2-4E04-8A45-08F9F131C0D1}">
      <dsp:nvSpPr>
        <dsp:cNvPr id="0" name=""/>
        <dsp:cNvSpPr/>
      </dsp:nvSpPr>
      <dsp:spPr>
        <a:xfrm>
          <a:off x="0" y="1490"/>
          <a:ext cx="7204771"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C39A456-114D-442A-886D-6AA58961FF62}">
      <dsp:nvSpPr>
        <dsp:cNvPr id="0" name=""/>
        <dsp:cNvSpPr/>
      </dsp:nvSpPr>
      <dsp:spPr>
        <a:xfrm>
          <a:off x="0" y="1490"/>
          <a:ext cx="7204771" cy="2895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The EV Grand Prix Project is a fun and educational opportunity for a group of selected 4-H members to learn hands-on concepts in the engineering design process, teamwork, problem solving, racing concepts, kart setups, marketing, and much more. There will be project workshops and activities coordinated by the project superintendent. The electric kart(s) will be shown at the Porter County Fair, sponsorship events, and other community outreaches. The main event will be held at Purdue Motorsports’ track located at the Indianapolis Speedway.</a:t>
          </a:r>
        </a:p>
      </dsp:txBody>
      <dsp:txXfrm>
        <a:off x="0" y="1490"/>
        <a:ext cx="7204771" cy="2895947"/>
      </dsp:txXfrm>
    </dsp:sp>
    <dsp:sp modelId="{5E6DED3C-8631-4D5C-B22A-74593B5C866F}">
      <dsp:nvSpPr>
        <dsp:cNvPr id="0" name=""/>
        <dsp:cNvSpPr/>
      </dsp:nvSpPr>
      <dsp:spPr>
        <a:xfrm>
          <a:off x="0" y="2897437"/>
          <a:ext cx="7204771" cy="0"/>
        </a:xfrm>
        <a:prstGeom prst="lin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776BE5C-B1D1-4F65-948F-F507AB95AB22}">
      <dsp:nvSpPr>
        <dsp:cNvPr id="0" name=""/>
        <dsp:cNvSpPr/>
      </dsp:nvSpPr>
      <dsp:spPr>
        <a:xfrm>
          <a:off x="0" y="2897437"/>
          <a:ext cx="7197735" cy="3451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During the main event, the team will compete in the following categories to claim the championship trophy:</a:t>
          </a:r>
        </a:p>
        <a:p>
          <a:pPr marL="0" lvl="0" indent="0" algn="l" defTabSz="933450">
            <a:lnSpc>
              <a:spcPct val="90000"/>
            </a:lnSpc>
            <a:spcBef>
              <a:spcPct val="0"/>
            </a:spcBef>
            <a:spcAft>
              <a:spcPct val="35000"/>
            </a:spcAft>
            <a:buNone/>
          </a:pPr>
          <a:r>
            <a:rPr lang="en-US" sz="2100" kern="1200" dirty="0"/>
            <a:t>- Community Outreach (15%)</a:t>
          </a:r>
        </a:p>
        <a:p>
          <a:pPr marL="0" lvl="0" indent="0" algn="l" defTabSz="933450">
            <a:lnSpc>
              <a:spcPct val="90000"/>
            </a:lnSpc>
            <a:spcBef>
              <a:spcPct val="0"/>
            </a:spcBef>
            <a:spcAft>
              <a:spcPct val="35000"/>
            </a:spcAft>
            <a:buNone/>
          </a:pPr>
          <a:r>
            <a:rPr lang="en-US" sz="2100" kern="1200" dirty="0"/>
            <a:t>- Engineering &amp; Setup (15%)</a:t>
          </a:r>
        </a:p>
        <a:p>
          <a:pPr marL="0" lvl="0" indent="0" algn="l" defTabSz="933450">
            <a:lnSpc>
              <a:spcPct val="90000"/>
            </a:lnSpc>
            <a:spcBef>
              <a:spcPct val="0"/>
            </a:spcBef>
            <a:spcAft>
              <a:spcPct val="35000"/>
            </a:spcAft>
            <a:buNone/>
          </a:pPr>
          <a:r>
            <a:rPr lang="en-US" sz="2100" kern="1200" dirty="0"/>
            <a:t>- Project Management &amp; Marketing (15%)</a:t>
          </a:r>
        </a:p>
        <a:p>
          <a:pPr marL="0" lvl="0" indent="0" algn="l" defTabSz="933450">
            <a:lnSpc>
              <a:spcPct val="90000"/>
            </a:lnSpc>
            <a:spcBef>
              <a:spcPct val="0"/>
            </a:spcBef>
            <a:spcAft>
              <a:spcPct val="35000"/>
            </a:spcAft>
            <a:buNone/>
          </a:pPr>
          <a:r>
            <a:rPr lang="en-US" sz="2100" kern="1200" dirty="0"/>
            <a:t>- Creative Expression (5%)</a:t>
          </a:r>
        </a:p>
        <a:p>
          <a:pPr marL="0" lvl="0" indent="0" algn="l" defTabSz="933450">
            <a:lnSpc>
              <a:spcPct val="90000"/>
            </a:lnSpc>
            <a:spcBef>
              <a:spcPct val="0"/>
            </a:spcBef>
            <a:spcAft>
              <a:spcPct val="35000"/>
            </a:spcAft>
            <a:buNone/>
          </a:pPr>
          <a:r>
            <a:rPr lang="en-US" sz="2100" kern="1200" dirty="0"/>
            <a:t>- Energy Efficiency (15%)</a:t>
          </a:r>
        </a:p>
        <a:p>
          <a:pPr marL="0" lvl="0" indent="0" algn="l" defTabSz="933450">
            <a:lnSpc>
              <a:spcPct val="90000"/>
            </a:lnSpc>
            <a:spcBef>
              <a:spcPct val="0"/>
            </a:spcBef>
            <a:spcAft>
              <a:spcPct val="35000"/>
            </a:spcAft>
            <a:buNone/>
          </a:pPr>
          <a:r>
            <a:rPr lang="en-US" sz="2100" kern="1200" dirty="0"/>
            <a:t>- Series Placement (35%)</a:t>
          </a:r>
        </a:p>
        <a:p>
          <a:pPr marL="0" lvl="0" indent="0" algn="l" defTabSz="933450">
            <a:lnSpc>
              <a:spcPct val="90000"/>
            </a:lnSpc>
            <a:spcBef>
              <a:spcPct val="0"/>
            </a:spcBef>
            <a:spcAft>
              <a:spcPct val="35000"/>
            </a:spcAft>
            <a:buNone/>
          </a:pPr>
          <a:endParaRPr lang="en-US" sz="2100" kern="1200" dirty="0"/>
        </a:p>
      </dsp:txBody>
      <dsp:txXfrm>
        <a:off x="0" y="2897437"/>
        <a:ext cx="7197735" cy="3451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12638-7503-498C-9936-813408E3B5AC}">
      <dsp:nvSpPr>
        <dsp:cNvPr id="0" name=""/>
        <dsp:cNvSpPr/>
      </dsp:nvSpPr>
      <dsp:spPr>
        <a:xfrm>
          <a:off x="0" y="8908"/>
          <a:ext cx="7373317" cy="6432531"/>
        </a:xfrm>
        <a:prstGeom prst="rect">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8716" tIns="355543" rIns="338716" bIns="355543" numCol="1" spcCol="1270" anchor="ctr" anchorCtr="0">
          <a:noAutofit/>
        </a:bodyPr>
        <a:lstStyle/>
        <a:p>
          <a:pPr marL="0" lvl="0" indent="0" algn="l" defTabSz="844550">
            <a:lnSpc>
              <a:spcPct val="90000"/>
            </a:lnSpc>
            <a:spcBef>
              <a:spcPct val="0"/>
            </a:spcBef>
            <a:spcAft>
              <a:spcPct val="35000"/>
            </a:spcAft>
            <a:buNone/>
          </a:pPr>
          <a:r>
            <a:rPr lang="en-US" sz="1900" kern="1200" dirty="0"/>
            <a:t>1) The project is open to a select group of 4-H members in grades 9</a:t>
          </a:r>
          <a:r>
            <a:rPr lang="en-US" sz="1900" kern="1200" baseline="30000" dirty="0"/>
            <a:t>th</a:t>
          </a:r>
          <a:r>
            <a:rPr lang="en-US" sz="1900" kern="1200" dirty="0"/>
            <a:t> through 12</a:t>
          </a:r>
          <a:r>
            <a:rPr lang="en-US" sz="1900" kern="1200" baseline="30000" dirty="0"/>
            <a:t>th</a:t>
          </a:r>
          <a:r>
            <a:rPr lang="en-US" sz="1900" kern="1200" dirty="0"/>
            <a:t>.  Jr. High students (7</a:t>
          </a:r>
          <a:r>
            <a:rPr lang="en-US" sz="1900" kern="1200" baseline="30000" dirty="0"/>
            <a:t>th</a:t>
          </a:r>
          <a:r>
            <a:rPr lang="en-US" sz="1900" kern="1200" dirty="0"/>
            <a:t> &amp; 8</a:t>
          </a:r>
          <a:r>
            <a:rPr lang="en-US" sz="1900" kern="1200" baseline="30000" dirty="0"/>
            <a:t>th</a:t>
          </a:r>
          <a:r>
            <a:rPr lang="en-US" sz="1900" kern="1200" dirty="0"/>
            <a:t> grade) are eligible to participate in the focus groups, but are not eligible to be a group leader, driver, or crew chief.  All candidates are required to go through an application process to be considered for the project.  Drivers, Crew Members, and Group Leaders are required to travel. </a:t>
          </a:r>
        </a:p>
        <a:p>
          <a:pPr marL="0" lvl="0" indent="0" algn="l" defTabSz="844550">
            <a:lnSpc>
              <a:spcPct val="90000"/>
            </a:lnSpc>
            <a:spcBef>
              <a:spcPct val="0"/>
            </a:spcBef>
            <a:spcAft>
              <a:spcPct val="35000"/>
            </a:spcAft>
            <a:buNone/>
          </a:pPr>
          <a:r>
            <a:rPr lang="en-US" sz="1900" kern="1200" dirty="0"/>
            <a:t>2) Each racing team must have a minimum of (5) members: Driver, Crew Chief, 3 Crew Members at all events.  The quantity of racing teams will be decided based upon sponsorship and fundraising capital.  Positions will be based upon qualifying events and team members knowledge and experience shown in the workshops.</a:t>
          </a:r>
        </a:p>
        <a:p>
          <a:pPr marL="0" lvl="0" indent="0" algn="l" defTabSz="844550">
            <a:lnSpc>
              <a:spcPct val="90000"/>
            </a:lnSpc>
            <a:spcBef>
              <a:spcPct val="0"/>
            </a:spcBef>
            <a:spcAft>
              <a:spcPct val="35000"/>
            </a:spcAft>
            <a:buNone/>
          </a:pPr>
          <a:r>
            <a:rPr lang="en-US" sz="1900" kern="1200" dirty="0"/>
            <a:t>3) Drivers are encouraged to a participate in local sanctioned karting events during the off season.</a:t>
          </a:r>
        </a:p>
        <a:p>
          <a:pPr marL="0" lvl="0" indent="0" algn="l" defTabSz="844550">
            <a:lnSpc>
              <a:spcPct val="90000"/>
            </a:lnSpc>
            <a:spcBef>
              <a:spcPct val="0"/>
            </a:spcBef>
            <a:spcAft>
              <a:spcPct val="35000"/>
            </a:spcAft>
            <a:buNone/>
          </a:pPr>
          <a:r>
            <a:rPr lang="en-US" sz="1900" kern="1200" dirty="0"/>
            <a:t>4) All project members must attend workshops, sponsorship events, and fundraising events.  Racing Team members must attend test &amp; tune events, practices, and racing events.  Members can be removed from the project, due to lack of attendance, participation, or other reasons as deemed by the project superintendent and 4-H administration.</a:t>
          </a:r>
        </a:p>
        <a:p>
          <a:pPr marL="0" lvl="0" indent="0" algn="l" defTabSz="844550">
            <a:lnSpc>
              <a:spcPct val="90000"/>
            </a:lnSpc>
            <a:spcBef>
              <a:spcPct val="0"/>
            </a:spcBef>
            <a:spcAft>
              <a:spcPct val="35000"/>
            </a:spcAft>
            <a:buNone/>
          </a:pPr>
          <a:r>
            <a:rPr lang="en-US" sz="1900" kern="1200" dirty="0"/>
            <a:t>5) Members will be required to follow the rules and regulations of the Purdue Motorsports, World Karting Association (WKA), and local tracks.</a:t>
          </a:r>
        </a:p>
      </dsp:txBody>
      <dsp:txXfrm>
        <a:off x="0" y="8908"/>
        <a:ext cx="7373317" cy="6432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9C5A0-EDFA-4F93-BA23-5B393B0E17ED}">
      <dsp:nvSpPr>
        <dsp:cNvPr id="0" name=""/>
        <dsp:cNvSpPr/>
      </dsp:nvSpPr>
      <dsp:spPr>
        <a:xfrm>
          <a:off x="0" y="0"/>
          <a:ext cx="9906000"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8323402-FF37-49BD-B743-AE070D8DF6B2}">
      <dsp:nvSpPr>
        <dsp:cNvPr id="0" name=""/>
        <dsp:cNvSpPr/>
      </dsp:nvSpPr>
      <dsp:spPr>
        <a:xfrm>
          <a:off x="0" y="0"/>
          <a:ext cx="9906000" cy="62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a:t>12/18/2019 – Kick Off Event</a:t>
          </a:r>
        </a:p>
      </dsp:txBody>
      <dsp:txXfrm>
        <a:off x="0" y="0"/>
        <a:ext cx="9906000" cy="624839"/>
      </dsp:txXfrm>
    </dsp:sp>
    <dsp:sp modelId="{251C2D85-48DB-4CCB-B204-22DD3181B656}">
      <dsp:nvSpPr>
        <dsp:cNvPr id="0" name=""/>
        <dsp:cNvSpPr/>
      </dsp:nvSpPr>
      <dsp:spPr>
        <a:xfrm>
          <a:off x="0" y="624839"/>
          <a:ext cx="9906000" cy="0"/>
        </a:xfrm>
        <a:prstGeom prst="lin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0E919A8-634B-4F97-8211-D72C6989F29F}">
      <dsp:nvSpPr>
        <dsp:cNvPr id="0" name=""/>
        <dsp:cNvSpPr/>
      </dsp:nvSpPr>
      <dsp:spPr>
        <a:xfrm>
          <a:off x="0" y="624839"/>
          <a:ext cx="9906000" cy="62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dirty="0">
              <a:solidFill>
                <a:srgbClr val="FF0000"/>
              </a:solidFill>
            </a:rPr>
            <a:t>12/31/2019 – Application Deadline</a:t>
          </a:r>
        </a:p>
      </dsp:txBody>
      <dsp:txXfrm>
        <a:off x="0" y="624839"/>
        <a:ext cx="9906000" cy="624839"/>
      </dsp:txXfrm>
    </dsp:sp>
    <dsp:sp modelId="{667535E5-4980-44A4-BADE-0E01BEA1CE89}">
      <dsp:nvSpPr>
        <dsp:cNvPr id="0" name=""/>
        <dsp:cNvSpPr/>
      </dsp:nvSpPr>
      <dsp:spPr>
        <a:xfrm>
          <a:off x="0" y="1249679"/>
          <a:ext cx="9906000" cy="0"/>
        </a:xfrm>
        <a:prstGeom prst="lin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F58B585-9AD6-4376-916D-2858B5A38769}">
      <dsp:nvSpPr>
        <dsp:cNvPr id="0" name=""/>
        <dsp:cNvSpPr/>
      </dsp:nvSpPr>
      <dsp:spPr>
        <a:xfrm>
          <a:off x="0" y="1249679"/>
          <a:ext cx="9906000" cy="62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a:t>01/14/2020 – Team Members Selected</a:t>
          </a:r>
        </a:p>
      </dsp:txBody>
      <dsp:txXfrm>
        <a:off x="0" y="1249679"/>
        <a:ext cx="9906000" cy="624839"/>
      </dsp:txXfrm>
    </dsp:sp>
    <dsp:sp modelId="{A27801E8-A89A-4AFE-BEE0-87F2C1E73B00}">
      <dsp:nvSpPr>
        <dsp:cNvPr id="0" name=""/>
        <dsp:cNvSpPr/>
      </dsp:nvSpPr>
      <dsp:spPr>
        <a:xfrm>
          <a:off x="0" y="1874519"/>
          <a:ext cx="9906000" cy="0"/>
        </a:xfrm>
        <a:prstGeom prst="lin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w="9525" cap="flat" cmpd="sng" algn="ctr">
          <a:solidFill>
            <a:schemeClr val="accent5">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BA6ED11-7D49-4F3C-9412-F357BAA02104}">
      <dsp:nvSpPr>
        <dsp:cNvPr id="0" name=""/>
        <dsp:cNvSpPr/>
      </dsp:nvSpPr>
      <dsp:spPr>
        <a:xfrm>
          <a:off x="0" y="1874519"/>
          <a:ext cx="9906000" cy="62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a:t>01/18/2020 to 03/28/20 – 10 Workshops (Sat. Mornings, 9am-11am)</a:t>
          </a:r>
        </a:p>
      </dsp:txBody>
      <dsp:txXfrm>
        <a:off x="0" y="1874519"/>
        <a:ext cx="9906000" cy="624839"/>
      </dsp:txXfrm>
    </dsp:sp>
    <dsp:sp modelId="{783B3144-9123-4717-A5DD-7C64EE4CCC2D}">
      <dsp:nvSpPr>
        <dsp:cNvPr id="0" name=""/>
        <dsp:cNvSpPr/>
      </dsp:nvSpPr>
      <dsp:spPr>
        <a:xfrm>
          <a:off x="0" y="2499359"/>
          <a:ext cx="9906000" cy="0"/>
        </a:xfrm>
        <a:prstGeom prst="line">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w="9525" cap="flat" cmpd="sng" algn="ctr">
          <a:solidFill>
            <a:schemeClr val="accent6">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07355F7-FAE5-44E7-841E-E7280E12B354}">
      <dsp:nvSpPr>
        <dsp:cNvPr id="0" name=""/>
        <dsp:cNvSpPr/>
      </dsp:nvSpPr>
      <dsp:spPr>
        <a:xfrm>
          <a:off x="0" y="2499359"/>
          <a:ext cx="9906000" cy="62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dirty="0"/>
            <a:t>04/04, 04/11, 04/18/20 – Test &amp; Tune Practices (Purdue, Whiteland, Columbus)</a:t>
          </a:r>
        </a:p>
      </dsp:txBody>
      <dsp:txXfrm>
        <a:off x="0" y="2499359"/>
        <a:ext cx="9906000" cy="624839"/>
      </dsp:txXfrm>
    </dsp:sp>
    <dsp:sp modelId="{867BBE16-94B9-4FB5-ADA4-9D666B30A263}">
      <dsp:nvSpPr>
        <dsp:cNvPr id="0" name=""/>
        <dsp:cNvSpPr/>
      </dsp:nvSpPr>
      <dsp:spPr>
        <a:xfrm>
          <a:off x="0" y="3124199"/>
          <a:ext cx="9906000"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55B9DD6-E49D-46D9-A93C-DB66E213F59C}">
      <dsp:nvSpPr>
        <dsp:cNvPr id="0" name=""/>
        <dsp:cNvSpPr/>
      </dsp:nvSpPr>
      <dsp:spPr>
        <a:xfrm>
          <a:off x="0" y="3124199"/>
          <a:ext cx="9906000" cy="62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dirty="0">
              <a:solidFill>
                <a:srgbClr val="00B0F0"/>
              </a:solidFill>
            </a:rPr>
            <a:t>04/22/2020 – World Finals (Indianapolis Motor Speedway) – During School</a:t>
          </a:r>
        </a:p>
      </dsp:txBody>
      <dsp:txXfrm>
        <a:off x="0" y="3124199"/>
        <a:ext cx="9906000" cy="624839"/>
      </dsp:txXfrm>
    </dsp:sp>
    <dsp:sp modelId="{75D9FDBD-138D-45D6-8998-3029F2C2F0AB}">
      <dsp:nvSpPr>
        <dsp:cNvPr id="0" name=""/>
        <dsp:cNvSpPr/>
      </dsp:nvSpPr>
      <dsp:spPr>
        <a:xfrm>
          <a:off x="0" y="3749039"/>
          <a:ext cx="9906000" cy="0"/>
        </a:xfrm>
        <a:prstGeom prst="lin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9EA13E6-1EBE-462E-A5DA-7CA0A9C59186}">
      <dsp:nvSpPr>
        <dsp:cNvPr id="0" name=""/>
        <dsp:cNvSpPr/>
      </dsp:nvSpPr>
      <dsp:spPr>
        <a:xfrm>
          <a:off x="0" y="3749039"/>
          <a:ext cx="9906000" cy="62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a:t>06/04/2020 – Sponsorship Event (5pm-8pm)</a:t>
          </a:r>
        </a:p>
      </dsp:txBody>
      <dsp:txXfrm>
        <a:off x="0" y="3749039"/>
        <a:ext cx="9906000" cy="624839"/>
      </dsp:txXfrm>
    </dsp:sp>
    <dsp:sp modelId="{C0945B49-157F-4ECD-8C90-9A07944004BF}">
      <dsp:nvSpPr>
        <dsp:cNvPr id="0" name=""/>
        <dsp:cNvSpPr/>
      </dsp:nvSpPr>
      <dsp:spPr>
        <a:xfrm>
          <a:off x="0" y="4373880"/>
          <a:ext cx="9906000" cy="0"/>
        </a:xfrm>
        <a:prstGeom prst="lin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50B344D-6992-4970-9EDF-F8127FE17CFC}">
      <dsp:nvSpPr>
        <dsp:cNvPr id="0" name=""/>
        <dsp:cNvSpPr/>
      </dsp:nvSpPr>
      <dsp:spPr>
        <a:xfrm>
          <a:off x="0" y="4373879"/>
          <a:ext cx="9906000" cy="62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a:t>07/2020 – Porter County Fair</a:t>
          </a:r>
        </a:p>
      </dsp:txBody>
      <dsp:txXfrm>
        <a:off x="0" y="4373879"/>
        <a:ext cx="9906000" cy="6248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12/17/2019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extension.purdue.edu/4h/Pages/questions.aspx" TargetMode="Externa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20.jpg"/><Relationship Id="rId7" Type="http://schemas.openxmlformats.org/officeDocument/2006/relationships/hyperlink" Target="https://www.glassdoor.com/Jobs/Superior-Engineering-LLC-Jobs-E252305.htm" TargetMode="External"/><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hyperlink" Target="https://extension.purdue.edu/4h/Pages/questions.aspx" TargetMode="External"/><Relationship Id="rId5" Type="http://schemas.openxmlformats.org/officeDocument/2006/relationships/image" Target="../media/image21.jpg"/><Relationship Id="rId10" Type="http://schemas.openxmlformats.org/officeDocument/2006/relationships/image" Target="../media/image4.jpg"/><Relationship Id="rId4" Type="http://schemas.openxmlformats.org/officeDocument/2006/relationships/hyperlink" Target="https://valpo.life/article/kankakee-valley-remc-seeking-skilled-applicants-to-fill-it-systems-administrator-position/" TargetMode="External"/><Relationship Id="rId9" Type="http://schemas.openxmlformats.org/officeDocument/2006/relationships/hyperlink" Target="https://tellyourfriendsrewards.com/referral/a331629a-1fb1-11e8-bbcf-005056a84a31"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2014.igem.org/Team:Brasil-SP/Outreach/BioEtics" TargetMode="External"/><Relationship Id="rId7" Type="http://schemas.openxmlformats.org/officeDocument/2006/relationships/hyperlink" Target="https://pixabay.com/en/engineering-gears-poster-background-1336531/" TargetMode="External"/><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hyperlink" Target="http://wccftech.com/wccftech-deals-educba-project-management-quality-management-bundle/"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png"/><Relationship Id="rId7" Type="http://schemas.openxmlformats.org/officeDocument/2006/relationships/hyperlink" Target="https://thestoryreadingapeblog.com/2015/09/23/how-to-start-your-own-author-newsletter/" TargetMode="External"/><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9.jpg"/><Relationship Id="rId11" Type="http://schemas.openxmlformats.org/officeDocument/2006/relationships/hyperlink" Target="http://nyoremes.wordpress.com/2012/05/30/good-communication-needs-great-public-relations/" TargetMode="External"/><Relationship Id="rId5" Type="http://schemas.openxmlformats.org/officeDocument/2006/relationships/hyperlink" Target="https://askatechteacher.com/how-to-prepare-students-for-parcc-tests/two-student-girl-with-laptop-isolated-on-white-2/" TargetMode="External"/><Relationship Id="rId10" Type="http://schemas.openxmlformats.org/officeDocument/2006/relationships/image" Target="../media/image11.jpg"/><Relationship Id="rId4" Type="http://schemas.openxmlformats.org/officeDocument/2006/relationships/image" Target="../media/image8.jpg"/><Relationship Id="rId9" Type="http://schemas.openxmlformats.org/officeDocument/2006/relationships/hyperlink" Target="http://mcakins.com/2012/01/27/is-social-media-good-or-bad-for-society/"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2.png"/><Relationship Id="rId7" Type="http://schemas.openxmlformats.org/officeDocument/2006/relationships/hyperlink" Target="http://picpedia.org/clipboard/marketing-strategy.html" TargetMode="External"/><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13.jpg"/><Relationship Id="rId11" Type="http://schemas.openxmlformats.org/officeDocument/2006/relationships/hyperlink" Target="http://thx4playing.blogspot.com/2012/09/down-with-budgets.html" TargetMode="External"/><Relationship Id="rId5" Type="http://schemas.openxmlformats.org/officeDocument/2006/relationships/hyperlink" Target="https://80000hours.org/career-guide/top-careers/profiles/artificial-intelligence-risk-research/" TargetMode="External"/><Relationship Id="rId10" Type="http://schemas.openxmlformats.org/officeDocument/2006/relationships/image" Target="../media/image15.jpg"/><Relationship Id="rId4" Type="http://schemas.openxmlformats.org/officeDocument/2006/relationships/image" Target="../media/image12.jpg"/><Relationship Id="rId9" Type="http://schemas.openxmlformats.org/officeDocument/2006/relationships/hyperlink" Target="https://robliano.wordpress.com/2011/01/24/fund-raising-your-sale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png"/><Relationship Id="rId7" Type="http://schemas.openxmlformats.org/officeDocument/2006/relationships/hyperlink" Target="https://en.wikipedia.org/wiki/Stator" TargetMode="External"/><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17.JPG"/><Relationship Id="rId11" Type="http://schemas.openxmlformats.org/officeDocument/2006/relationships/hyperlink" Target="http://enduranceracing.co.uk/wec-silverstone-2017/wec-setup-silverstone-2017-rajan-jangda/" TargetMode="External"/><Relationship Id="rId5" Type="http://schemas.openxmlformats.org/officeDocument/2006/relationships/hyperlink" Target="https://en.wikipedia.org/wiki/Electric_go-kart" TargetMode="External"/><Relationship Id="rId10" Type="http://schemas.openxmlformats.org/officeDocument/2006/relationships/image" Target="../media/image19.jpg"/><Relationship Id="rId4" Type="http://schemas.openxmlformats.org/officeDocument/2006/relationships/image" Target="../media/image16.jpg"/><Relationship Id="rId9" Type="http://schemas.openxmlformats.org/officeDocument/2006/relationships/hyperlink" Target="http://engineering.electrical-equipment.org/energy-efficiency-motors/running-three-phase-electric-motors-on-single-phase-power.html"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22" name="Group 118">
            <a:extLst>
              <a:ext uri="{FF2B5EF4-FFF2-40B4-BE49-F238E27FC236}">
                <a16:creationId xmlns:a16="http://schemas.microsoft.com/office/drawing/2014/main" id="{19123490-EFF2-4C88-BE3C-949A069AC2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20" name="Rectangle 119">
              <a:extLst>
                <a:ext uri="{FF2B5EF4-FFF2-40B4-BE49-F238E27FC236}">
                  <a16:creationId xmlns:a16="http://schemas.microsoft.com/office/drawing/2014/main" id="{3193D82A-5741-4EA6-ABE6-B3BCF55CE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2">
              <a:extLst>
                <a:ext uri="{FF2B5EF4-FFF2-40B4-BE49-F238E27FC236}">
                  <a16:creationId xmlns:a16="http://schemas.microsoft.com/office/drawing/2014/main" id="{6C58A1ED-A7F3-4EBD-9639-AB26408C106D}"/>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CD79DD83-DC9E-420B-AA2E-6AE57C0A3549}"/>
              </a:ext>
            </a:extLst>
          </p:cNvPr>
          <p:cNvSpPr>
            <a:spLocks noGrp="1"/>
          </p:cNvSpPr>
          <p:nvPr>
            <p:ph type="ctrTitle"/>
          </p:nvPr>
        </p:nvSpPr>
        <p:spPr>
          <a:xfrm>
            <a:off x="1143000" y="3632203"/>
            <a:ext cx="8830733" cy="1579561"/>
          </a:xfrm>
        </p:spPr>
        <p:txBody>
          <a:bodyPr>
            <a:normAutofit/>
          </a:bodyPr>
          <a:lstStyle/>
          <a:p>
            <a:r>
              <a:rPr lang="en-US" sz="3600" dirty="0"/>
              <a:t>Welcome to THE</a:t>
            </a:r>
            <a:br>
              <a:rPr lang="en-US" sz="3600" dirty="0"/>
            </a:br>
            <a:r>
              <a:rPr lang="en-US" sz="3600" dirty="0"/>
              <a:t>PORTER COUNTY 4-H MOTORSPORTS</a:t>
            </a:r>
            <a:br>
              <a:rPr lang="en-US" sz="3600" dirty="0"/>
            </a:br>
            <a:r>
              <a:rPr lang="en-US" sz="3600" dirty="0"/>
              <a:t>OPEN HOUSE – EV Grand Prix Project</a:t>
            </a:r>
          </a:p>
        </p:txBody>
      </p:sp>
      <p:sp>
        <p:nvSpPr>
          <p:cNvPr id="3" name="Subtitle 2">
            <a:extLst>
              <a:ext uri="{FF2B5EF4-FFF2-40B4-BE49-F238E27FC236}">
                <a16:creationId xmlns:a16="http://schemas.microsoft.com/office/drawing/2014/main" id="{E37BEF8C-6CF4-4F8D-A9CC-8E34F195E47F}"/>
              </a:ext>
            </a:extLst>
          </p:cNvPr>
          <p:cNvSpPr>
            <a:spLocks noGrp="1"/>
          </p:cNvSpPr>
          <p:nvPr>
            <p:ph type="subTitle" idx="1"/>
          </p:nvPr>
        </p:nvSpPr>
        <p:spPr>
          <a:xfrm>
            <a:off x="1143001" y="5244572"/>
            <a:ext cx="8830732" cy="690562"/>
          </a:xfrm>
        </p:spPr>
        <p:txBody>
          <a:bodyPr anchor="t">
            <a:normAutofit/>
          </a:bodyPr>
          <a:lstStyle/>
          <a:p>
            <a:r>
              <a:rPr lang="en-US" sz="2800" dirty="0">
                <a:solidFill>
                  <a:srgbClr val="33CCFF"/>
                </a:solidFill>
              </a:rPr>
              <a:t>PRESENTER: ERIC HORNBACK, PROJECT SUPERINTENTENT</a:t>
            </a:r>
          </a:p>
        </p:txBody>
      </p:sp>
      <p:grpSp>
        <p:nvGrpSpPr>
          <p:cNvPr id="123" name="Group 122">
            <a:extLst>
              <a:ext uri="{FF2B5EF4-FFF2-40B4-BE49-F238E27FC236}">
                <a16:creationId xmlns:a16="http://schemas.microsoft.com/office/drawing/2014/main" id="{14AAB6E7-CAC2-477C-B25B-CE372C8221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4" name="Rectangle 5">
              <a:extLst>
                <a:ext uri="{FF2B5EF4-FFF2-40B4-BE49-F238E27FC236}">
                  <a16:creationId xmlns:a16="http://schemas.microsoft.com/office/drawing/2014/main" id="{89ABC29D-441F-408C-9A81-E2EA83BB3B1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25" name="Freeform 6">
              <a:extLst>
                <a:ext uri="{FF2B5EF4-FFF2-40B4-BE49-F238E27FC236}">
                  <a16:creationId xmlns:a16="http://schemas.microsoft.com/office/drawing/2014/main" id="{2742EF15-7022-4AF9-B4D6-E8FBD1B7D07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6" name="Freeform 7">
              <a:extLst>
                <a:ext uri="{FF2B5EF4-FFF2-40B4-BE49-F238E27FC236}">
                  <a16:creationId xmlns:a16="http://schemas.microsoft.com/office/drawing/2014/main" id="{E86AB27E-E312-4BDF-8790-A6E383BEE4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7" name="Freeform 8">
              <a:extLst>
                <a:ext uri="{FF2B5EF4-FFF2-40B4-BE49-F238E27FC236}">
                  <a16:creationId xmlns:a16="http://schemas.microsoft.com/office/drawing/2014/main" id="{FA109139-76EA-4C6C-A0E4-135ED4636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8" name="Freeform 9">
              <a:extLst>
                <a:ext uri="{FF2B5EF4-FFF2-40B4-BE49-F238E27FC236}">
                  <a16:creationId xmlns:a16="http://schemas.microsoft.com/office/drawing/2014/main" id="{8553A6C2-6ABB-41BF-801D-73AAFBE5B5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9" name="Freeform 10">
              <a:extLst>
                <a:ext uri="{FF2B5EF4-FFF2-40B4-BE49-F238E27FC236}">
                  <a16:creationId xmlns:a16="http://schemas.microsoft.com/office/drawing/2014/main" id="{933A89AD-291F-46AF-B344-F5F037B51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0" name="Freeform 11">
              <a:extLst>
                <a:ext uri="{FF2B5EF4-FFF2-40B4-BE49-F238E27FC236}">
                  <a16:creationId xmlns:a16="http://schemas.microsoft.com/office/drawing/2014/main" id="{5817D953-0771-4554-A566-EC560C341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1" name="Freeform 12">
              <a:extLst>
                <a:ext uri="{FF2B5EF4-FFF2-40B4-BE49-F238E27FC236}">
                  <a16:creationId xmlns:a16="http://schemas.microsoft.com/office/drawing/2014/main" id="{E5A3C5AD-C596-46DA-B098-42004A2137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2" name="Freeform 13">
              <a:extLst>
                <a:ext uri="{FF2B5EF4-FFF2-40B4-BE49-F238E27FC236}">
                  <a16:creationId xmlns:a16="http://schemas.microsoft.com/office/drawing/2014/main" id="{B95CA0E4-7B41-41AE-9317-A63B0E6F29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3" name="Freeform 14">
              <a:extLst>
                <a:ext uri="{FF2B5EF4-FFF2-40B4-BE49-F238E27FC236}">
                  <a16:creationId xmlns:a16="http://schemas.microsoft.com/office/drawing/2014/main" id="{B28B3BB6-3430-4534-A81A-760ED45F4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4" name="Freeform 15">
              <a:extLst>
                <a:ext uri="{FF2B5EF4-FFF2-40B4-BE49-F238E27FC236}">
                  <a16:creationId xmlns:a16="http://schemas.microsoft.com/office/drawing/2014/main" id="{2049F964-6179-4A2C-A526-25C3EE390C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5" name="Line 16">
              <a:extLst>
                <a:ext uri="{FF2B5EF4-FFF2-40B4-BE49-F238E27FC236}">
                  <a16:creationId xmlns:a16="http://schemas.microsoft.com/office/drawing/2014/main" id="{C8796C3E-41A8-465E-B3B8-193B41260C3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36" name="Freeform 17">
              <a:extLst>
                <a:ext uri="{FF2B5EF4-FFF2-40B4-BE49-F238E27FC236}">
                  <a16:creationId xmlns:a16="http://schemas.microsoft.com/office/drawing/2014/main" id="{B0732BAB-5DA3-43E7-8A28-5F9DBABA9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7" name="Freeform 18">
              <a:extLst>
                <a:ext uri="{FF2B5EF4-FFF2-40B4-BE49-F238E27FC236}">
                  <a16:creationId xmlns:a16="http://schemas.microsoft.com/office/drawing/2014/main" id="{A0FD5AD2-6912-45F6-8E0E-800BCA09AB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8" name="Freeform 19">
              <a:extLst>
                <a:ext uri="{FF2B5EF4-FFF2-40B4-BE49-F238E27FC236}">
                  <a16:creationId xmlns:a16="http://schemas.microsoft.com/office/drawing/2014/main" id="{B443E7BB-0DE7-4BB2-8390-C9E2501AE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9" name="Freeform 20">
              <a:extLst>
                <a:ext uri="{FF2B5EF4-FFF2-40B4-BE49-F238E27FC236}">
                  <a16:creationId xmlns:a16="http://schemas.microsoft.com/office/drawing/2014/main" id="{E1F28B0B-1F5D-495D-819A-6B5E171A2E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0" name="Rectangle 21">
              <a:extLst>
                <a:ext uri="{FF2B5EF4-FFF2-40B4-BE49-F238E27FC236}">
                  <a16:creationId xmlns:a16="http://schemas.microsoft.com/office/drawing/2014/main" id="{7EE6A549-90A7-48D7-902C-46154154FE4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41" name="Freeform 22">
              <a:extLst>
                <a:ext uri="{FF2B5EF4-FFF2-40B4-BE49-F238E27FC236}">
                  <a16:creationId xmlns:a16="http://schemas.microsoft.com/office/drawing/2014/main" id="{09BB1C7E-BC35-4F76-BEEE-BDE694AB0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2" name="Freeform 23">
              <a:extLst>
                <a:ext uri="{FF2B5EF4-FFF2-40B4-BE49-F238E27FC236}">
                  <a16:creationId xmlns:a16="http://schemas.microsoft.com/office/drawing/2014/main" id="{07FB7938-E3F0-4BE1-8423-BC1B2B0E05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3" name="Freeform 24">
              <a:extLst>
                <a:ext uri="{FF2B5EF4-FFF2-40B4-BE49-F238E27FC236}">
                  <a16:creationId xmlns:a16="http://schemas.microsoft.com/office/drawing/2014/main" id="{D560B54B-1030-4E8D-9153-CD229DD2BA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4" name="Freeform 25">
              <a:extLst>
                <a:ext uri="{FF2B5EF4-FFF2-40B4-BE49-F238E27FC236}">
                  <a16:creationId xmlns:a16="http://schemas.microsoft.com/office/drawing/2014/main" id="{8E0180B7-E6D9-40FA-AB59-18AF59D46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5" name="Freeform 26">
              <a:extLst>
                <a:ext uri="{FF2B5EF4-FFF2-40B4-BE49-F238E27FC236}">
                  <a16:creationId xmlns:a16="http://schemas.microsoft.com/office/drawing/2014/main" id="{59930308-A2DA-4666-AA65-AC4B4CBD91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6" name="Freeform 27">
              <a:extLst>
                <a:ext uri="{FF2B5EF4-FFF2-40B4-BE49-F238E27FC236}">
                  <a16:creationId xmlns:a16="http://schemas.microsoft.com/office/drawing/2014/main" id="{B4F9500F-3A5E-40E3-9027-AE0236CA1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7" name="Freeform 28">
              <a:extLst>
                <a:ext uri="{FF2B5EF4-FFF2-40B4-BE49-F238E27FC236}">
                  <a16:creationId xmlns:a16="http://schemas.microsoft.com/office/drawing/2014/main" id="{367403A1-1CF8-448D-92F7-2978122B3A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8" name="Freeform 29">
              <a:extLst>
                <a:ext uri="{FF2B5EF4-FFF2-40B4-BE49-F238E27FC236}">
                  <a16:creationId xmlns:a16="http://schemas.microsoft.com/office/drawing/2014/main" id="{F5DEDD07-4EBE-4E81-B8E0-1160D4D7D8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9" name="Freeform 30">
              <a:extLst>
                <a:ext uri="{FF2B5EF4-FFF2-40B4-BE49-F238E27FC236}">
                  <a16:creationId xmlns:a16="http://schemas.microsoft.com/office/drawing/2014/main" id="{6BF22411-55A1-45AD-B8CC-F5B0F1372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0" name="Freeform 31">
              <a:extLst>
                <a:ext uri="{FF2B5EF4-FFF2-40B4-BE49-F238E27FC236}">
                  <a16:creationId xmlns:a16="http://schemas.microsoft.com/office/drawing/2014/main" id="{FB5A041B-67A5-43B5-BE5E-2B748BEEE7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pic>
        <p:nvPicPr>
          <p:cNvPr id="8" name="Picture 7" descr="A picture containing baseball, blue&#10;&#10;Description automatically generated">
            <a:extLst>
              <a:ext uri="{FF2B5EF4-FFF2-40B4-BE49-F238E27FC236}">
                <a16:creationId xmlns:a16="http://schemas.microsoft.com/office/drawing/2014/main" id="{D2913A1F-73B4-4C91-93E5-539D003AE4F0}"/>
              </a:ext>
            </a:extLst>
          </p:cNvPr>
          <p:cNvPicPr>
            <a:picLocks noChangeAspect="1"/>
          </p:cNvPicPr>
          <p:nvPr/>
        </p:nvPicPr>
        <p:blipFill rotWithShape="1">
          <a:blip r:embed="rId4"/>
          <a:srcRect t="1245" b="23525"/>
          <a:stretch/>
        </p:blipFill>
        <p:spPr>
          <a:xfrm>
            <a:off x="1198560" y="129223"/>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52" name="Group 151">
            <a:extLst>
              <a:ext uri="{FF2B5EF4-FFF2-40B4-BE49-F238E27FC236}">
                <a16:creationId xmlns:a16="http://schemas.microsoft.com/office/drawing/2014/main" id="{131B49A0-0D90-4441-9CBB-3E2C8D8CBB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3" name="Freeform 32">
              <a:extLst>
                <a:ext uri="{FF2B5EF4-FFF2-40B4-BE49-F238E27FC236}">
                  <a16:creationId xmlns:a16="http://schemas.microsoft.com/office/drawing/2014/main" id="{AA13A54B-BEC6-4866-9635-DC1C71E89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4" name="Freeform 33">
              <a:extLst>
                <a:ext uri="{FF2B5EF4-FFF2-40B4-BE49-F238E27FC236}">
                  <a16:creationId xmlns:a16="http://schemas.microsoft.com/office/drawing/2014/main" id="{76274862-AF11-40D3-A6C7-F1148DEC66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5" name="Freeform 34">
              <a:extLst>
                <a:ext uri="{FF2B5EF4-FFF2-40B4-BE49-F238E27FC236}">
                  <a16:creationId xmlns:a16="http://schemas.microsoft.com/office/drawing/2014/main" id="{C4401423-D59C-41D2-8C92-18F547DA32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6" name="Freeform 35">
              <a:extLst>
                <a:ext uri="{FF2B5EF4-FFF2-40B4-BE49-F238E27FC236}">
                  <a16:creationId xmlns:a16="http://schemas.microsoft.com/office/drawing/2014/main" id="{FA135DCB-154C-44D4-8F76-7C9A524EE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7" name="Freeform 36">
              <a:extLst>
                <a:ext uri="{FF2B5EF4-FFF2-40B4-BE49-F238E27FC236}">
                  <a16:creationId xmlns:a16="http://schemas.microsoft.com/office/drawing/2014/main" id="{34FF707D-32EA-4FB0-ABA0-9759B15D37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8" name="Freeform 37">
              <a:extLst>
                <a:ext uri="{FF2B5EF4-FFF2-40B4-BE49-F238E27FC236}">
                  <a16:creationId xmlns:a16="http://schemas.microsoft.com/office/drawing/2014/main" id="{C12E9ED1-6370-4EB6-BD01-B3C6D9A41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9" name="Freeform 38">
              <a:extLst>
                <a:ext uri="{FF2B5EF4-FFF2-40B4-BE49-F238E27FC236}">
                  <a16:creationId xmlns:a16="http://schemas.microsoft.com/office/drawing/2014/main" id="{81A8606F-A18F-466F-9754-EFD7A56E11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0" name="Freeform 39">
              <a:extLst>
                <a:ext uri="{FF2B5EF4-FFF2-40B4-BE49-F238E27FC236}">
                  <a16:creationId xmlns:a16="http://schemas.microsoft.com/office/drawing/2014/main" id="{370D28F7-7AC2-4C0C-A258-4A5B94A876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1" name="Freeform 40">
              <a:extLst>
                <a:ext uri="{FF2B5EF4-FFF2-40B4-BE49-F238E27FC236}">
                  <a16:creationId xmlns:a16="http://schemas.microsoft.com/office/drawing/2014/main" id="{1DEA2D65-5CDE-4274-9AF5-5FE3EB98EB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2" name="Rectangle 41">
              <a:extLst>
                <a:ext uri="{FF2B5EF4-FFF2-40B4-BE49-F238E27FC236}">
                  <a16:creationId xmlns:a16="http://schemas.microsoft.com/office/drawing/2014/main" id="{45E96D13-CA11-42D4-930E-BA8A333727B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pic>
        <p:nvPicPr>
          <p:cNvPr id="47" name="Picture 46" descr="A drawing of a cartoon character&#10;&#10;Description automatically generated">
            <a:extLst>
              <a:ext uri="{FF2B5EF4-FFF2-40B4-BE49-F238E27FC236}">
                <a16:creationId xmlns:a16="http://schemas.microsoft.com/office/drawing/2014/main" id="{A0B58E40-4F31-40E8-A5D5-F32ACD074FB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489546" y="3666834"/>
            <a:ext cx="1489074" cy="1476665"/>
          </a:xfrm>
          <a:prstGeom prst="rect">
            <a:avLst/>
          </a:prstGeom>
        </p:spPr>
      </p:pic>
    </p:spTree>
    <p:extLst>
      <p:ext uri="{BB962C8B-B14F-4D97-AF65-F5344CB8AC3E}">
        <p14:creationId xmlns:p14="http://schemas.microsoft.com/office/powerpoint/2010/main" val="4003825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BDABAE-BFE0-4B80-9929-38BD90689DFE}"/>
              </a:ext>
            </a:extLst>
          </p:cNvPr>
          <p:cNvSpPr>
            <a:spLocks noGrp="1"/>
          </p:cNvSpPr>
          <p:nvPr>
            <p:ph type="title"/>
          </p:nvPr>
        </p:nvSpPr>
        <p:spPr>
          <a:xfrm>
            <a:off x="1143001" y="84083"/>
            <a:ext cx="9905998" cy="868519"/>
          </a:xfrm>
        </p:spPr>
        <p:txBody>
          <a:bodyPr vert="horz" lIns="91440" tIns="45720" rIns="91440" bIns="45720" rtlCol="0" anchor="b">
            <a:normAutofit/>
          </a:bodyPr>
          <a:lstStyle/>
          <a:p>
            <a:pPr algn="ctr"/>
            <a:r>
              <a:rPr lang="en-US" sz="4800" dirty="0"/>
              <a:t>THANK YOU SPONSORS!</a:t>
            </a:r>
          </a:p>
        </p:txBody>
      </p:sp>
      <p:pic>
        <p:nvPicPr>
          <p:cNvPr id="79" name="Picture 78" descr="A close up of a logo&#10;&#10;Description automatically generated">
            <a:extLst>
              <a:ext uri="{FF2B5EF4-FFF2-40B4-BE49-F238E27FC236}">
                <a16:creationId xmlns:a16="http://schemas.microsoft.com/office/drawing/2014/main" id="{8B64F04B-A8B8-4717-95DA-D86BE14599D0}"/>
              </a:ext>
            </a:extLst>
          </p:cNvPr>
          <p:cNvPicPr>
            <a:picLocks/>
          </p:cNvPicPr>
          <p:nvPr/>
        </p:nvPicPr>
        <p:blipFill>
          <a:blip r:embed="rId3">
            <a:extLst>
              <a:ext uri="{837473B0-CC2E-450A-ABE3-18F120FF3D39}">
                <a1611:picAttrSrcUrl xmlns:a1611="http://schemas.microsoft.com/office/drawing/2016/11/main" r:id="rId4"/>
              </a:ext>
            </a:extLst>
          </a:blip>
          <a:stretch>
            <a:fillRect/>
          </a:stretch>
        </p:blipFill>
        <p:spPr>
          <a:xfrm>
            <a:off x="6628782" y="1319842"/>
            <a:ext cx="4023360" cy="1828800"/>
          </a:xfrm>
          <a:prstGeom prst="rect">
            <a:avLst/>
          </a:prstGeom>
        </p:spPr>
      </p:pic>
      <p:pic>
        <p:nvPicPr>
          <p:cNvPr id="143" name="Picture 142" descr="A picture containing drawing&#10;&#10;Description automatically generated">
            <a:extLst>
              <a:ext uri="{FF2B5EF4-FFF2-40B4-BE49-F238E27FC236}">
                <a16:creationId xmlns:a16="http://schemas.microsoft.com/office/drawing/2014/main" id="{48261B8F-853A-475A-8A18-9E82F882B93E}"/>
              </a:ext>
            </a:extLst>
          </p:cNvPr>
          <p:cNvPicPr>
            <a:picLocks noChangeAspect="1"/>
          </p:cNvPicPr>
          <p:nvPr/>
        </p:nvPicPr>
        <p:blipFill>
          <a:blip r:embed="rId5"/>
          <a:stretch>
            <a:fillRect/>
          </a:stretch>
        </p:blipFill>
        <p:spPr>
          <a:xfrm>
            <a:off x="1514168" y="1309408"/>
            <a:ext cx="4019343" cy="1828800"/>
          </a:xfrm>
          <a:prstGeom prst="rect">
            <a:avLst/>
          </a:prstGeom>
        </p:spPr>
      </p:pic>
      <p:pic>
        <p:nvPicPr>
          <p:cNvPr id="266" name="Picture 265" descr="A picture containing drawing&#10;&#10;Description automatically generated">
            <a:extLst>
              <a:ext uri="{FF2B5EF4-FFF2-40B4-BE49-F238E27FC236}">
                <a16:creationId xmlns:a16="http://schemas.microsoft.com/office/drawing/2014/main" id="{5852D24E-2F7C-4BA0-A829-CF5C3BAB47F7}"/>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443" t="15818" r="1443" b="18506"/>
          <a:stretch/>
        </p:blipFill>
        <p:spPr>
          <a:xfrm>
            <a:off x="1143001" y="4251906"/>
            <a:ext cx="2011680" cy="1321204"/>
          </a:xfrm>
          <a:prstGeom prst="rect">
            <a:avLst/>
          </a:prstGeom>
        </p:spPr>
      </p:pic>
      <p:pic>
        <p:nvPicPr>
          <p:cNvPr id="145" name="Picture 144" descr="A picture containing drawing&#10;&#10;Description automatically generated">
            <a:extLst>
              <a:ext uri="{FF2B5EF4-FFF2-40B4-BE49-F238E27FC236}">
                <a16:creationId xmlns:a16="http://schemas.microsoft.com/office/drawing/2014/main" id="{B7C930DD-8E7F-43EE-9DCC-A1F2B1D20219}"/>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34984" t="19748" r="34777" b="19802"/>
          <a:stretch/>
        </p:blipFill>
        <p:spPr>
          <a:xfrm>
            <a:off x="6654472" y="4222222"/>
            <a:ext cx="1005840" cy="1166222"/>
          </a:xfrm>
          <a:prstGeom prst="rect">
            <a:avLst/>
          </a:prstGeom>
        </p:spPr>
      </p:pic>
      <p:pic>
        <p:nvPicPr>
          <p:cNvPr id="270" name="Picture 269" descr="A drawing of a cartoon character&#10;&#10;Description automatically generated">
            <a:extLst>
              <a:ext uri="{FF2B5EF4-FFF2-40B4-BE49-F238E27FC236}">
                <a16:creationId xmlns:a16="http://schemas.microsoft.com/office/drawing/2014/main" id="{FAB5C6DF-32BE-4F03-8862-0A8C03EAD903}"/>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875260" y="61142"/>
            <a:ext cx="922085" cy="914400"/>
          </a:xfrm>
          <a:prstGeom prst="rect">
            <a:avLst/>
          </a:prstGeom>
        </p:spPr>
      </p:pic>
      <p:sp>
        <p:nvSpPr>
          <p:cNvPr id="9" name="TextBox 8">
            <a:extLst>
              <a:ext uri="{FF2B5EF4-FFF2-40B4-BE49-F238E27FC236}">
                <a16:creationId xmlns:a16="http://schemas.microsoft.com/office/drawing/2014/main" id="{3771C660-0153-4CD9-9CE6-5BB3CFFD30AE}"/>
              </a:ext>
            </a:extLst>
          </p:cNvPr>
          <p:cNvSpPr txBox="1"/>
          <p:nvPr/>
        </p:nvSpPr>
        <p:spPr>
          <a:xfrm>
            <a:off x="8026897" y="3139258"/>
            <a:ext cx="1828800" cy="369332"/>
          </a:xfrm>
          <a:prstGeom prst="rect">
            <a:avLst/>
          </a:prstGeom>
          <a:noFill/>
        </p:spPr>
        <p:txBody>
          <a:bodyPr wrap="none" rtlCol="0">
            <a:spAutoFit/>
          </a:bodyPr>
          <a:lstStyle/>
          <a:p>
            <a:r>
              <a:rPr lang="en-US" dirty="0"/>
              <a:t>KART SPONSOR</a:t>
            </a:r>
          </a:p>
        </p:txBody>
      </p:sp>
      <p:sp>
        <p:nvSpPr>
          <p:cNvPr id="75" name="TextBox 74">
            <a:extLst>
              <a:ext uri="{FF2B5EF4-FFF2-40B4-BE49-F238E27FC236}">
                <a16:creationId xmlns:a16="http://schemas.microsoft.com/office/drawing/2014/main" id="{648683EC-7010-4E51-9526-6CB8058CDC9D}"/>
              </a:ext>
            </a:extLst>
          </p:cNvPr>
          <p:cNvSpPr txBox="1"/>
          <p:nvPr/>
        </p:nvSpPr>
        <p:spPr>
          <a:xfrm>
            <a:off x="2609439" y="3139258"/>
            <a:ext cx="1828800" cy="369332"/>
          </a:xfrm>
          <a:prstGeom prst="rect">
            <a:avLst/>
          </a:prstGeom>
          <a:noFill/>
        </p:spPr>
        <p:txBody>
          <a:bodyPr wrap="square" rtlCol="0">
            <a:spAutoFit/>
          </a:bodyPr>
          <a:lstStyle/>
          <a:p>
            <a:r>
              <a:rPr lang="en-US" dirty="0"/>
              <a:t>KART SPONSOR</a:t>
            </a:r>
          </a:p>
        </p:txBody>
      </p:sp>
      <p:sp>
        <p:nvSpPr>
          <p:cNvPr id="76" name="TextBox 75">
            <a:extLst>
              <a:ext uri="{FF2B5EF4-FFF2-40B4-BE49-F238E27FC236}">
                <a16:creationId xmlns:a16="http://schemas.microsoft.com/office/drawing/2014/main" id="{5A6BCB24-5D3E-46BA-9B0E-AF7CE64E8549}"/>
              </a:ext>
            </a:extLst>
          </p:cNvPr>
          <p:cNvSpPr txBox="1"/>
          <p:nvPr/>
        </p:nvSpPr>
        <p:spPr>
          <a:xfrm>
            <a:off x="1143001" y="3884045"/>
            <a:ext cx="2377440" cy="365760"/>
          </a:xfrm>
          <a:prstGeom prst="rect">
            <a:avLst/>
          </a:prstGeom>
          <a:noFill/>
        </p:spPr>
        <p:txBody>
          <a:bodyPr wrap="square" rtlCol="0">
            <a:spAutoFit/>
          </a:bodyPr>
          <a:lstStyle/>
          <a:p>
            <a:r>
              <a:rPr lang="en-US" dirty="0"/>
              <a:t>PROJECT SPONSORS:</a:t>
            </a:r>
          </a:p>
        </p:txBody>
      </p:sp>
      <p:sp>
        <p:nvSpPr>
          <p:cNvPr id="77" name="TextBox 76">
            <a:extLst>
              <a:ext uri="{FF2B5EF4-FFF2-40B4-BE49-F238E27FC236}">
                <a16:creationId xmlns:a16="http://schemas.microsoft.com/office/drawing/2014/main" id="{3E0DF79D-4CAE-41F3-9AB8-7411684804C4}"/>
              </a:ext>
            </a:extLst>
          </p:cNvPr>
          <p:cNvSpPr txBox="1"/>
          <p:nvPr/>
        </p:nvSpPr>
        <p:spPr>
          <a:xfrm>
            <a:off x="6654472" y="3852890"/>
            <a:ext cx="1828800" cy="369332"/>
          </a:xfrm>
          <a:prstGeom prst="rect">
            <a:avLst/>
          </a:prstGeom>
          <a:noFill/>
        </p:spPr>
        <p:txBody>
          <a:bodyPr wrap="none" rtlCol="0">
            <a:spAutoFit/>
          </a:bodyPr>
          <a:lstStyle/>
          <a:p>
            <a:r>
              <a:rPr lang="en-US" dirty="0"/>
              <a:t>SUPPORTERS:</a:t>
            </a:r>
          </a:p>
        </p:txBody>
      </p:sp>
      <p:pic>
        <p:nvPicPr>
          <p:cNvPr id="78" name="Picture 77" descr="A drawing of a cartoon character&#10;&#10;Description automatically generated">
            <a:extLst>
              <a:ext uri="{FF2B5EF4-FFF2-40B4-BE49-F238E27FC236}">
                <a16:creationId xmlns:a16="http://schemas.microsoft.com/office/drawing/2014/main" id="{1F48FE18-757D-4085-9300-B974777DC795}"/>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394655" y="61142"/>
            <a:ext cx="922085" cy="914400"/>
          </a:xfrm>
          <a:prstGeom prst="rect">
            <a:avLst/>
          </a:prstGeom>
        </p:spPr>
      </p:pic>
    </p:spTree>
    <p:extLst>
      <p:ext uri="{BB962C8B-B14F-4D97-AF65-F5344CB8AC3E}">
        <p14:creationId xmlns:p14="http://schemas.microsoft.com/office/powerpoint/2010/main" val="2846771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F04D02B2-0CF7-407E-A7F3-CEB52ABEB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C6DDA51F-AA5F-45C8-84DC-CEAE96F27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94" name="Rectangle 5">
              <a:extLst>
                <a:ext uri="{FF2B5EF4-FFF2-40B4-BE49-F238E27FC236}">
                  <a16:creationId xmlns:a16="http://schemas.microsoft.com/office/drawing/2014/main" id="{BF34871E-B64D-47C9-ABC1-518F49729E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95" name="Freeform 6">
              <a:extLst>
                <a:ext uri="{FF2B5EF4-FFF2-40B4-BE49-F238E27FC236}">
                  <a16:creationId xmlns:a16="http://schemas.microsoft.com/office/drawing/2014/main" id="{2EFC3199-B82F-435F-A30D-F593CBD580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6" name="Freeform 7">
              <a:extLst>
                <a:ext uri="{FF2B5EF4-FFF2-40B4-BE49-F238E27FC236}">
                  <a16:creationId xmlns:a16="http://schemas.microsoft.com/office/drawing/2014/main" id="{38E53882-1F61-43E0-B79A-ACED338478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7" name="Freeform 8">
              <a:extLst>
                <a:ext uri="{FF2B5EF4-FFF2-40B4-BE49-F238E27FC236}">
                  <a16:creationId xmlns:a16="http://schemas.microsoft.com/office/drawing/2014/main" id="{F52A5BC5-6859-40F8-8B67-F512117D6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8" name="Freeform 9">
              <a:extLst>
                <a:ext uri="{FF2B5EF4-FFF2-40B4-BE49-F238E27FC236}">
                  <a16:creationId xmlns:a16="http://schemas.microsoft.com/office/drawing/2014/main" id="{CEB5A396-50E3-4BD8-8963-F88BE3D591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9" name="Freeform 10">
              <a:extLst>
                <a:ext uri="{FF2B5EF4-FFF2-40B4-BE49-F238E27FC236}">
                  <a16:creationId xmlns:a16="http://schemas.microsoft.com/office/drawing/2014/main" id="{1188D78F-BD3C-404E-A542-863D7DE02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0" name="Freeform 11">
              <a:extLst>
                <a:ext uri="{FF2B5EF4-FFF2-40B4-BE49-F238E27FC236}">
                  <a16:creationId xmlns:a16="http://schemas.microsoft.com/office/drawing/2014/main" id="{C5F2E59C-EE00-47F4-94B8-5DF072AE5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1" name="Freeform 12">
              <a:extLst>
                <a:ext uri="{FF2B5EF4-FFF2-40B4-BE49-F238E27FC236}">
                  <a16:creationId xmlns:a16="http://schemas.microsoft.com/office/drawing/2014/main" id="{E953844C-2F95-4BCB-925D-89BCF13255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2" name="Freeform 13">
              <a:extLst>
                <a:ext uri="{FF2B5EF4-FFF2-40B4-BE49-F238E27FC236}">
                  <a16:creationId xmlns:a16="http://schemas.microsoft.com/office/drawing/2014/main" id="{16DFAD72-0B21-43D6-BAD6-901CC99407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3" name="Freeform 14">
              <a:extLst>
                <a:ext uri="{FF2B5EF4-FFF2-40B4-BE49-F238E27FC236}">
                  <a16:creationId xmlns:a16="http://schemas.microsoft.com/office/drawing/2014/main" id="{9C3588CC-2440-440D-A141-9206C65A2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4" name="Freeform 15">
              <a:extLst>
                <a:ext uri="{FF2B5EF4-FFF2-40B4-BE49-F238E27FC236}">
                  <a16:creationId xmlns:a16="http://schemas.microsoft.com/office/drawing/2014/main" id="{0A71A2F7-613C-41A9-B808-A8E1BDC233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5" name="Line 16">
              <a:extLst>
                <a:ext uri="{FF2B5EF4-FFF2-40B4-BE49-F238E27FC236}">
                  <a16:creationId xmlns:a16="http://schemas.microsoft.com/office/drawing/2014/main" id="{CCC8072C-0F4A-440E-85F8-21BD6CFCBBF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6" name="Freeform 17">
              <a:extLst>
                <a:ext uri="{FF2B5EF4-FFF2-40B4-BE49-F238E27FC236}">
                  <a16:creationId xmlns:a16="http://schemas.microsoft.com/office/drawing/2014/main" id="{4B4C9869-76AD-4C59-8DD5-6B58C2D71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7" name="Freeform 18">
              <a:extLst>
                <a:ext uri="{FF2B5EF4-FFF2-40B4-BE49-F238E27FC236}">
                  <a16:creationId xmlns:a16="http://schemas.microsoft.com/office/drawing/2014/main" id="{87FF3E02-500A-4F64-8848-E736A2C77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8" name="Freeform 19">
              <a:extLst>
                <a:ext uri="{FF2B5EF4-FFF2-40B4-BE49-F238E27FC236}">
                  <a16:creationId xmlns:a16="http://schemas.microsoft.com/office/drawing/2014/main" id="{60D3FC48-EA2B-469C-AA24-76B0D7DAE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9" name="Freeform 20">
              <a:extLst>
                <a:ext uri="{FF2B5EF4-FFF2-40B4-BE49-F238E27FC236}">
                  <a16:creationId xmlns:a16="http://schemas.microsoft.com/office/drawing/2014/main" id="{457EFF6D-A151-4B71-A304-9746BCC3F7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0" name="Rectangle 21">
              <a:extLst>
                <a:ext uri="{FF2B5EF4-FFF2-40B4-BE49-F238E27FC236}">
                  <a16:creationId xmlns:a16="http://schemas.microsoft.com/office/drawing/2014/main" id="{5272A688-3CE0-4825-B9B5-94092DCF49E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11" name="Freeform 22">
              <a:extLst>
                <a:ext uri="{FF2B5EF4-FFF2-40B4-BE49-F238E27FC236}">
                  <a16:creationId xmlns:a16="http://schemas.microsoft.com/office/drawing/2014/main" id="{92B0BB5B-58FA-47AA-A7CF-6811E1B03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2" name="Freeform 23">
              <a:extLst>
                <a:ext uri="{FF2B5EF4-FFF2-40B4-BE49-F238E27FC236}">
                  <a16:creationId xmlns:a16="http://schemas.microsoft.com/office/drawing/2014/main" id="{5540DDDF-6A7E-4CE4-905A-8D4B83A070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3" name="Freeform 24">
              <a:extLst>
                <a:ext uri="{FF2B5EF4-FFF2-40B4-BE49-F238E27FC236}">
                  <a16:creationId xmlns:a16="http://schemas.microsoft.com/office/drawing/2014/main" id="{809F7269-5CA1-46CB-948C-13787BC475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4" name="Freeform 25">
              <a:extLst>
                <a:ext uri="{FF2B5EF4-FFF2-40B4-BE49-F238E27FC236}">
                  <a16:creationId xmlns:a16="http://schemas.microsoft.com/office/drawing/2014/main" id="{3709D6DA-015F-4C16-94DD-ABEEA131AF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5" name="Freeform 26">
              <a:extLst>
                <a:ext uri="{FF2B5EF4-FFF2-40B4-BE49-F238E27FC236}">
                  <a16:creationId xmlns:a16="http://schemas.microsoft.com/office/drawing/2014/main" id="{8B93C08E-CD79-46A8-BA96-3702505C4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6" name="Freeform 27">
              <a:extLst>
                <a:ext uri="{FF2B5EF4-FFF2-40B4-BE49-F238E27FC236}">
                  <a16:creationId xmlns:a16="http://schemas.microsoft.com/office/drawing/2014/main" id="{04FE9491-C10F-4913-B24A-676F284C1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7" name="Freeform 28">
              <a:extLst>
                <a:ext uri="{FF2B5EF4-FFF2-40B4-BE49-F238E27FC236}">
                  <a16:creationId xmlns:a16="http://schemas.microsoft.com/office/drawing/2014/main" id="{913C482B-C5FC-45AD-8C72-73C16C9395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8" name="Freeform 29">
              <a:extLst>
                <a:ext uri="{FF2B5EF4-FFF2-40B4-BE49-F238E27FC236}">
                  <a16:creationId xmlns:a16="http://schemas.microsoft.com/office/drawing/2014/main" id="{6C188634-D7BC-4AA4-AE9A-84AD81BBAC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9" name="Freeform 30">
              <a:extLst>
                <a:ext uri="{FF2B5EF4-FFF2-40B4-BE49-F238E27FC236}">
                  <a16:creationId xmlns:a16="http://schemas.microsoft.com/office/drawing/2014/main" id="{8E7875E7-9177-4B5A-9E27-0112064F8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20" name="Freeform 31">
              <a:extLst>
                <a:ext uri="{FF2B5EF4-FFF2-40B4-BE49-F238E27FC236}">
                  <a16:creationId xmlns:a16="http://schemas.microsoft.com/office/drawing/2014/main" id="{59B8ABC3-D670-4736-84AB-C73CA4B196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122" name="Picture 2">
            <a:extLst>
              <a:ext uri="{FF2B5EF4-FFF2-40B4-BE49-F238E27FC236}">
                <a16:creationId xmlns:a16="http://schemas.microsoft.com/office/drawing/2014/main" id="{FD8ABCF5-CC25-4369-8CA0-1016BADA2E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124" name="Rectangle 123">
            <a:extLst>
              <a:ext uri="{FF2B5EF4-FFF2-40B4-BE49-F238E27FC236}">
                <a16:creationId xmlns:a16="http://schemas.microsoft.com/office/drawing/2014/main" id="{9A6CAB08-AD55-4410-9A2A-31FA98F24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26" name="Group 125">
            <a:extLst>
              <a:ext uri="{FF2B5EF4-FFF2-40B4-BE49-F238E27FC236}">
                <a16:creationId xmlns:a16="http://schemas.microsoft.com/office/drawing/2014/main" id="{652DAC3A-4FD0-4A8F-92B6-435AA80392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27" name="Rectangle 5">
              <a:extLst>
                <a:ext uri="{FF2B5EF4-FFF2-40B4-BE49-F238E27FC236}">
                  <a16:creationId xmlns:a16="http://schemas.microsoft.com/office/drawing/2014/main" id="{B9D64E40-B368-413D-8A3E-FFCAA54D281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28" name="Freeform 6">
              <a:extLst>
                <a:ext uri="{FF2B5EF4-FFF2-40B4-BE49-F238E27FC236}">
                  <a16:creationId xmlns:a16="http://schemas.microsoft.com/office/drawing/2014/main" id="{5E116B13-6012-4840-AA3B-C716469FB5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29" name="Freeform 7">
              <a:extLst>
                <a:ext uri="{FF2B5EF4-FFF2-40B4-BE49-F238E27FC236}">
                  <a16:creationId xmlns:a16="http://schemas.microsoft.com/office/drawing/2014/main" id="{2EB1A2A7-7168-4A40-A825-DFEAE52C4D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0" name="Freeform 8">
              <a:extLst>
                <a:ext uri="{FF2B5EF4-FFF2-40B4-BE49-F238E27FC236}">
                  <a16:creationId xmlns:a16="http://schemas.microsoft.com/office/drawing/2014/main" id="{90019991-73F1-47C6-A7D4-A9D263127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1" name="Freeform 9">
              <a:extLst>
                <a:ext uri="{FF2B5EF4-FFF2-40B4-BE49-F238E27FC236}">
                  <a16:creationId xmlns:a16="http://schemas.microsoft.com/office/drawing/2014/main" id="{916C4EC5-59EA-4C75-AF70-4873CD1157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2" name="Freeform 10">
              <a:extLst>
                <a:ext uri="{FF2B5EF4-FFF2-40B4-BE49-F238E27FC236}">
                  <a16:creationId xmlns:a16="http://schemas.microsoft.com/office/drawing/2014/main" id="{C8961F09-0B82-40F7-B928-E5AF33930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3" name="Freeform 11">
              <a:extLst>
                <a:ext uri="{FF2B5EF4-FFF2-40B4-BE49-F238E27FC236}">
                  <a16:creationId xmlns:a16="http://schemas.microsoft.com/office/drawing/2014/main" id="{F71479E5-D9A2-476B-B2D2-F67D3478C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4" name="Freeform 12">
              <a:extLst>
                <a:ext uri="{FF2B5EF4-FFF2-40B4-BE49-F238E27FC236}">
                  <a16:creationId xmlns:a16="http://schemas.microsoft.com/office/drawing/2014/main" id="{D6720850-6192-469B-B9BF-FB50183515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5" name="Freeform 13">
              <a:extLst>
                <a:ext uri="{FF2B5EF4-FFF2-40B4-BE49-F238E27FC236}">
                  <a16:creationId xmlns:a16="http://schemas.microsoft.com/office/drawing/2014/main" id="{C431C61F-33D7-4D0A-BBD2-B0FD71E696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6" name="Freeform 14">
              <a:extLst>
                <a:ext uri="{FF2B5EF4-FFF2-40B4-BE49-F238E27FC236}">
                  <a16:creationId xmlns:a16="http://schemas.microsoft.com/office/drawing/2014/main" id="{7EE14CC4-51E1-47A6-8808-25ED854E3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7" name="Freeform 15">
              <a:extLst>
                <a:ext uri="{FF2B5EF4-FFF2-40B4-BE49-F238E27FC236}">
                  <a16:creationId xmlns:a16="http://schemas.microsoft.com/office/drawing/2014/main" id="{38A3C423-01E5-46A5-85C7-AC8ADCEEE5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8" name="Line 16">
              <a:extLst>
                <a:ext uri="{FF2B5EF4-FFF2-40B4-BE49-F238E27FC236}">
                  <a16:creationId xmlns:a16="http://schemas.microsoft.com/office/drawing/2014/main" id="{041BAF2E-E821-41EC-A7B2-BEB2E18338F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39" name="Freeform 17">
              <a:extLst>
                <a:ext uri="{FF2B5EF4-FFF2-40B4-BE49-F238E27FC236}">
                  <a16:creationId xmlns:a16="http://schemas.microsoft.com/office/drawing/2014/main" id="{1A05FB87-BE4B-4B1B-9A30-A3B24375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0" name="Freeform 18">
              <a:extLst>
                <a:ext uri="{FF2B5EF4-FFF2-40B4-BE49-F238E27FC236}">
                  <a16:creationId xmlns:a16="http://schemas.microsoft.com/office/drawing/2014/main" id="{75C9AE77-A22A-4D13-B947-08FBC6803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1" name="Freeform 19">
              <a:extLst>
                <a:ext uri="{FF2B5EF4-FFF2-40B4-BE49-F238E27FC236}">
                  <a16:creationId xmlns:a16="http://schemas.microsoft.com/office/drawing/2014/main" id="{E7BB7678-664B-4C81-B9BC-9B2C5D7E84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2" name="Freeform 20">
              <a:extLst>
                <a:ext uri="{FF2B5EF4-FFF2-40B4-BE49-F238E27FC236}">
                  <a16:creationId xmlns:a16="http://schemas.microsoft.com/office/drawing/2014/main" id="{1EA72C94-7B99-4B7C-BBD6-184C1DBEED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3" name="Rectangle 21">
              <a:extLst>
                <a:ext uri="{FF2B5EF4-FFF2-40B4-BE49-F238E27FC236}">
                  <a16:creationId xmlns:a16="http://schemas.microsoft.com/office/drawing/2014/main" id="{01875D0F-2424-4389-BB79-B7877502E2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44" name="Freeform 22">
              <a:extLst>
                <a:ext uri="{FF2B5EF4-FFF2-40B4-BE49-F238E27FC236}">
                  <a16:creationId xmlns:a16="http://schemas.microsoft.com/office/drawing/2014/main" id="{927F5A31-C681-4932-BEFD-B223D6F20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5" name="Freeform 23">
              <a:extLst>
                <a:ext uri="{FF2B5EF4-FFF2-40B4-BE49-F238E27FC236}">
                  <a16:creationId xmlns:a16="http://schemas.microsoft.com/office/drawing/2014/main" id="{DAD9D8E8-3E55-4DDA-80B0-6508DFC58C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6" name="Freeform 24">
              <a:extLst>
                <a:ext uri="{FF2B5EF4-FFF2-40B4-BE49-F238E27FC236}">
                  <a16:creationId xmlns:a16="http://schemas.microsoft.com/office/drawing/2014/main" id="{D22A1C63-7C05-4DA9-8684-DC69A5D9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7" name="Freeform 25">
              <a:extLst>
                <a:ext uri="{FF2B5EF4-FFF2-40B4-BE49-F238E27FC236}">
                  <a16:creationId xmlns:a16="http://schemas.microsoft.com/office/drawing/2014/main" id="{A8B355B6-F766-4BB2-A54B-CE32BC49A9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8" name="Freeform 26">
              <a:extLst>
                <a:ext uri="{FF2B5EF4-FFF2-40B4-BE49-F238E27FC236}">
                  <a16:creationId xmlns:a16="http://schemas.microsoft.com/office/drawing/2014/main" id="{D8DD30D1-F2F5-4FCF-889A-5AC14EFF6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9" name="Freeform 27">
              <a:extLst>
                <a:ext uri="{FF2B5EF4-FFF2-40B4-BE49-F238E27FC236}">
                  <a16:creationId xmlns:a16="http://schemas.microsoft.com/office/drawing/2014/main" id="{CB2B0458-507D-43E8-B56C-F0CED4CA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0" name="Freeform 28">
              <a:extLst>
                <a:ext uri="{FF2B5EF4-FFF2-40B4-BE49-F238E27FC236}">
                  <a16:creationId xmlns:a16="http://schemas.microsoft.com/office/drawing/2014/main" id="{7675565E-26DD-486E-B047-99568C1FF2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1" name="Freeform 29">
              <a:extLst>
                <a:ext uri="{FF2B5EF4-FFF2-40B4-BE49-F238E27FC236}">
                  <a16:creationId xmlns:a16="http://schemas.microsoft.com/office/drawing/2014/main" id="{5434B238-B1E6-469A-9A4E-26CC34BC3B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2" name="Freeform 30">
              <a:extLst>
                <a:ext uri="{FF2B5EF4-FFF2-40B4-BE49-F238E27FC236}">
                  <a16:creationId xmlns:a16="http://schemas.microsoft.com/office/drawing/2014/main" id="{06B74BB5-A917-465D-92AF-7A24D0854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3" name="Freeform 31">
              <a:extLst>
                <a:ext uri="{FF2B5EF4-FFF2-40B4-BE49-F238E27FC236}">
                  <a16:creationId xmlns:a16="http://schemas.microsoft.com/office/drawing/2014/main" id="{CADDD9FF-E0DA-4B0B-8004-2BDB7DA26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155" name="Picture 2">
            <a:extLst>
              <a:ext uri="{FF2B5EF4-FFF2-40B4-BE49-F238E27FC236}">
                <a16:creationId xmlns:a16="http://schemas.microsoft.com/office/drawing/2014/main" id="{CB54E949-8598-44D5-95F6-C31D8E6500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4DE29C40-56D0-4231-AAAA-45A83562FA8E}"/>
              </a:ext>
            </a:extLst>
          </p:cNvPr>
          <p:cNvSpPr>
            <a:spLocks noGrp="1"/>
          </p:cNvSpPr>
          <p:nvPr>
            <p:ph type="title"/>
          </p:nvPr>
        </p:nvSpPr>
        <p:spPr>
          <a:xfrm>
            <a:off x="853330" y="1134683"/>
            <a:ext cx="2743310" cy="4255024"/>
          </a:xfrm>
        </p:spPr>
        <p:txBody>
          <a:bodyPr>
            <a:normAutofit/>
          </a:bodyPr>
          <a:lstStyle/>
          <a:p>
            <a:r>
              <a:rPr lang="en-US" sz="3300">
                <a:solidFill>
                  <a:srgbClr val="FFFFFF"/>
                </a:solidFill>
              </a:rPr>
              <a:t>Project Description:</a:t>
            </a:r>
          </a:p>
        </p:txBody>
      </p:sp>
      <p:graphicFrame>
        <p:nvGraphicFramePr>
          <p:cNvPr id="86" name="Content Placeholder 2">
            <a:extLst>
              <a:ext uri="{FF2B5EF4-FFF2-40B4-BE49-F238E27FC236}">
                <a16:creationId xmlns:a16="http://schemas.microsoft.com/office/drawing/2014/main" id="{D2FA021C-5D35-4124-9903-AF1187CD23F7}"/>
              </a:ext>
            </a:extLst>
          </p:cNvPr>
          <p:cNvGraphicFramePr>
            <a:graphicFrameLocks noGrp="1"/>
          </p:cNvGraphicFramePr>
          <p:nvPr>
            <p:ph idx="1"/>
            <p:extLst>
              <p:ext uri="{D42A27DB-BD31-4B8C-83A1-F6EECF244321}">
                <p14:modId xmlns:p14="http://schemas.microsoft.com/office/powerpoint/2010/main" val="1427925606"/>
              </p:ext>
            </p:extLst>
          </p:nvPr>
        </p:nvGraphicFramePr>
        <p:xfrm>
          <a:off x="4662188" y="233680"/>
          <a:ext cx="7204771" cy="635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919121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9C40-56D0-4231-AAAA-45A83562FA8E}"/>
              </a:ext>
            </a:extLst>
          </p:cNvPr>
          <p:cNvSpPr>
            <a:spLocks noGrp="1"/>
          </p:cNvSpPr>
          <p:nvPr>
            <p:ph type="title"/>
          </p:nvPr>
        </p:nvSpPr>
        <p:spPr>
          <a:xfrm>
            <a:off x="1153959" y="136395"/>
            <a:ext cx="9905998" cy="882316"/>
          </a:xfrm>
        </p:spPr>
        <p:txBody>
          <a:bodyPr>
            <a:normAutofit/>
          </a:bodyPr>
          <a:lstStyle/>
          <a:p>
            <a:r>
              <a:rPr lang="en-US" dirty="0">
                <a:solidFill>
                  <a:schemeClr val="accent5">
                    <a:lumMod val="75000"/>
                  </a:schemeClr>
                </a:solidFill>
              </a:rPr>
              <a:t>Project Focus GROUPS:</a:t>
            </a:r>
          </a:p>
        </p:txBody>
      </p:sp>
      <p:sp>
        <p:nvSpPr>
          <p:cNvPr id="4" name="Text Placeholder 3">
            <a:extLst>
              <a:ext uri="{FF2B5EF4-FFF2-40B4-BE49-F238E27FC236}">
                <a16:creationId xmlns:a16="http://schemas.microsoft.com/office/drawing/2014/main" id="{A4529620-ADBD-4ADF-8E90-E9011DF5671E}"/>
              </a:ext>
            </a:extLst>
          </p:cNvPr>
          <p:cNvSpPr>
            <a:spLocks noGrp="1"/>
          </p:cNvSpPr>
          <p:nvPr>
            <p:ph type="body" idx="1"/>
          </p:nvPr>
        </p:nvSpPr>
        <p:spPr>
          <a:xfrm>
            <a:off x="1141410" y="1018711"/>
            <a:ext cx="3196899" cy="1707890"/>
          </a:xfrm>
        </p:spPr>
        <p:txBody>
          <a:bodyPr/>
          <a:lstStyle/>
          <a:p>
            <a:r>
              <a:rPr lang="en-US" dirty="0"/>
              <a:t>COMMUNITY OUTREACH GROUP</a:t>
            </a:r>
          </a:p>
        </p:txBody>
      </p:sp>
      <p:sp>
        <p:nvSpPr>
          <p:cNvPr id="5" name="Text Placeholder 4">
            <a:extLst>
              <a:ext uri="{FF2B5EF4-FFF2-40B4-BE49-F238E27FC236}">
                <a16:creationId xmlns:a16="http://schemas.microsoft.com/office/drawing/2014/main" id="{CB87A684-05CE-4DBA-8DF3-BBAD25780A7E}"/>
              </a:ext>
            </a:extLst>
          </p:cNvPr>
          <p:cNvSpPr>
            <a:spLocks noGrp="1"/>
          </p:cNvSpPr>
          <p:nvPr>
            <p:ph type="body" sz="quarter" idx="3"/>
          </p:nvPr>
        </p:nvSpPr>
        <p:spPr>
          <a:xfrm>
            <a:off x="4514766" y="1021883"/>
            <a:ext cx="3184385" cy="1707890"/>
          </a:xfrm>
        </p:spPr>
        <p:txBody>
          <a:bodyPr/>
          <a:lstStyle/>
          <a:p>
            <a:r>
              <a:rPr lang="en-US" dirty="0"/>
              <a:t>PROJECT MANAGEMENT, MARKETING, &amp; CREATIVE EXPRESSION GROUP</a:t>
            </a:r>
          </a:p>
        </p:txBody>
      </p:sp>
      <p:sp>
        <p:nvSpPr>
          <p:cNvPr id="6" name="Text Placeholder 5">
            <a:extLst>
              <a:ext uri="{FF2B5EF4-FFF2-40B4-BE49-F238E27FC236}">
                <a16:creationId xmlns:a16="http://schemas.microsoft.com/office/drawing/2014/main" id="{5CE4D1A4-06E3-4938-B6DD-ECB8CD665795}"/>
              </a:ext>
            </a:extLst>
          </p:cNvPr>
          <p:cNvSpPr>
            <a:spLocks noGrp="1"/>
          </p:cNvSpPr>
          <p:nvPr>
            <p:ph type="body" sz="quarter" idx="13"/>
          </p:nvPr>
        </p:nvSpPr>
        <p:spPr>
          <a:xfrm>
            <a:off x="7852442" y="1018711"/>
            <a:ext cx="3194968" cy="1707890"/>
          </a:xfrm>
        </p:spPr>
        <p:txBody>
          <a:bodyPr/>
          <a:lstStyle/>
          <a:p>
            <a:r>
              <a:rPr lang="en-US" dirty="0"/>
              <a:t>ENGINEERING, SETUP, AND ENERGY EFFICIENCY GROUP</a:t>
            </a:r>
          </a:p>
        </p:txBody>
      </p:sp>
      <p:pic>
        <p:nvPicPr>
          <p:cNvPr id="12" name="Picture 11" descr="A close up of a logo&#10;&#10;Description automatically generated">
            <a:extLst>
              <a:ext uri="{FF2B5EF4-FFF2-40B4-BE49-F238E27FC236}">
                <a16:creationId xmlns:a16="http://schemas.microsoft.com/office/drawing/2014/main" id="{D449F35F-4052-4FEF-9E35-3ABE9DDAA1B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3484" y="3201437"/>
            <a:ext cx="3754825" cy="2779546"/>
          </a:xfrm>
          <a:prstGeom prst="rect">
            <a:avLst/>
          </a:prstGeom>
        </p:spPr>
      </p:pic>
      <p:pic>
        <p:nvPicPr>
          <p:cNvPr id="15" name="Picture 14" descr="A close up of a sign&#10;&#10;Description automatically generated">
            <a:extLst>
              <a:ext uri="{FF2B5EF4-FFF2-40B4-BE49-F238E27FC236}">
                <a16:creationId xmlns:a16="http://schemas.microsoft.com/office/drawing/2014/main" id="{BB5272BE-9C4A-486D-8D29-CDF2F326E8F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611018" y="3061929"/>
            <a:ext cx="2694272" cy="2694272"/>
          </a:xfrm>
          <a:prstGeom prst="rect">
            <a:avLst/>
          </a:prstGeom>
        </p:spPr>
      </p:pic>
      <p:pic>
        <p:nvPicPr>
          <p:cNvPr id="20" name="Picture 19" descr="A close up of a wheel&#10;&#10;Description automatically generated">
            <a:extLst>
              <a:ext uri="{FF2B5EF4-FFF2-40B4-BE49-F238E27FC236}">
                <a16:creationId xmlns:a16="http://schemas.microsoft.com/office/drawing/2014/main" id="{4C003D49-C041-410E-85D6-E8E5AE017C5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287352" y="3061929"/>
            <a:ext cx="1901734" cy="2690076"/>
          </a:xfrm>
          <a:prstGeom prst="rect">
            <a:avLst/>
          </a:prstGeom>
        </p:spPr>
      </p:pic>
    </p:spTree>
    <p:extLst>
      <p:ext uri="{BB962C8B-B14F-4D97-AF65-F5344CB8AC3E}">
        <p14:creationId xmlns:p14="http://schemas.microsoft.com/office/powerpoint/2010/main" val="48549071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76" name="Picture 2">
            <a:extLst>
              <a:ext uri="{FF2B5EF4-FFF2-40B4-BE49-F238E27FC236}">
                <a16:creationId xmlns:a16="http://schemas.microsoft.com/office/drawing/2014/main" id="{B668B10C-F527-4810-8826-AA010AF86A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78" name="Group 77">
            <a:extLst>
              <a:ext uri="{FF2B5EF4-FFF2-40B4-BE49-F238E27FC236}">
                <a16:creationId xmlns:a16="http://schemas.microsoft.com/office/drawing/2014/main" id="{F0A39075-AE6C-46D8-9A36-086E45ED5C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79" name="Group 78">
              <a:extLst>
                <a:ext uri="{FF2B5EF4-FFF2-40B4-BE49-F238E27FC236}">
                  <a16:creationId xmlns:a16="http://schemas.microsoft.com/office/drawing/2014/main" id="{FDAE747B-0ABC-4CB8-AFB4-E6DE36E0E8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91" name="Rectangle 5">
                <a:extLst>
                  <a:ext uri="{FF2B5EF4-FFF2-40B4-BE49-F238E27FC236}">
                    <a16:creationId xmlns:a16="http://schemas.microsoft.com/office/drawing/2014/main" id="{FE329F8E-1718-4855-B139-F6AE2A97900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92" name="Freeform 6">
                <a:extLst>
                  <a:ext uri="{FF2B5EF4-FFF2-40B4-BE49-F238E27FC236}">
                    <a16:creationId xmlns:a16="http://schemas.microsoft.com/office/drawing/2014/main" id="{9E044610-D79A-4360-B394-0103566E51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7">
                <a:extLst>
                  <a:ext uri="{FF2B5EF4-FFF2-40B4-BE49-F238E27FC236}">
                    <a16:creationId xmlns:a16="http://schemas.microsoft.com/office/drawing/2014/main" id="{3F2EA57F-8212-4372-B5B5-27302C3D0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8">
                <a:extLst>
                  <a:ext uri="{FF2B5EF4-FFF2-40B4-BE49-F238E27FC236}">
                    <a16:creationId xmlns:a16="http://schemas.microsoft.com/office/drawing/2014/main" id="{F584643B-6704-4DB9-AD46-BA6BF36E8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9">
                <a:extLst>
                  <a:ext uri="{FF2B5EF4-FFF2-40B4-BE49-F238E27FC236}">
                    <a16:creationId xmlns:a16="http://schemas.microsoft.com/office/drawing/2014/main" id="{7BD94BD4-80D7-4BD7-B7CA-4C82BE4E1E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10">
                <a:extLst>
                  <a:ext uri="{FF2B5EF4-FFF2-40B4-BE49-F238E27FC236}">
                    <a16:creationId xmlns:a16="http://schemas.microsoft.com/office/drawing/2014/main" id="{7194FA88-4ADE-461B-B309-BF84FB389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11">
                <a:extLst>
                  <a:ext uri="{FF2B5EF4-FFF2-40B4-BE49-F238E27FC236}">
                    <a16:creationId xmlns:a16="http://schemas.microsoft.com/office/drawing/2014/main" id="{8874A1A3-C8FA-4C71-8B52-CA76ACBBE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12">
                <a:extLst>
                  <a:ext uri="{FF2B5EF4-FFF2-40B4-BE49-F238E27FC236}">
                    <a16:creationId xmlns:a16="http://schemas.microsoft.com/office/drawing/2014/main" id="{1118F468-FF62-47BF-AD27-825A280513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13">
                <a:extLst>
                  <a:ext uri="{FF2B5EF4-FFF2-40B4-BE49-F238E27FC236}">
                    <a16:creationId xmlns:a16="http://schemas.microsoft.com/office/drawing/2014/main" id="{0F4917F0-1F6C-43F6-A1FD-B76D925EC9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14">
                <a:extLst>
                  <a:ext uri="{FF2B5EF4-FFF2-40B4-BE49-F238E27FC236}">
                    <a16:creationId xmlns:a16="http://schemas.microsoft.com/office/drawing/2014/main" id="{D1235187-C0EA-423B-A548-8F63F1EE6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15">
                <a:extLst>
                  <a:ext uri="{FF2B5EF4-FFF2-40B4-BE49-F238E27FC236}">
                    <a16:creationId xmlns:a16="http://schemas.microsoft.com/office/drawing/2014/main" id="{1DC9955A-81F1-4A1F-B994-A7A725A582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Line 16">
                <a:extLst>
                  <a:ext uri="{FF2B5EF4-FFF2-40B4-BE49-F238E27FC236}">
                    <a16:creationId xmlns:a16="http://schemas.microsoft.com/office/drawing/2014/main" id="{BC27F9DB-4D24-46CC-806E-244C9E5EF7F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3" name="Freeform 17">
                <a:extLst>
                  <a:ext uri="{FF2B5EF4-FFF2-40B4-BE49-F238E27FC236}">
                    <a16:creationId xmlns:a16="http://schemas.microsoft.com/office/drawing/2014/main" id="{3B1402A5-A27D-4978-9A0F-B456723F8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18">
                <a:extLst>
                  <a:ext uri="{FF2B5EF4-FFF2-40B4-BE49-F238E27FC236}">
                    <a16:creationId xmlns:a16="http://schemas.microsoft.com/office/drawing/2014/main" id="{3B4019B5-B125-48D3-9369-402EEDECD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19">
                <a:extLst>
                  <a:ext uri="{FF2B5EF4-FFF2-40B4-BE49-F238E27FC236}">
                    <a16:creationId xmlns:a16="http://schemas.microsoft.com/office/drawing/2014/main" id="{1ABC6B85-188C-4A53-89F4-946AF7289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0">
                <a:extLst>
                  <a:ext uri="{FF2B5EF4-FFF2-40B4-BE49-F238E27FC236}">
                    <a16:creationId xmlns:a16="http://schemas.microsoft.com/office/drawing/2014/main" id="{6D3EFC95-0042-4B75-8C00-A31F3BAC30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Rectangle 21">
                <a:extLst>
                  <a:ext uri="{FF2B5EF4-FFF2-40B4-BE49-F238E27FC236}">
                    <a16:creationId xmlns:a16="http://schemas.microsoft.com/office/drawing/2014/main" id="{2BD9F95D-2DC1-433A-BE1C-8830E98AEBF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8" name="Freeform 22">
                <a:extLst>
                  <a:ext uri="{FF2B5EF4-FFF2-40B4-BE49-F238E27FC236}">
                    <a16:creationId xmlns:a16="http://schemas.microsoft.com/office/drawing/2014/main" id="{BB1B0C62-CEA2-43A2-884F-E78C2561C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23">
                <a:extLst>
                  <a:ext uri="{FF2B5EF4-FFF2-40B4-BE49-F238E27FC236}">
                    <a16:creationId xmlns:a16="http://schemas.microsoft.com/office/drawing/2014/main" id="{91BFFE4F-FF48-4682-AFE8-43A0709754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24">
                <a:extLst>
                  <a:ext uri="{FF2B5EF4-FFF2-40B4-BE49-F238E27FC236}">
                    <a16:creationId xmlns:a16="http://schemas.microsoft.com/office/drawing/2014/main" id="{21551CB4-3B93-46D1-AB4D-79B82C04F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25">
                <a:extLst>
                  <a:ext uri="{FF2B5EF4-FFF2-40B4-BE49-F238E27FC236}">
                    <a16:creationId xmlns:a16="http://schemas.microsoft.com/office/drawing/2014/main" id="{66148579-770E-445B-A669-9ADE0E1FA4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26">
                <a:extLst>
                  <a:ext uri="{FF2B5EF4-FFF2-40B4-BE49-F238E27FC236}">
                    <a16:creationId xmlns:a16="http://schemas.microsoft.com/office/drawing/2014/main" id="{648FEE0F-B7F6-4E49-AA19-ABD48A1A6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3" name="Freeform 27">
                <a:extLst>
                  <a:ext uri="{FF2B5EF4-FFF2-40B4-BE49-F238E27FC236}">
                    <a16:creationId xmlns:a16="http://schemas.microsoft.com/office/drawing/2014/main" id="{87E50AF4-4254-492A-A016-C2CA5240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4" name="Freeform 28">
                <a:extLst>
                  <a:ext uri="{FF2B5EF4-FFF2-40B4-BE49-F238E27FC236}">
                    <a16:creationId xmlns:a16="http://schemas.microsoft.com/office/drawing/2014/main" id="{E5202DFD-6A44-4494-AEF5-1625A31E70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5" name="Freeform 29">
                <a:extLst>
                  <a:ext uri="{FF2B5EF4-FFF2-40B4-BE49-F238E27FC236}">
                    <a16:creationId xmlns:a16="http://schemas.microsoft.com/office/drawing/2014/main" id="{CD4996BF-5FC2-4672-9980-6F1D285601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6" name="Freeform 30">
                <a:extLst>
                  <a:ext uri="{FF2B5EF4-FFF2-40B4-BE49-F238E27FC236}">
                    <a16:creationId xmlns:a16="http://schemas.microsoft.com/office/drawing/2014/main" id="{76380C71-7FA2-44D4-9EE8-C4C65F3491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31">
                <a:extLst>
                  <a:ext uri="{FF2B5EF4-FFF2-40B4-BE49-F238E27FC236}">
                    <a16:creationId xmlns:a16="http://schemas.microsoft.com/office/drawing/2014/main" id="{314CA86D-5432-4CB9-93E6-008B821A5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80" name="Group 79">
              <a:extLst>
                <a:ext uri="{FF2B5EF4-FFF2-40B4-BE49-F238E27FC236}">
                  <a16:creationId xmlns:a16="http://schemas.microsoft.com/office/drawing/2014/main" id="{7413A1FE-A151-4053-A8C0-D54950B30F0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81" name="Freeform 32">
                <a:extLst>
                  <a:ext uri="{FF2B5EF4-FFF2-40B4-BE49-F238E27FC236}">
                    <a16:creationId xmlns:a16="http://schemas.microsoft.com/office/drawing/2014/main" id="{0076BA50-343A-4617-877F-19933F41F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33">
                <a:extLst>
                  <a:ext uri="{FF2B5EF4-FFF2-40B4-BE49-F238E27FC236}">
                    <a16:creationId xmlns:a16="http://schemas.microsoft.com/office/drawing/2014/main" id="{39895BD1-C7B8-443D-8E02-25275F2F64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34">
                <a:extLst>
                  <a:ext uri="{FF2B5EF4-FFF2-40B4-BE49-F238E27FC236}">
                    <a16:creationId xmlns:a16="http://schemas.microsoft.com/office/drawing/2014/main" id="{714ACD52-B5CC-4434-BD3A-F73BC2CDF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35">
                <a:extLst>
                  <a:ext uri="{FF2B5EF4-FFF2-40B4-BE49-F238E27FC236}">
                    <a16:creationId xmlns:a16="http://schemas.microsoft.com/office/drawing/2014/main" id="{F9CE3CBE-86D8-4CE4-A3A4-3F98E0701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36">
                <a:extLst>
                  <a:ext uri="{FF2B5EF4-FFF2-40B4-BE49-F238E27FC236}">
                    <a16:creationId xmlns:a16="http://schemas.microsoft.com/office/drawing/2014/main" id="{FC81626C-51B2-48BD-AC95-6F64B8007B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37">
                <a:extLst>
                  <a:ext uri="{FF2B5EF4-FFF2-40B4-BE49-F238E27FC236}">
                    <a16:creationId xmlns:a16="http://schemas.microsoft.com/office/drawing/2014/main" id="{DCAE047B-EBF2-44A2-B96A-03742C8A3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38">
                <a:extLst>
                  <a:ext uri="{FF2B5EF4-FFF2-40B4-BE49-F238E27FC236}">
                    <a16:creationId xmlns:a16="http://schemas.microsoft.com/office/drawing/2014/main" id="{C47B8990-3FAC-4F52-B5E3-127383E848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39">
                <a:extLst>
                  <a:ext uri="{FF2B5EF4-FFF2-40B4-BE49-F238E27FC236}">
                    <a16:creationId xmlns:a16="http://schemas.microsoft.com/office/drawing/2014/main" id="{72E3B5DA-C98E-4550-AA5A-DC0C439C0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40">
                <a:extLst>
                  <a:ext uri="{FF2B5EF4-FFF2-40B4-BE49-F238E27FC236}">
                    <a16:creationId xmlns:a16="http://schemas.microsoft.com/office/drawing/2014/main" id="{5FCCF02B-17F1-4CF0-8513-B48532A239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Rectangle 41">
                <a:extLst>
                  <a:ext uri="{FF2B5EF4-FFF2-40B4-BE49-F238E27FC236}">
                    <a16:creationId xmlns:a16="http://schemas.microsoft.com/office/drawing/2014/main" id="{C8DF892D-39BF-4E18-BEA8-0E3F926894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4DE29C40-56D0-4231-AAAA-45A83562FA8E}"/>
              </a:ext>
            </a:extLst>
          </p:cNvPr>
          <p:cNvSpPr>
            <a:spLocks noGrp="1"/>
          </p:cNvSpPr>
          <p:nvPr>
            <p:ph type="title"/>
          </p:nvPr>
        </p:nvSpPr>
        <p:spPr>
          <a:xfrm>
            <a:off x="6569957" y="618518"/>
            <a:ext cx="4747088" cy="1478570"/>
          </a:xfrm>
        </p:spPr>
        <p:txBody>
          <a:bodyPr vert="horz" lIns="91440" tIns="45720" rIns="91440" bIns="45720" rtlCol="0" anchor="ctr">
            <a:normAutofit/>
          </a:bodyPr>
          <a:lstStyle/>
          <a:p>
            <a:r>
              <a:rPr lang="en-US"/>
              <a:t>COMMUNITY OUTREACH GROUP:</a:t>
            </a:r>
          </a:p>
        </p:txBody>
      </p:sp>
      <p:sp>
        <p:nvSpPr>
          <p:cNvPr id="119" name="Round Single Corner Rectangle 14">
            <a:extLst>
              <a:ext uri="{FF2B5EF4-FFF2-40B4-BE49-F238E27FC236}">
                <a16:creationId xmlns:a16="http://schemas.microsoft.com/office/drawing/2014/main" id="{134CE246-5E01-46FB-AB9B-B682EFD90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4973" y="808058"/>
            <a:ext cx="3200400" cy="2536764"/>
          </a:xfrm>
          <a:prstGeom prst="round1Rect">
            <a:avLst>
              <a:gd name="adj" fmla="val 6363"/>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A person looking at a computer&#10;&#10;Description automatically generated">
            <a:extLst>
              <a:ext uri="{FF2B5EF4-FFF2-40B4-BE49-F238E27FC236}">
                <a16:creationId xmlns:a16="http://schemas.microsoft.com/office/drawing/2014/main" id="{6D0CDB47-6138-45BF-ABC5-CDD4E291644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33573" y="1160897"/>
            <a:ext cx="2743200" cy="1831086"/>
          </a:xfrm>
          <a:prstGeom prst="rect">
            <a:avLst/>
          </a:prstGeom>
        </p:spPr>
      </p:pic>
      <p:sp>
        <p:nvSpPr>
          <p:cNvPr id="121" name="Round Diagonal Corner Rectangle 19">
            <a:extLst>
              <a:ext uri="{FF2B5EF4-FFF2-40B4-BE49-F238E27FC236}">
                <a16:creationId xmlns:a16="http://schemas.microsoft.com/office/drawing/2014/main" id="{E90BE8E5-3467-4481-87AE-811C83DA8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518" y="807934"/>
            <a:ext cx="1929828" cy="2536763"/>
          </a:xfrm>
          <a:prstGeom prst="round2DiagRect">
            <a:avLst>
              <a:gd name="adj1" fmla="val 0"/>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close up of a sign&#10;&#10;Description automatically generated">
            <a:extLst>
              <a:ext uri="{FF2B5EF4-FFF2-40B4-BE49-F238E27FC236}">
                <a16:creationId xmlns:a16="http://schemas.microsoft.com/office/drawing/2014/main" id="{3BE5F965-D2E4-4892-B848-3D26CB779FB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390340" y="1313525"/>
            <a:ext cx="1472184" cy="1525579"/>
          </a:xfrm>
          <a:prstGeom prst="rect">
            <a:avLst/>
          </a:prstGeom>
        </p:spPr>
      </p:pic>
      <p:sp>
        <p:nvSpPr>
          <p:cNvPr id="123" name="Round Diagonal Corner Rectangle 21">
            <a:extLst>
              <a:ext uri="{FF2B5EF4-FFF2-40B4-BE49-F238E27FC236}">
                <a16:creationId xmlns:a16="http://schemas.microsoft.com/office/drawing/2014/main" id="{208D0B4A-3EC6-4872-80DE-5C6BEEDBA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973" y="3505686"/>
            <a:ext cx="1929828" cy="2536763"/>
          </a:xfrm>
          <a:prstGeom prst="round2DiagRect">
            <a:avLst>
              <a:gd name="adj1" fmla="val 0"/>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25C47AB7-4EA7-4475-A09B-1F929FD2E15F}"/>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033795" y="4056377"/>
            <a:ext cx="1472184" cy="1435379"/>
          </a:xfrm>
          <a:prstGeom prst="rect">
            <a:avLst/>
          </a:prstGeom>
        </p:spPr>
      </p:pic>
      <p:sp>
        <p:nvSpPr>
          <p:cNvPr id="125" name="Round Single Corner Rectangle 15">
            <a:extLst>
              <a:ext uri="{FF2B5EF4-FFF2-40B4-BE49-F238E27FC236}">
                <a16:creationId xmlns:a16="http://schemas.microsoft.com/office/drawing/2014/main" id="{4C93AEC4-C68D-4FEC-9710-EE65945D1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887038" y="3505685"/>
            <a:ext cx="3198287" cy="2536763"/>
          </a:xfrm>
          <a:prstGeom prst="round1Rect">
            <a:avLst>
              <a:gd name="adj" fmla="val 9975"/>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descr="A close up of a logo&#10;&#10;Description automatically generated">
            <a:extLst>
              <a:ext uri="{FF2B5EF4-FFF2-40B4-BE49-F238E27FC236}">
                <a16:creationId xmlns:a16="http://schemas.microsoft.com/office/drawing/2014/main" id="{012D2926-E2E8-4EA5-83A3-DECB3802FFF9}"/>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3114581" y="3861952"/>
            <a:ext cx="2743200" cy="1824228"/>
          </a:xfrm>
          <a:prstGeom prst="rect">
            <a:avLst/>
          </a:prstGeom>
        </p:spPr>
      </p:pic>
      <p:sp>
        <p:nvSpPr>
          <p:cNvPr id="7" name="Text Placeholder 6">
            <a:extLst>
              <a:ext uri="{FF2B5EF4-FFF2-40B4-BE49-F238E27FC236}">
                <a16:creationId xmlns:a16="http://schemas.microsoft.com/office/drawing/2014/main" id="{C6411C54-3322-42E9-9537-B6809AB5BBA2}"/>
              </a:ext>
            </a:extLst>
          </p:cNvPr>
          <p:cNvSpPr>
            <a:spLocks noGrp="1"/>
          </p:cNvSpPr>
          <p:nvPr>
            <p:ph type="body" sz="half" idx="15"/>
          </p:nvPr>
        </p:nvSpPr>
        <p:spPr>
          <a:xfrm>
            <a:off x="6569957" y="2249487"/>
            <a:ext cx="4747087" cy="3541714"/>
          </a:xfrm>
        </p:spPr>
        <p:txBody>
          <a:bodyPr vert="horz" lIns="91440" tIns="45720" rIns="91440" bIns="45720" rtlCol="0">
            <a:normAutofit/>
          </a:bodyPr>
          <a:lstStyle/>
          <a:p>
            <a:r>
              <a:rPr lang="en-US" sz="1800" dirty="0"/>
              <a:t>This group will be responsible on how the team promotes their STEM education and their project to the community.   Members will be required to present at conferences, local events, and maintain a social media presence.  Other activities will include media updates, videos, pictures, contact list, newsletters, public relations, etc.</a:t>
            </a:r>
          </a:p>
        </p:txBody>
      </p:sp>
    </p:spTree>
    <p:extLst>
      <p:ext uri="{BB962C8B-B14F-4D97-AF65-F5344CB8AC3E}">
        <p14:creationId xmlns:p14="http://schemas.microsoft.com/office/powerpoint/2010/main" val="44189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223" name="Picture 2">
            <a:extLst>
              <a:ext uri="{FF2B5EF4-FFF2-40B4-BE49-F238E27FC236}">
                <a16:creationId xmlns:a16="http://schemas.microsoft.com/office/drawing/2014/main" id="{9F2900DB-45BE-4E9A-8BA5-9EA8FA5859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225" name="Group 224">
            <a:extLst>
              <a:ext uri="{FF2B5EF4-FFF2-40B4-BE49-F238E27FC236}">
                <a16:creationId xmlns:a16="http://schemas.microsoft.com/office/drawing/2014/main" id="{89153B7B-F4BE-47E6-96EE-D05D05D2FB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226" name="Group 225">
              <a:extLst>
                <a:ext uri="{FF2B5EF4-FFF2-40B4-BE49-F238E27FC236}">
                  <a16:creationId xmlns:a16="http://schemas.microsoft.com/office/drawing/2014/main" id="{0B07B0E9-55BF-42B7-B33A-FFC901EC4D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8" name="Rectangle 5">
                <a:extLst>
                  <a:ext uri="{FF2B5EF4-FFF2-40B4-BE49-F238E27FC236}">
                    <a16:creationId xmlns:a16="http://schemas.microsoft.com/office/drawing/2014/main" id="{17715367-8BA3-4BF1-96CF-4B4DFED709E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39" name="Freeform 6">
                <a:extLst>
                  <a:ext uri="{FF2B5EF4-FFF2-40B4-BE49-F238E27FC236}">
                    <a16:creationId xmlns:a16="http://schemas.microsoft.com/office/drawing/2014/main" id="{43FA4708-1A66-41A7-BDD8-B34DBCDF41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0" name="Freeform 7">
                <a:extLst>
                  <a:ext uri="{FF2B5EF4-FFF2-40B4-BE49-F238E27FC236}">
                    <a16:creationId xmlns:a16="http://schemas.microsoft.com/office/drawing/2014/main" id="{C2A3A36C-4B64-409E-862F-45AE7F615A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1" name="Freeform 8">
                <a:extLst>
                  <a:ext uri="{FF2B5EF4-FFF2-40B4-BE49-F238E27FC236}">
                    <a16:creationId xmlns:a16="http://schemas.microsoft.com/office/drawing/2014/main" id="{FAD80916-E477-4386-8C52-4364EEC4C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2" name="Freeform 9">
                <a:extLst>
                  <a:ext uri="{FF2B5EF4-FFF2-40B4-BE49-F238E27FC236}">
                    <a16:creationId xmlns:a16="http://schemas.microsoft.com/office/drawing/2014/main" id="{908B3332-DE4C-45D9-961B-244A9D550B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3" name="Freeform 10">
                <a:extLst>
                  <a:ext uri="{FF2B5EF4-FFF2-40B4-BE49-F238E27FC236}">
                    <a16:creationId xmlns:a16="http://schemas.microsoft.com/office/drawing/2014/main" id="{EF934661-BE26-4109-9CD8-83D69B83A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4" name="Freeform 11">
                <a:extLst>
                  <a:ext uri="{FF2B5EF4-FFF2-40B4-BE49-F238E27FC236}">
                    <a16:creationId xmlns:a16="http://schemas.microsoft.com/office/drawing/2014/main" id="{BA71BF6D-5648-446C-BF36-50BBB83A5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5" name="Freeform 12">
                <a:extLst>
                  <a:ext uri="{FF2B5EF4-FFF2-40B4-BE49-F238E27FC236}">
                    <a16:creationId xmlns:a16="http://schemas.microsoft.com/office/drawing/2014/main" id="{4E4EEEC8-DE29-45A2-8DF1-56D2332CB9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6" name="Freeform 13">
                <a:extLst>
                  <a:ext uri="{FF2B5EF4-FFF2-40B4-BE49-F238E27FC236}">
                    <a16:creationId xmlns:a16="http://schemas.microsoft.com/office/drawing/2014/main" id="{96527593-3EC7-4DEC-BEF8-978B80C57B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7" name="Freeform 14">
                <a:extLst>
                  <a:ext uri="{FF2B5EF4-FFF2-40B4-BE49-F238E27FC236}">
                    <a16:creationId xmlns:a16="http://schemas.microsoft.com/office/drawing/2014/main" id="{B7D15498-CECC-4EB3-8578-7A11C5E13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8" name="Freeform 15">
                <a:extLst>
                  <a:ext uri="{FF2B5EF4-FFF2-40B4-BE49-F238E27FC236}">
                    <a16:creationId xmlns:a16="http://schemas.microsoft.com/office/drawing/2014/main" id="{DECB52DE-CEBD-4AC7-9B74-B2341DB1A1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9" name="Line 16">
                <a:extLst>
                  <a:ext uri="{FF2B5EF4-FFF2-40B4-BE49-F238E27FC236}">
                    <a16:creationId xmlns:a16="http://schemas.microsoft.com/office/drawing/2014/main" id="{39CA1E92-CEFC-4939-B07E-4E3E362AB49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0" name="Freeform 17">
                <a:extLst>
                  <a:ext uri="{FF2B5EF4-FFF2-40B4-BE49-F238E27FC236}">
                    <a16:creationId xmlns:a16="http://schemas.microsoft.com/office/drawing/2014/main" id="{DFD9EF11-8DE2-46E9-96AD-F0255E606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1" name="Freeform 18">
                <a:extLst>
                  <a:ext uri="{FF2B5EF4-FFF2-40B4-BE49-F238E27FC236}">
                    <a16:creationId xmlns:a16="http://schemas.microsoft.com/office/drawing/2014/main" id="{B730FE0D-D00A-4221-9544-578A9393A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2" name="Freeform 19">
                <a:extLst>
                  <a:ext uri="{FF2B5EF4-FFF2-40B4-BE49-F238E27FC236}">
                    <a16:creationId xmlns:a16="http://schemas.microsoft.com/office/drawing/2014/main" id="{66D2ED0D-4698-418C-9C17-F7EC8AC7C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3" name="Freeform 20">
                <a:extLst>
                  <a:ext uri="{FF2B5EF4-FFF2-40B4-BE49-F238E27FC236}">
                    <a16:creationId xmlns:a16="http://schemas.microsoft.com/office/drawing/2014/main" id="{088EA706-54CF-46A1-989B-DCDA39E472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4" name="Rectangle 21">
                <a:extLst>
                  <a:ext uri="{FF2B5EF4-FFF2-40B4-BE49-F238E27FC236}">
                    <a16:creationId xmlns:a16="http://schemas.microsoft.com/office/drawing/2014/main" id="{401B2485-73F4-4B8E-8B63-9D2578DD70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55" name="Freeform 22">
                <a:extLst>
                  <a:ext uri="{FF2B5EF4-FFF2-40B4-BE49-F238E27FC236}">
                    <a16:creationId xmlns:a16="http://schemas.microsoft.com/office/drawing/2014/main" id="{D5566958-3F51-4EFB-839A-8245DAEC4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6" name="Freeform 23">
                <a:extLst>
                  <a:ext uri="{FF2B5EF4-FFF2-40B4-BE49-F238E27FC236}">
                    <a16:creationId xmlns:a16="http://schemas.microsoft.com/office/drawing/2014/main" id="{F8A032B1-862D-45B5-B575-6DFEA9DB8C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7" name="Freeform 24">
                <a:extLst>
                  <a:ext uri="{FF2B5EF4-FFF2-40B4-BE49-F238E27FC236}">
                    <a16:creationId xmlns:a16="http://schemas.microsoft.com/office/drawing/2014/main" id="{4E57092F-1CAF-452E-ABEE-B01ADD884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8" name="Freeform 25">
                <a:extLst>
                  <a:ext uri="{FF2B5EF4-FFF2-40B4-BE49-F238E27FC236}">
                    <a16:creationId xmlns:a16="http://schemas.microsoft.com/office/drawing/2014/main" id="{09B5F429-B5BF-49EF-B17B-7D49549D73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9" name="Freeform 26">
                <a:extLst>
                  <a:ext uri="{FF2B5EF4-FFF2-40B4-BE49-F238E27FC236}">
                    <a16:creationId xmlns:a16="http://schemas.microsoft.com/office/drawing/2014/main" id="{A304B2FF-D137-4AED-8B2B-809CFF085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0" name="Freeform 27">
                <a:extLst>
                  <a:ext uri="{FF2B5EF4-FFF2-40B4-BE49-F238E27FC236}">
                    <a16:creationId xmlns:a16="http://schemas.microsoft.com/office/drawing/2014/main" id="{B381434F-C901-4133-965F-BA5415E42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1" name="Freeform 28">
                <a:extLst>
                  <a:ext uri="{FF2B5EF4-FFF2-40B4-BE49-F238E27FC236}">
                    <a16:creationId xmlns:a16="http://schemas.microsoft.com/office/drawing/2014/main" id="{5F2FBB06-BA45-45DB-95B5-8946846453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2" name="Freeform 29">
                <a:extLst>
                  <a:ext uri="{FF2B5EF4-FFF2-40B4-BE49-F238E27FC236}">
                    <a16:creationId xmlns:a16="http://schemas.microsoft.com/office/drawing/2014/main" id="{23822AF6-2856-4BD3-A1EF-C3D067BD73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3" name="Freeform 30">
                <a:extLst>
                  <a:ext uri="{FF2B5EF4-FFF2-40B4-BE49-F238E27FC236}">
                    <a16:creationId xmlns:a16="http://schemas.microsoft.com/office/drawing/2014/main" id="{8B81EDF4-9304-4828-A921-7FE728B0D8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4" name="Freeform 31">
                <a:extLst>
                  <a:ext uri="{FF2B5EF4-FFF2-40B4-BE49-F238E27FC236}">
                    <a16:creationId xmlns:a16="http://schemas.microsoft.com/office/drawing/2014/main" id="{3AB3EA0A-CC12-4273-8433-AC3C0F036A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227" name="Group 226">
              <a:extLst>
                <a:ext uri="{FF2B5EF4-FFF2-40B4-BE49-F238E27FC236}">
                  <a16:creationId xmlns:a16="http://schemas.microsoft.com/office/drawing/2014/main" id="{CE39DA27-6B3C-40A3-AFB3-87C13910AA6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28" name="Freeform 32">
                <a:extLst>
                  <a:ext uri="{FF2B5EF4-FFF2-40B4-BE49-F238E27FC236}">
                    <a16:creationId xmlns:a16="http://schemas.microsoft.com/office/drawing/2014/main" id="{AB4D643C-A4A6-4072-8969-785203BC4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9" name="Freeform 33">
                <a:extLst>
                  <a:ext uri="{FF2B5EF4-FFF2-40B4-BE49-F238E27FC236}">
                    <a16:creationId xmlns:a16="http://schemas.microsoft.com/office/drawing/2014/main" id="{34393A2F-2B16-4393-9B58-FACCA4FB50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0" name="Freeform 34">
                <a:extLst>
                  <a:ext uri="{FF2B5EF4-FFF2-40B4-BE49-F238E27FC236}">
                    <a16:creationId xmlns:a16="http://schemas.microsoft.com/office/drawing/2014/main" id="{A30606E6-5C64-4F3C-80BC-623FA46EDF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1" name="Freeform 35">
                <a:extLst>
                  <a:ext uri="{FF2B5EF4-FFF2-40B4-BE49-F238E27FC236}">
                    <a16:creationId xmlns:a16="http://schemas.microsoft.com/office/drawing/2014/main" id="{F85BC413-E4FA-4A6C-BE2C-D2F1CEED36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2" name="Freeform 36">
                <a:extLst>
                  <a:ext uri="{FF2B5EF4-FFF2-40B4-BE49-F238E27FC236}">
                    <a16:creationId xmlns:a16="http://schemas.microsoft.com/office/drawing/2014/main" id="{A4A958BD-B791-43FB-813D-6E2F38EBC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3" name="Freeform 37">
                <a:extLst>
                  <a:ext uri="{FF2B5EF4-FFF2-40B4-BE49-F238E27FC236}">
                    <a16:creationId xmlns:a16="http://schemas.microsoft.com/office/drawing/2014/main" id="{4B57BB84-31CE-44C9-A30C-E9D681C36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4" name="Freeform 38">
                <a:extLst>
                  <a:ext uri="{FF2B5EF4-FFF2-40B4-BE49-F238E27FC236}">
                    <a16:creationId xmlns:a16="http://schemas.microsoft.com/office/drawing/2014/main" id="{428C7C72-9BCF-41F2-9FAD-7FEB97B0D1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5" name="Freeform 39">
                <a:extLst>
                  <a:ext uri="{FF2B5EF4-FFF2-40B4-BE49-F238E27FC236}">
                    <a16:creationId xmlns:a16="http://schemas.microsoft.com/office/drawing/2014/main" id="{FD02A208-EE14-49D1-B9EB-B46D348BB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6" name="Freeform 40">
                <a:extLst>
                  <a:ext uri="{FF2B5EF4-FFF2-40B4-BE49-F238E27FC236}">
                    <a16:creationId xmlns:a16="http://schemas.microsoft.com/office/drawing/2014/main" id="{21C62918-B233-4DDD-ABB5-66769679B5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7" name="Rectangle 41">
                <a:extLst>
                  <a:ext uri="{FF2B5EF4-FFF2-40B4-BE49-F238E27FC236}">
                    <a16:creationId xmlns:a16="http://schemas.microsoft.com/office/drawing/2014/main" id="{19A50CB7-ECAE-4301-A5F0-73D64268EB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grpSp>
        <p:nvGrpSpPr>
          <p:cNvPr id="266" name="Group 265">
            <a:extLst>
              <a:ext uri="{FF2B5EF4-FFF2-40B4-BE49-F238E27FC236}">
                <a16:creationId xmlns:a16="http://schemas.microsoft.com/office/drawing/2014/main" id="{7FF5C675-8A85-433E-8B62-972333B7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267" name="Rectangle 266">
              <a:extLst>
                <a:ext uri="{FF2B5EF4-FFF2-40B4-BE49-F238E27FC236}">
                  <a16:creationId xmlns:a16="http://schemas.microsoft.com/office/drawing/2014/main" id="{4B4E3796-B034-4A3E-AD1A-85F6741A5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8" name="Picture 2">
              <a:extLst>
                <a:ext uri="{FF2B5EF4-FFF2-40B4-BE49-F238E27FC236}">
                  <a16:creationId xmlns:a16="http://schemas.microsoft.com/office/drawing/2014/main" id="{818E0124-72E5-411B-8319-A8F139E67802}"/>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grpSp>
        <p:nvGrpSpPr>
          <p:cNvPr id="270" name="Group 269">
            <a:extLst>
              <a:ext uri="{FF2B5EF4-FFF2-40B4-BE49-F238E27FC236}">
                <a16:creationId xmlns:a16="http://schemas.microsoft.com/office/drawing/2014/main" id="{C785F9A1-914D-4976-B317-B340DD6F0C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1779"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71" name="Rectangle 5">
              <a:extLst>
                <a:ext uri="{FF2B5EF4-FFF2-40B4-BE49-F238E27FC236}">
                  <a16:creationId xmlns:a16="http://schemas.microsoft.com/office/drawing/2014/main" id="{2AE2AA4F-0372-4B84-B7F4-F5970331635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72" name="Freeform 6">
              <a:extLst>
                <a:ext uri="{FF2B5EF4-FFF2-40B4-BE49-F238E27FC236}">
                  <a16:creationId xmlns:a16="http://schemas.microsoft.com/office/drawing/2014/main" id="{9405758E-D072-4AD3-902C-6FDCE4BBBC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3" name="Freeform 7">
              <a:extLst>
                <a:ext uri="{FF2B5EF4-FFF2-40B4-BE49-F238E27FC236}">
                  <a16:creationId xmlns:a16="http://schemas.microsoft.com/office/drawing/2014/main" id="{FE726456-FBB1-4CC2-BD2E-B015F8DFD3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4" name="Rectangle 8">
              <a:extLst>
                <a:ext uri="{FF2B5EF4-FFF2-40B4-BE49-F238E27FC236}">
                  <a16:creationId xmlns:a16="http://schemas.microsoft.com/office/drawing/2014/main" id="{0B8E6F6A-0965-4138-AAE1-7CC815534A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75" name="Freeform 9">
              <a:extLst>
                <a:ext uri="{FF2B5EF4-FFF2-40B4-BE49-F238E27FC236}">
                  <a16:creationId xmlns:a16="http://schemas.microsoft.com/office/drawing/2014/main" id="{D4A2F20A-DF8D-4C04-B2F1-5F0DB130B9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6" name="Freeform 10">
              <a:extLst>
                <a:ext uri="{FF2B5EF4-FFF2-40B4-BE49-F238E27FC236}">
                  <a16:creationId xmlns:a16="http://schemas.microsoft.com/office/drawing/2014/main" id="{7AB3FC9E-4FE6-4962-AFF7-3F793F54A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7" name="Freeform 11">
              <a:extLst>
                <a:ext uri="{FF2B5EF4-FFF2-40B4-BE49-F238E27FC236}">
                  <a16:creationId xmlns:a16="http://schemas.microsoft.com/office/drawing/2014/main" id="{669BD32A-ED50-4B3E-A555-3E650F318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8" name="Freeform 12">
              <a:extLst>
                <a:ext uri="{FF2B5EF4-FFF2-40B4-BE49-F238E27FC236}">
                  <a16:creationId xmlns:a16="http://schemas.microsoft.com/office/drawing/2014/main" id="{40EC9856-B0F2-4010-84F6-57110770C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9" name="Freeform 13">
              <a:extLst>
                <a:ext uri="{FF2B5EF4-FFF2-40B4-BE49-F238E27FC236}">
                  <a16:creationId xmlns:a16="http://schemas.microsoft.com/office/drawing/2014/main" id="{595117CC-E74F-4808-9AE3-92B051D9B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0" name="Freeform 14">
              <a:extLst>
                <a:ext uri="{FF2B5EF4-FFF2-40B4-BE49-F238E27FC236}">
                  <a16:creationId xmlns:a16="http://schemas.microsoft.com/office/drawing/2014/main" id="{890B6ACC-0E70-4172-95F6-6EC69C74D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1" name="Freeform 15">
              <a:extLst>
                <a:ext uri="{FF2B5EF4-FFF2-40B4-BE49-F238E27FC236}">
                  <a16:creationId xmlns:a16="http://schemas.microsoft.com/office/drawing/2014/main" id="{D95D07C9-0BA8-45AE-A4B1-BC13B464A1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2" name="Freeform 16">
              <a:extLst>
                <a:ext uri="{FF2B5EF4-FFF2-40B4-BE49-F238E27FC236}">
                  <a16:creationId xmlns:a16="http://schemas.microsoft.com/office/drawing/2014/main" id="{C74750D5-2C12-499F-8DCE-EF0C16D810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3" name="Freeform 17">
              <a:extLst>
                <a:ext uri="{FF2B5EF4-FFF2-40B4-BE49-F238E27FC236}">
                  <a16:creationId xmlns:a16="http://schemas.microsoft.com/office/drawing/2014/main" id="{9E2750D8-9F13-46E3-A129-94AEC36A7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4" name="Freeform 18">
              <a:extLst>
                <a:ext uri="{FF2B5EF4-FFF2-40B4-BE49-F238E27FC236}">
                  <a16:creationId xmlns:a16="http://schemas.microsoft.com/office/drawing/2014/main" id="{57F0E6E3-89E6-4D9C-B576-DA509892B9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5" name="Freeform 19">
              <a:extLst>
                <a:ext uri="{FF2B5EF4-FFF2-40B4-BE49-F238E27FC236}">
                  <a16:creationId xmlns:a16="http://schemas.microsoft.com/office/drawing/2014/main" id="{9C0CBFCD-212D-4717-8C66-5587EE0903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6" name="Freeform 20">
              <a:extLst>
                <a:ext uri="{FF2B5EF4-FFF2-40B4-BE49-F238E27FC236}">
                  <a16:creationId xmlns:a16="http://schemas.microsoft.com/office/drawing/2014/main" id="{2D2DE3E4-763D-441B-9E18-4D80B1F257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7" name="Freeform 21">
              <a:extLst>
                <a:ext uri="{FF2B5EF4-FFF2-40B4-BE49-F238E27FC236}">
                  <a16:creationId xmlns:a16="http://schemas.microsoft.com/office/drawing/2014/main" id="{1E05A5C7-CC8E-4EB7-B3C6-5256E1DFA6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8" name="Freeform 22">
              <a:extLst>
                <a:ext uri="{FF2B5EF4-FFF2-40B4-BE49-F238E27FC236}">
                  <a16:creationId xmlns:a16="http://schemas.microsoft.com/office/drawing/2014/main" id="{75197A4A-46CA-4C4D-861E-408AC37F4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9" name="Freeform 23">
              <a:extLst>
                <a:ext uri="{FF2B5EF4-FFF2-40B4-BE49-F238E27FC236}">
                  <a16:creationId xmlns:a16="http://schemas.microsoft.com/office/drawing/2014/main" id="{608D3D40-462C-4014-8F86-29D1065FD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0" name="Freeform 24">
              <a:extLst>
                <a:ext uri="{FF2B5EF4-FFF2-40B4-BE49-F238E27FC236}">
                  <a16:creationId xmlns:a16="http://schemas.microsoft.com/office/drawing/2014/main" id="{D3229829-DD99-49CB-9EC0-78415110F37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1" name="Freeform 25">
              <a:extLst>
                <a:ext uri="{FF2B5EF4-FFF2-40B4-BE49-F238E27FC236}">
                  <a16:creationId xmlns:a16="http://schemas.microsoft.com/office/drawing/2014/main" id="{6A9CB519-0CCC-43D9-8E7A-51C37E78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2" name="Freeform 26">
              <a:extLst>
                <a:ext uri="{FF2B5EF4-FFF2-40B4-BE49-F238E27FC236}">
                  <a16:creationId xmlns:a16="http://schemas.microsoft.com/office/drawing/2014/main" id="{CF3862FE-29F3-44BB-9D07-5A156B0972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3" name="Freeform 27">
              <a:extLst>
                <a:ext uri="{FF2B5EF4-FFF2-40B4-BE49-F238E27FC236}">
                  <a16:creationId xmlns:a16="http://schemas.microsoft.com/office/drawing/2014/main" id="{A979D5EA-5C9A-477B-B59F-82E2BA5CE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4" name="Freeform 28">
              <a:extLst>
                <a:ext uri="{FF2B5EF4-FFF2-40B4-BE49-F238E27FC236}">
                  <a16:creationId xmlns:a16="http://schemas.microsoft.com/office/drawing/2014/main" id="{6CD5DBAF-645E-44CB-AE3C-7D0DE26AFB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5" name="Freeform 29">
              <a:extLst>
                <a:ext uri="{FF2B5EF4-FFF2-40B4-BE49-F238E27FC236}">
                  <a16:creationId xmlns:a16="http://schemas.microsoft.com/office/drawing/2014/main" id="{D1A22D1B-67EB-413A-BBEB-3FBFB1006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6" name="Freeform 30">
              <a:extLst>
                <a:ext uri="{FF2B5EF4-FFF2-40B4-BE49-F238E27FC236}">
                  <a16:creationId xmlns:a16="http://schemas.microsoft.com/office/drawing/2014/main" id="{D8E3D532-E05E-40CC-B74A-BEEA7BBEDB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7" name="Freeform 31">
              <a:extLst>
                <a:ext uri="{FF2B5EF4-FFF2-40B4-BE49-F238E27FC236}">
                  <a16:creationId xmlns:a16="http://schemas.microsoft.com/office/drawing/2014/main" id="{5E552923-7BD3-407F-9B12-5838050181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8" name="Freeform 32">
              <a:extLst>
                <a:ext uri="{FF2B5EF4-FFF2-40B4-BE49-F238E27FC236}">
                  <a16:creationId xmlns:a16="http://schemas.microsoft.com/office/drawing/2014/main" id="{DF381AD7-ABB7-4FB7-9B36-62C47958BF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9" name="Rectangle 33">
              <a:extLst>
                <a:ext uri="{FF2B5EF4-FFF2-40B4-BE49-F238E27FC236}">
                  <a16:creationId xmlns:a16="http://schemas.microsoft.com/office/drawing/2014/main" id="{55CA4B15-15B0-4E9E-9A25-572398B313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00" name="Freeform 34">
              <a:extLst>
                <a:ext uri="{FF2B5EF4-FFF2-40B4-BE49-F238E27FC236}">
                  <a16:creationId xmlns:a16="http://schemas.microsoft.com/office/drawing/2014/main" id="{DC618A79-2BF7-4B7D-B4D0-5704ACD1AF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1" name="Freeform 35">
              <a:extLst>
                <a:ext uri="{FF2B5EF4-FFF2-40B4-BE49-F238E27FC236}">
                  <a16:creationId xmlns:a16="http://schemas.microsoft.com/office/drawing/2014/main" id="{3D6DF204-2F07-42CD-809A-9E52AC8A4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2" name="Freeform 36">
              <a:extLst>
                <a:ext uri="{FF2B5EF4-FFF2-40B4-BE49-F238E27FC236}">
                  <a16:creationId xmlns:a16="http://schemas.microsoft.com/office/drawing/2014/main" id="{91DE9D6C-34ED-40C7-9A13-8DBCAABB7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3" name="Freeform 37">
              <a:extLst>
                <a:ext uri="{FF2B5EF4-FFF2-40B4-BE49-F238E27FC236}">
                  <a16:creationId xmlns:a16="http://schemas.microsoft.com/office/drawing/2014/main" id="{1FA67630-5F58-447B-92A3-FCF6A17C77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4" name="Freeform 38">
              <a:extLst>
                <a:ext uri="{FF2B5EF4-FFF2-40B4-BE49-F238E27FC236}">
                  <a16:creationId xmlns:a16="http://schemas.microsoft.com/office/drawing/2014/main" id="{F7714E5F-8563-4441-869B-1C3A7A54F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5" name="Freeform 39">
              <a:extLst>
                <a:ext uri="{FF2B5EF4-FFF2-40B4-BE49-F238E27FC236}">
                  <a16:creationId xmlns:a16="http://schemas.microsoft.com/office/drawing/2014/main" id="{E316ABCD-A6C8-4992-BB97-86776F58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6" name="Freeform 40">
              <a:extLst>
                <a:ext uri="{FF2B5EF4-FFF2-40B4-BE49-F238E27FC236}">
                  <a16:creationId xmlns:a16="http://schemas.microsoft.com/office/drawing/2014/main" id="{C1BF4675-2ABD-42AB-BD1A-AEE1F305C2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7" name="Freeform 41">
              <a:extLst>
                <a:ext uri="{FF2B5EF4-FFF2-40B4-BE49-F238E27FC236}">
                  <a16:creationId xmlns:a16="http://schemas.microsoft.com/office/drawing/2014/main" id="{3DDA76F0-835D-4F1E-A16C-2096C0A1C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8" name="Freeform 42">
              <a:extLst>
                <a:ext uri="{FF2B5EF4-FFF2-40B4-BE49-F238E27FC236}">
                  <a16:creationId xmlns:a16="http://schemas.microsoft.com/office/drawing/2014/main" id="{5E7E7576-6EA1-4512-A61E-0101CD145C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9" name="Freeform 43">
              <a:extLst>
                <a:ext uri="{FF2B5EF4-FFF2-40B4-BE49-F238E27FC236}">
                  <a16:creationId xmlns:a16="http://schemas.microsoft.com/office/drawing/2014/main" id="{ED8BDDBB-29FD-48A3-83CB-9FA138E6D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0" name="Freeform 44">
              <a:extLst>
                <a:ext uri="{FF2B5EF4-FFF2-40B4-BE49-F238E27FC236}">
                  <a16:creationId xmlns:a16="http://schemas.microsoft.com/office/drawing/2014/main" id="{0A2D8F38-A265-46AD-A3B4-A41814275D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1" name="Rectangle 45">
              <a:extLst>
                <a:ext uri="{FF2B5EF4-FFF2-40B4-BE49-F238E27FC236}">
                  <a16:creationId xmlns:a16="http://schemas.microsoft.com/office/drawing/2014/main" id="{41EADFC9-33E0-4262-8F29-B6B30A3777D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12" name="Freeform 46">
              <a:extLst>
                <a:ext uri="{FF2B5EF4-FFF2-40B4-BE49-F238E27FC236}">
                  <a16:creationId xmlns:a16="http://schemas.microsoft.com/office/drawing/2014/main" id="{D78E413D-77D6-4CC8-92A5-29759F86E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3" name="Freeform 47">
              <a:extLst>
                <a:ext uri="{FF2B5EF4-FFF2-40B4-BE49-F238E27FC236}">
                  <a16:creationId xmlns:a16="http://schemas.microsoft.com/office/drawing/2014/main" id="{902171DA-8C2A-4217-992F-B80AE56681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4" name="Freeform 48">
              <a:extLst>
                <a:ext uri="{FF2B5EF4-FFF2-40B4-BE49-F238E27FC236}">
                  <a16:creationId xmlns:a16="http://schemas.microsoft.com/office/drawing/2014/main" id="{F52A3954-9682-4B04-BA90-2287CD1F02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5" name="Freeform 49">
              <a:extLst>
                <a:ext uri="{FF2B5EF4-FFF2-40B4-BE49-F238E27FC236}">
                  <a16:creationId xmlns:a16="http://schemas.microsoft.com/office/drawing/2014/main" id="{D60C3A05-4B47-43C6-BAAB-83C06F42BB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6" name="Freeform 50">
              <a:extLst>
                <a:ext uri="{FF2B5EF4-FFF2-40B4-BE49-F238E27FC236}">
                  <a16:creationId xmlns:a16="http://schemas.microsoft.com/office/drawing/2014/main" id="{401B64E2-BA91-468B-8555-ABCA47A362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7" name="Freeform 51">
              <a:extLst>
                <a:ext uri="{FF2B5EF4-FFF2-40B4-BE49-F238E27FC236}">
                  <a16:creationId xmlns:a16="http://schemas.microsoft.com/office/drawing/2014/main" id="{8DF0C80D-9A4C-4F11-A2FD-3DB7CDA682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8" name="Freeform 52">
              <a:extLst>
                <a:ext uri="{FF2B5EF4-FFF2-40B4-BE49-F238E27FC236}">
                  <a16:creationId xmlns:a16="http://schemas.microsoft.com/office/drawing/2014/main" id="{06F64E4C-7BB2-4AFD-936F-9316A419B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9" name="Freeform 53">
              <a:extLst>
                <a:ext uri="{FF2B5EF4-FFF2-40B4-BE49-F238E27FC236}">
                  <a16:creationId xmlns:a16="http://schemas.microsoft.com/office/drawing/2014/main" id="{5BF078F4-D2A8-457E-8D90-8D4C38C86E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0" name="Freeform 54">
              <a:extLst>
                <a:ext uri="{FF2B5EF4-FFF2-40B4-BE49-F238E27FC236}">
                  <a16:creationId xmlns:a16="http://schemas.microsoft.com/office/drawing/2014/main" id="{4585F3CA-FCAC-4FD0-9929-39F31E12D8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1" name="Freeform 55">
              <a:extLst>
                <a:ext uri="{FF2B5EF4-FFF2-40B4-BE49-F238E27FC236}">
                  <a16:creationId xmlns:a16="http://schemas.microsoft.com/office/drawing/2014/main" id="{F62D2833-E344-478F-B6F9-814BC27B24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2" name="Freeform 56">
              <a:extLst>
                <a:ext uri="{FF2B5EF4-FFF2-40B4-BE49-F238E27FC236}">
                  <a16:creationId xmlns:a16="http://schemas.microsoft.com/office/drawing/2014/main" id="{8C206124-341E-4954-9597-120E6E3C81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3" name="Freeform 57">
              <a:extLst>
                <a:ext uri="{FF2B5EF4-FFF2-40B4-BE49-F238E27FC236}">
                  <a16:creationId xmlns:a16="http://schemas.microsoft.com/office/drawing/2014/main" id="{0E2455E7-C7B2-43E7-845B-EDE9C8987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4" name="Freeform 58">
              <a:extLst>
                <a:ext uri="{FF2B5EF4-FFF2-40B4-BE49-F238E27FC236}">
                  <a16:creationId xmlns:a16="http://schemas.microsoft.com/office/drawing/2014/main" id="{FBB2D8D5-591D-4199-A582-1F8C2E0BAE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4DE29C40-56D0-4231-AAAA-45A83562FA8E}"/>
              </a:ext>
            </a:extLst>
          </p:cNvPr>
          <p:cNvSpPr>
            <a:spLocks noGrp="1"/>
          </p:cNvSpPr>
          <p:nvPr>
            <p:ph type="title"/>
          </p:nvPr>
        </p:nvSpPr>
        <p:spPr>
          <a:xfrm>
            <a:off x="5491209" y="618518"/>
            <a:ext cx="5877676" cy="1478570"/>
          </a:xfrm>
        </p:spPr>
        <p:txBody>
          <a:bodyPr vert="horz" lIns="91440" tIns="45720" rIns="91440" bIns="45720" rtlCol="0" anchor="ctr">
            <a:normAutofit/>
          </a:bodyPr>
          <a:lstStyle/>
          <a:p>
            <a:r>
              <a:rPr lang="en-US" sz="3300"/>
              <a:t>Project Management, marketing, &amp; Creative expression group:</a:t>
            </a:r>
          </a:p>
        </p:txBody>
      </p:sp>
      <p:pic>
        <p:nvPicPr>
          <p:cNvPr id="110" name="Picture 109" descr="A picture containing circuit&#10;&#10;Description automatically generated">
            <a:extLst>
              <a:ext uri="{FF2B5EF4-FFF2-40B4-BE49-F238E27FC236}">
                <a16:creationId xmlns:a16="http://schemas.microsoft.com/office/drawing/2014/main" id="{B3512DF5-6172-4158-AF9C-F20CFB5680A0}"/>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088"/>
          <a:stretch/>
        </p:blipFill>
        <p:spPr>
          <a:xfrm>
            <a:off x="-5597" y="1"/>
            <a:ext cx="4635583" cy="3427413"/>
          </a:xfrm>
          <a:custGeom>
            <a:avLst/>
            <a:gdLst>
              <a:gd name="connsiteX0" fmla="*/ 0 w 4635583"/>
              <a:gd name="connsiteY0" fmla="*/ 0 h 3427413"/>
              <a:gd name="connsiteX1" fmla="*/ 4635583 w 4635583"/>
              <a:gd name="connsiteY1" fmla="*/ 0 h 3427413"/>
              <a:gd name="connsiteX2" fmla="*/ 4635583 w 4635583"/>
              <a:gd name="connsiteY2" fmla="*/ 3427413 h 3427413"/>
              <a:gd name="connsiteX3" fmla="*/ 0 w 4635583"/>
              <a:gd name="connsiteY3" fmla="*/ 3427413 h 3427413"/>
            </a:gdLst>
            <a:ahLst/>
            <a:cxnLst>
              <a:cxn ang="0">
                <a:pos x="connsiteX0" y="connsiteY0"/>
              </a:cxn>
              <a:cxn ang="0">
                <a:pos x="connsiteX1" y="connsiteY1"/>
              </a:cxn>
              <a:cxn ang="0">
                <a:pos x="connsiteX2" y="connsiteY2"/>
              </a:cxn>
              <a:cxn ang="0">
                <a:pos x="connsiteX3" y="connsiteY3"/>
              </a:cxn>
            </a:cxnLst>
            <a:rect l="l" t="t" r="r" b="b"/>
            <a:pathLst>
              <a:path w="4635583" h="3427413">
                <a:moveTo>
                  <a:pt x="0" y="0"/>
                </a:moveTo>
                <a:lnTo>
                  <a:pt x="4635583" y="0"/>
                </a:lnTo>
                <a:lnTo>
                  <a:pt x="4635583" y="3427413"/>
                </a:lnTo>
                <a:lnTo>
                  <a:pt x="0" y="3427413"/>
                </a:lnTo>
                <a:close/>
              </a:path>
            </a:pathLst>
          </a:custGeom>
        </p:spPr>
      </p:pic>
      <p:pic>
        <p:nvPicPr>
          <p:cNvPr id="104" name="Picture 103" descr="A close up of a device&#10;&#10;Description automatically generated">
            <a:extLst>
              <a:ext uri="{FF2B5EF4-FFF2-40B4-BE49-F238E27FC236}">
                <a16:creationId xmlns:a16="http://schemas.microsoft.com/office/drawing/2014/main" id="{337DC1EB-CBFA-4432-925A-08F0516F62FC}"/>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296" r="9511" b="3"/>
          <a:stretch/>
        </p:blipFill>
        <p:spPr>
          <a:xfrm>
            <a:off x="-5597" y="3427414"/>
            <a:ext cx="4635583" cy="3430587"/>
          </a:xfrm>
          <a:custGeom>
            <a:avLst/>
            <a:gdLst>
              <a:gd name="connsiteX0" fmla="*/ 0 w 4635583"/>
              <a:gd name="connsiteY0" fmla="*/ 0 h 3430587"/>
              <a:gd name="connsiteX1" fmla="*/ 4635583 w 4635583"/>
              <a:gd name="connsiteY1" fmla="*/ 0 h 3430587"/>
              <a:gd name="connsiteX2" fmla="*/ 4635583 w 4635583"/>
              <a:gd name="connsiteY2" fmla="*/ 3430587 h 3430587"/>
              <a:gd name="connsiteX3" fmla="*/ 0 w 4635583"/>
              <a:gd name="connsiteY3" fmla="*/ 3430587 h 3430587"/>
            </a:gdLst>
            <a:ahLst/>
            <a:cxnLst>
              <a:cxn ang="0">
                <a:pos x="connsiteX0" y="connsiteY0"/>
              </a:cxn>
              <a:cxn ang="0">
                <a:pos x="connsiteX1" y="connsiteY1"/>
              </a:cxn>
              <a:cxn ang="0">
                <a:pos x="connsiteX2" y="connsiteY2"/>
              </a:cxn>
              <a:cxn ang="0">
                <a:pos x="connsiteX3" y="connsiteY3"/>
              </a:cxn>
            </a:cxnLst>
            <a:rect l="l" t="t" r="r" b="b"/>
            <a:pathLst>
              <a:path w="4635583" h="3430587">
                <a:moveTo>
                  <a:pt x="0" y="0"/>
                </a:moveTo>
                <a:lnTo>
                  <a:pt x="4635583" y="0"/>
                </a:lnTo>
                <a:lnTo>
                  <a:pt x="4635583" y="3430587"/>
                </a:lnTo>
                <a:lnTo>
                  <a:pt x="0" y="3430587"/>
                </a:lnTo>
                <a:close/>
              </a:path>
            </a:pathLst>
          </a:custGeom>
        </p:spPr>
      </p:pic>
      <p:cxnSp>
        <p:nvCxnSpPr>
          <p:cNvPr id="326" name="Straight Connector 325">
            <a:extLst>
              <a:ext uri="{FF2B5EF4-FFF2-40B4-BE49-F238E27FC236}">
                <a16:creationId xmlns:a16="http://schemas.microsoft.com/office/drawing/2014/main" id="{B651A6A2-000C-408B-A971-F3DB41B1A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2483"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328" name="Straight Connector 327">
            <a:extLst>
              <a:ext uri="{FF2B5EF4-FFF2-40B4-BE49-F238E27FC236}">
                <a16:creationId xmlns:a16="http://schemas.microsoft.com/office/drawing/2014/main" id="{07ADFC46-D39A-49F8-9F1D-543E063470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64" idx="1"/>
          </p:cNvCxnSpPr>
          <p:nvPr>
            <p:extLst>
              <p:ext uri="{386F3935-93C4-4BCD-93E2-E3B085C9AB24}">
                <p16:designElem xmlns:p16="http://schemas.microsoft.com/office/powerpoint/2015/main" val="1"/>
              </p:ext>
            </p:extLst>
          </p:nvPr>
        </p:nvCxnSpPr>
        <p:spPr>
          <a:xfrm>
            <a:off x="-5597" y="3427414"/>
            <a:ext cx="4635583"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
        <p:nvSpPr>
          <p:cNvPr id="8" name="Text Placeholder 7">
            <a:extLst>
              <a:ext uri="{FF2B5EF4-FFF2-40B4-BE49-F238E27FC236}">
                <a16:creationId xmlns:a16="http://schemas.microsoft.com/office/drawing/2014/main" id="{AE87E769-301F-4323-9600-4163F75AD188}"/>
              </a:ext>
            </a:extLst>
          </p:cNvPr>
          <p:cNvSpPr>
            <a:spLocks noGrp="1"/>
          </p:cNvSpPr>
          <p:nvPr>
            <p:ph type="body" sz="half" idx="16"/>
          </p:nvPr>
        </p:nvSpPr>
        <p:spPr>
          <a:xfrm>
            <a:off x="5491209" y="2249487"/>
            <a:ext cx="5877677" cy="2089151"/>
          </a:xfrm>
        </p:spPr>
        <p:txBody>
          <a:bodyPr vert="horz" lIns="91440" tIns="45720" rIns="91440" bIns="45720" rtlCol="0">
            <a:normAutofit/>
          </a:bodyPr>
          <a:lstStyle/>
          <a:p>
            <a:r>
              <a:rPr lang="en-US" sz="1800"/>
              <a:t>This group will be responsible for overall project management, marketing, and visual aids.  Other activities will include fundraising, sponsorships, sponsor relations, project updates, budgeting, resources, ordering, spare parts, kart graphics, coloring, logos, t-shirts, banners, etc.</a:t>
            </a:r>
            <a:endParaRPr lang="en-US" sz="1800" dirty="0"/>
          </a:p>
        </p:txBody>
      </p:sp>
      <p:pic>
        <p:nvPicPr>
          <p:cNvPr id="114" name="Picture 113" descr="A picture containing game&#10;&#10;Description automatically generated">
            <a:extLst>
              <a:ext uri="{FF2B5EF4-FFF2-40B4-BE49-F238E27FC236}">
                <a16:creationId xmlns:a16="http://schemas.microsoft.com/office/drawing/2014/main" id="{B3F47090-1951-41EF-B4A1-A427CC40C4A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822484" y="4371183"/>
            <a:ext cx="2233532" cy="2351086"/>
          </a:xfrm>
          <a:prstGeom prst="rect">
            <a:avLst/>
          </a:prstGeom>
        </p:spPr>
      </p:pic>
      <p:pic>
        <p:nvPicPr>
          <p:cNvPr id="269" name="Picture 268" descr="A close up of electronics&#10;&#10;Description automatically generated">
            <a:extLst>
              <a:ext uri="{FF2B5EF4-FFF2-40B4-BE49-F238E27FC236}">
                <a16:creationId xmlns:a16="http://schemas.microsoft.com/office/drawing/2014/main" id="{CB08E3EF-EE51-41C9-BEFB-78E830199F45}"/>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5593462" y="4371183"/>
            <a:ext cx="4060966" cy="2351086"/>
          </a:xfrm>
          <a:prstGeom prst="rect">
            <a:avLst/>
          </a:prstGeom>
        </p:spPr>
      </p:pic>
    </p:spTree>
    <p:extLst>
      <p:ext uri="{BB962C8B-B14F-4D97-AF65-F5344CB8AC3E}">
        <p14:creationId xmlns:p14="http://schemas.microsoft.com/office/powerpoint/2010/main" val="57665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258" name="Picture 2">
            <a:extLst>
              <a:ext uri="{FF2B5EF4-FFF2-40B4-BE49-F238E27FC236}">
                <a16:creationId xmlns:a16="http://schemas.microsoft.com/office/drawing/2014/main" id="{D2A7AD98-6821-4298-882A-C54EA629C4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260" name="Group 259">
            <a:extLst>
              <a:ext uri="{FF2B5EF4-FFF2-40B4-BE49-F238E27FC236}">
                <a16:creationId xmlns:a16="http://schemas.microsoft.com/office/drawing/2014/main" id="{AF6BE4A4-4691-4D5B-96BB-BD87485F02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261" name="Group 260">
              <a:extLst>
                <a:ext uri="{FF2B5EF4-FFF2-40B4-BE49-F238E27FC236}">
                  <a16:creationId xmlns:a16="http://schemas.microsoft.com/office/drawing/2014/main" id="{023D2000-0635-4850-9A9E-66AB877E07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73" name="Rectangle 5">
                <a:extLst>
                  <a:ext uri="{FF2B5EF4-FFF2-40B4-BE49-F238E27FC236}">
                    <a16:creationId xmlns:a16="http://schemas.microsoft.com/office/drawing/2014/main" id="{382FE84A-DE45-4A8F-B2FF-5E9DD13E9DF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74" name="Freeform 6">
                <a:extLst>
                  <a:ext uri="{FF2B5EF4-FFF2-40B4-BE49-F238E27FC236}">
                    <a16:creationId xmlns:a16="http://schemas.microsoft.com/office/drawing/2014/main" id="{15825804-E08E-4F67-8C30-B681D6FFE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5" name="Freeform 7">
                <a:extLst>
                  <a:ext uri="{FF2B5EF4-FFF2-40B4-BE49-F238E27FC236}">
                    <a16:creationId xmlns:a16="http://schemas.microsoft.com/office/drawing/2014/main" id="{5B444884-8742-4579-BEA4-D0F8444F6B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6" name="Freeform 8">
                <a:extLst>
                  <a:ext uri="{FF2B5EF4-FFF2-40B4-BE49-F238E27FC236}">
                    <a16:creationId xmlns:a16="http://schemas.microsoft.com/office/drawing/2014/main" id="{1E0F8A7F-7440-46A3-8EF6-C8CC73E10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7" name="Freeform 9">
                <a:extLst>
                  <a:ext uri="{FF2B5EF4-FFF2-40B4-BE49-F238E27FC236}">
                    <a16:creationId xmlns:a16="http://schemas.microsoft.com/office/drawing/2014/main" id="{485365BC-F408-4968-83E8-1095C2E99F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8" name="Freeform 10">
                <a:extLst>
                  <a:ext uri="{FF2B5EF4-FFF2-40B4-BE49-F238E27FC236}">
                    <a16:creationId xmlns:a16="http://schemas.microsoft.com/office/drawing/2014/main" id="{61EE4A59-EF6B-452F-9A68-2EC66EA93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9" name="Freeform 11">
                <a:extLst>
                  <a:ext uri="{FF2B5EF4-FFF2-40B4-BE49-F238E27FC236}">
                    <a16:creationId xmlns:a16="http://schemas.microsoft.com/office/drawing/2014/main" id="{F2E97406-2EE9-49DA-BE49-66FC5EA86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0" name="Freeform 12">
                <a:extLst>
                  <a:ext uri="{FF2B5EF4-FFF2-40B4-BE49-F238E27FC236}">
                    <a16:creationId xmlns:a16="http://schemas.microsoft.com/office/drawing/2014/main" id="{EF3BADAA-8AEE-4B76-A0F3-EB3996B625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1" name="Freeform 13">
                <a:extLst>
                  <a:ext uri="{FF2B5EF4-FFF2-40B4-BE49-F238E27FC236}">
                    <a16:creationId xmlns:a16="http://schemas.microsoft.com/office/drawing/2014/main" id="{7C2DFF73-AB4F-4DE5-AEC2-D5FF963614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2" name="Freeform 14">
                <a:extLst>
                  <a:ext uri="{FF2B5EF4-FFF2-40B4-BE49-F238E27FC236}">
                    <a16:creationId xmlns:a16="http://schemas.microsoft.com/office/drawing/2014/main" id="{F2F6366D-C3E8-4027-B385-7F7B377E6E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3" name="Freeform 15">
                <a:extLst>
                  <a:ext uri="{FF2B5EF4-FFF2-40B4-BE49-F238E27FC236}">
                    <a16:creationId xmlns:a16="http://schemas.microsoft.com/office/drawing/2014/main" id="{2CE2CE4E-8ED4-4B5B-8460-BF00A6F39C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4" name="Line 16">
                <a:extLst>
                  <a:ext uri="{FF2B5EF4-FFF2-40B4-BE49-F238E27FC236}">
                    <a16:creationId xmlns:a16="http://schemas.microsoft.com/office/drawing/2014/main" id="{2005BE88-C9BA-42DB-9BC9-99AD206C631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5" name="Freeform 17">
                <a:extLst>
                  <a:ext uri="{FF2B5EF4-FFF2-40B4-BE49-F238E27FC236}">
                    <a16:creationId xmlns:a16="http://schemas.microsoft.com/office/drawing/2014/main" id="{A9A0F0ED-7E76-4413-A64F-0E23D23D7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6" name="Freeform 18">
                <a:extLst>
                  <a:ext uri="{FF2B5EF4-FFF2-40B4-BE49-F238E27FC236}">
                    <a16:creationId xmlns:a16="http://schemas.microsoft.com/office/drawing/2014/main" id="{9265478A-6C8E-47A9-80F0-3AB7B2E89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7" name="Freeform 19">
                <a:extLst>
                  <a:ext uri="{FF2B5EF4-FFF2-40B4-BE49-F238E27FC236}">
                    <a16:creationId xmlns:a16="http://schemas.microsoft.com/office/drawing/2014/main" id="{C879F1D8-BAE9-402C-BF35-D5533A65F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8" name="Freeform 20">
                <a:extLst>
                  <a:ext uri="{FF2B5EF4-FFF2-40B4-BE49-F238E27FC236}">
                    <a16:creationId xmlns:a16="http://schemas.microsoft.com/office/drawing/2014/main" id="{75B59F94-807D-40DE-9CFD-E9551C44BC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9" name="Rectangle 21">
                <a:extLst>
                  <a:ext uri="{FF2B5EF4-FFF2-40B4-BE49-F238E27FC236}">
                    <a16:creationId xmlns:a16="http://schemas.microsoft.com/office/drawing/2014/main" id="{354ECC1D-D10D-45A6-B77C-F606918A834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90" name="Freeform 22">
                <a:extLst>
                  <a:ext uri="{FF2B5EF4-FFF2-40B4-BE49-F238E27FC236}">
                    <a16:creationId xmlns:a16="http://schemas.microsoft.com/office/drawing/2014/main" id="{54F08062-2BA6-41A6-9EFD-47BDBDFB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1" name="Freeform 23">
                <a:extLst>
                  <a:ext uri="{FF2B5EF4-FFF2-40B4-BE49-F238E27FC236}">
                    <a16:creationId xmlns:a16="http://schemas.microsoft.com/office/drawing/2014/main" id="{833CA143-276F-4979-9BB2-7030591AC2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2" name="Freeform 24">
                <a:extLst>
                  <a:ext uri="{FF2B5EF4-FFF2-40B4-BE49-F238E27FC236}">
                    <a16:creationId xmlns:a16="http://schemas.microsoft.com/office/drawing/2014/main" id="{AFFB92DA-E597-46D6-BDC1-4BD574DB6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3" name="Freeform 25">
                <a:extLst>
                  <a:ext uri="{FF2B5EF4-FFF2-40B4-BE49-F238E27FC236}">
                    <a16:creationId xmlns:a16="http://schemas.microsoft.com/office/drawing/2014/main" id="{246A96F4-DF56-4C0B-BE6A-B893643E0D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4" name="Freeform 26">
                <a:extLst>
                  <a:ext uri="{FF2B5EF4-FFF2-40B4-BE49-F238E27FC236}">
                    <a16:creationId xmlns:a16="http://schemas.microsoft.com/office/drawing/2014/main" id="{3FBAE8D6-5331-4711-8602-E77F5D3E3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5" name="Freeform 27">
                <a:extLst>
                  <a:ext uri="{FF2B5EF4-FFF2-40B4-BE49-F238E27FC236}">
                    <a16:creationId xmlns:a16="http://schemas.microsoft.com/office/drawing/2014/main" id="{207CF48E-753F-4B61-8FAB-8CD64AA06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6" name="Freeform 28">
                <a:extLst>
                  <a:ext uri="{FF2B5EF4-FFF2-40B4-BE49-F238E27FC236}">
                    <a16:creationId xmlns:a16="http://schemas.microsoft.com/office/drawing/2014/main" id="{2C3736B0-D598-4E3D-99EC-E71B233A0D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7" name="Freeform 29">
                <a:extLst>
                  <a:ext uri="{FF2B5EF4-FFF2-40B4-BE49-F238E27FC236}">
                    <a16:creationId xmlns:a16="http://schemas.microsoft.com/office/drawing/2014/main" id="{683DDE34-EF31-4E6A-8523-E4ED885A85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8" name="Freeform 30">
                <a:extLst>
                  <a:ext uri="{FF2B5EF4-FFF2-40B4-BE49-F238E27FC236}">
                    <a16:creationId xmlns:a16="http://schemas.microsoft.com/office/drawing/2014/main" id="{362813A0-C5F1-4FE9-AD93-CC957884A0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9" name="Freeform 31">
                <a:extLst>
                  <a:ext uri="{FF2B5EF4-FFF2-40B4-BE49-F238E27FC236}">
                    <a16:creationId xmlns:a16="http://schemas.microsoft.com/office/drawing/2014/main" id="{44771339-405D-42AA-A4E0-5679D3BBCD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262" name="Group 261">
              <a:extLst>
                <a:ext uri="{FF2B5EF4-FFF2-40B4-BE49-F238E27FC236}">
                  <a16:creationId xmlns:a16="http://schemas.microsoft.com/office/drawing/2014/main" id="{E3759E1B-4939-4E2A-8AFF-0CFA64B165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63" name="Freeform 32">
                <a:extLst>
                  <a:ext uri="{FF2B5EF4-FFF2-40B4-BE49-F238E27FC236}">
                    <a16:creationId xmlns:a16="http://schemas.microsoft.com/office/drawing/2014/main" id="{16382A9D-A392-44FF-9B51-5473C7FFC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4" name="Freeform 33">
                <a:extLst>
                  <a:ext uri="{FF2B5EF4-FFF2-40B4-BE49-F238E27FC236}">
                    <a16:creationId xmlns:a16="http://schemas.microsoft.com/office/drawing/2014/main" id="{07F40A75-4FD7-4840-8E23-3FC5FC13EB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5" name="Freeform 34">
                <a:extLst>
                  <a:ext uri="{FF2B5EF4-FFF2-40B4-BE49-F238E27FC236}">
                    <a16:creationId xmlns:a16="http://schemas.microsoft.com/office/drawing/2014/main" id="{AC07E35E-FBE1-46BE-AADF-4AAA415685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6" name="Freeform 35">
                <a:extLst>
                  <a:ext uri="{FF2B5EF4-FFF2-40B4-BE49-F238E27FC236}">
                    <a16:creationId xmlns:a16="http://schemas.microsoft.com/office/drawing/2014/main" id="{0E7199BA-28A1-48A9-8EAD-DEF0523EC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7" name="Freeform 36">
                <a:extLst>
                  <a:ext uri="{FF2B5EF4-FFF2-40B4-BE49-F238E27FC236}">
                    <a16:creationId xmlns:a16="http://schemas.microsoft.com/office/drawing/2014/main" id="{FB3B455E-4DCB-4597-9F3B-E482BDA6B5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8" name="Freeform 37">
                <a:extLst>
                  <a:ext uri="{FF2B5EF4-FFF2-40B4-BE49-F238E27FC236}">
                    <a16:creationId xmlns:a16="http://schemas.microsoft.com/office/drawing/2014/main" id="{2C60EB32-99B7-4FCE-9DBC-A75F01344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9" name="Freeform 38">
                <a:extLst>
                  <a:ext uri="{FF2B5EF4-FFF2-40B4-BE49-F238E27FC236}">
                    <a16:creationId xmlns:a16="http://schemas.microsoft.com/office/drawing/2014/main" id="{62D79E82-CA85-44B2-849B-78E89A11E0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0" name="Freeform 39">
                <a:extLst>
                  <a:ext uri="{FF2B5EF4-FFF2-40B4-BE49-F238E27FC236}">
                    <a16:creationId xmlns:a16="http://schemas.microsoft.com/office/drawing/2014/main" id="{C2991599-23F0-4D5D-8608-DA44C1185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1" name="Freeform 40">
                <a:extLst>
                  <a:ext uri="{FF2B5EF4-FFF2-40B4-BE49-F238E27FC236}">
                    <a16:creationId xmlns:a16="http://schemas.microsoft.com/office/drawing/2014/main" id="{06C31169-8C84-4718-B054-5CF76312A2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2" name="Rectangle 41">
                <a:extLst>
                  <a:ext uri="{FF2B5EF4-FFF2-40B4-BE49-F238E27FC236}">
                    <a16:creationId xmlns:a16="http://schemas.microsoft.com/office/drawing/2014/main" id="{6F944714-31A4-4668-AC2D-03E7713DB3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grpSp>
        <p:nvGrpSpPr>
          <p:cNvPr id="301" name="Group 300">
            <a:extLst>
              <a:ext uri="{FF2B5EF4-FFF2-40B4-BE49-F238E27FC236}">
                <a16:creationId xmlns:a16="http://schemas.microsoft.com/office/drawing/2014/main" id="{0D23083C-340E-4E17-8330-39202B7294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302" name="Rectangle 301">
              <a:extLst>
                <a:ext uri="{FF2B5EF4-FFF2-40B4-BE49-F238E27FC236}">
                  <a16:creationId xmlns:a16="http://schemas.microsoft.com/office/drawing/2014/main" id="{09F0E620-70FB-4151-BE60-86677B8E0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3" name="Picture 2">
              <a:extLst>
                <a:ext uri="{FF2B5EF4-FFF2-40B4-BE49-F238E27FC236}">
                  <a16:creationId xmlns:a16="http://schemas.microsoft.com/office/drawing/2014/main" id="{87C123D4-8B9D-4772-B90F-223D58F2A693}"/>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grpSp>
        <p:nvGrpSpPr>
          <p:cNvPr id="305" name="Group 304">
            <a:extLst>
              <a:ext uri="{FF2B5EF4-FFF2-40B4-BE49-F238E27FC236}">
                <a16:creationId xmlns:a16="http://schemas.microsoft.com/office/drawing/2014/main" id="{4D12F2D7-7482-4180-AB63-EFFF064BC6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3379"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306" name="Rectangle 5">
              <a:extLst>
                <a:ext uri="{FF2B5EF4-FFF2-40B4-BE49-F238E27FC236}">
                  <a16:creationId xmlns:a16="http://schemas.microsoft.com/office/drawing/2014/main" id="{7BCB5C9F-72BB-4225-B79D-AD97F1A6582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07" name="Freeform 6">
              <a:extLst>
                <a:ext uri="{FF2B5EF4-FFF2-40B4-BE49-F238E27FC236}">
                  <a16:creationId xmlns:a16="http://schemas.microsoft.com/office/drawing/2014/main" id="{08E0690B-6EA1-4802-88EE-40593B4A7C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8" name="Freeform 7">
              <a:extLst>
                <a:ext uri="{FF2B5EF4-FFF2-40B4-BE49-F238E27FC236}">
                  <a16:creationId xmlns:a16="http://schemas.microsoft.com/office/drawing/2014/main" id="{4FAE47EB-0805-4952-9130-C4838877199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9" name="Rectangle 8">
              <a:extLst>
                <a:ext uri="{FF2B5EF4-FFF2-40B4-BE49-F238E27FC236}">
                  <a16:creationId xmlns:a16="http://schemas.microsoft.com/office/drawing/2014/main" id="{F5C2755C-5C11-4978-8247-BCC6BBD63A9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10" name="Freeform 9">
              <a:extLst>
                <a:ext uri="{FF2B5EF4-FFF2-40B4-BE49-F238E27FC236}">
                  <a16:creationId xmlns:a16="http://schemas.microsoft.com/office/drawing/2014/main" id="{C8787B8C-9BD7-4FE8-A06C-B88CB92EF5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1" name="Freeform 10">
              <a:extLst>
                <a:ext uri="{FF2B5EF4-FFF2-40B4-BE49-F238E27FC236}">
                  <a16:creationId xmlns:a16="http://schemas.microsoft.com/office/drawing/2014/main" id="{21EDDABB-9C00-4C5F-8483-963443D9C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2" name="Freeform 11">
              <a:extLst>
                <a:ext uri="{FF2B5EF4-FFF2-40B4-BE49-F238E27FC236}">
                  <a16:creationId xmlns:a16="http://schemas.microsoft.com/office/drawing/2014/main" id="{2AD38588-AAAD-4B25-8AA6-D42476013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3" name="Freeform 12">
              <a:extLst>
                <a:ext uri="{FF2B5EF4-FFF2-40B4-BE49-F238E27FC236}">
                  <a16:creationId xmlns:a16="http://schemas.microsoft.com/office/drawing/2014/main" id="{3DAF9D60-84A4-4B3C-BC44-31F326AB35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4" name="Freeform 13">
              <a:extLst>
                <a:ext uri="{FF2B5EF4-FFF2-40B4-BE49-F238E27FC236}">
                  <a16:creationId xmlns:a16="http://schemas.microsoft.com/office/drawing/2014/main" id="{95F5FA5C-362A-4B2B-9C4D-1B9286608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5" name="Freeform 14">
              <a:extLst>
                <a:ext uri="{FF2B5EF4-FFF2-40B4-BE49-F238E27FC236}">
                  <a16:creationId xmlns:a16="http://schemas.microsoft.com/office/drawing/2014/main" id="{7EB37D74-183C-4086-B25C-269AD7403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6" name="Freeform 15">
              <a:extLst>
                <a:ext uri="{FF2B5EF4-FFF2-40B4-BE49-F238E27FC236}">
                  <a16:creationId xmlns:a16="http://schemas.microsoft.com/office/drawing/2014/main" id="{5568E9AE-23B3-446E-ACB8-63FC0D0E87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7" name="Freeform 16">
              <a:extLst>
                <a:ext uri="{FF2B5EF4-FFF2-40B4-BE49-F238E27FC236}">
                  <a16:creationId xmlns:a16="http://schemas.microsoft.com/office/drawing/2014/main" id="{54707D9A-4259-40C0-B41B-E0DDC5E133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8" name="Freeform 17">
              <a:extLst>
                <a:ext uri="{FF2B5EF4-FFF2-40B4-BE49-F238E27FC236}">
                  <a16:creationId xmlns:a16="http://schemas.microsoft.com/office/drawing/2014/main" id="{F61C2932-C61B-40C9-AF7C-2EC482FBA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9" name="Freeform 18">
              <a:extLst>
                <a:ext uri="{FF2B5EF4-FFF2-40B4-BE49-F238E27FC236}">
                  <a16:creationId xmlns:a16="http://schemas.microsoft.com/office/drawing/2014/main" id="{8926696F-8F3B-4E05-B150-8EB8A73A66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0" name="Freeform 19">
              <a:extLst>
                <a:ext uri="{FF2B5EF4-FFF2-40B4-BE49-F238E27FC236}">
                  <a16:creationId xmlns:a16="http://schemas.microsoft.com/office/drawing/2014/main" id="{7F8DDC57-C5B1-4BA0-B231-4337CE8EC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1" name="Freeform 20">
              <a:extLst>
                <a:ext uri="{FF2B5EF4-FFF2-40B4-BE49-F238E27FC236}">
                  <a16:creationId xmlns:a16="http://schemas.microsoft.com/office/drawing/2014/main" id="{E2F0F31C-14A4-4301-8A9D-CF62A2A389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2" name="Freeform 21">
              <a:extLst>
                <a:ext uri="{FF2B5EF4-FFF2-40B4-BE49-F238E27FC236}">
                  <a16:creationId xmlns:a16="http://schemas.microsoft.com/office/drawing/2014/main" id="{8D4C9597-D3E8-4665-AA73-32357107AD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3" name="Freeform 22">
              <a:extLst>
                <a:ext uri="{FF2B5EF4-FFF2-40B4-BE49-F238E27FC236}">
                  <a16:creationId xmlns:a16="http://schemas.microsoft.com/office/drawing/2014/main" id="{222BAF69-1D1D-481F-BC74-8C712CDBC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4" name="Freeform 23">
              <a:extLst>
                <a:ext uri="{FF2B5EF4-FFF2-40B4-BE49-F238E27FC236}">
                  <a16:creationId xmlns:a16="http://schemas.microsoft.com/office/drawing/2014/main" id="{74EB1339-D7A8-44AA-94BB-D7A2BD4089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5" name="Freeform 24">
              <a:extLst>
                <a:ext uri="{FF2B5EF4-FFF2-40B4-BE49-F238E27FC236}">
                  <a16:creationId xmlns:a16="http://schemas.microsoft.com/office/drawing/2014/main" id="{C5D14D7B-AE2B-4E51-9F85-5C9ED32C3B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6" name="Freeform 25">
              <a:extLst>
                <a:ext uri="{FF2B5EF4-FFF2-40B4-BE49-F238E27FC236}">
                  <a16:creationId xmlns:a16="http://schemas.microsoft.com/office/drawing/2014/main" id="{14D3FB1E-1126-4942-BF5F-4BDCFB1A0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7" name="Freeform 26">
              <a:extLst>
                <a:ext uri="{FF2B5EF4-FFF2-40B4-BE49-F238E27FC236}">
                  <a16:creationId xmlns:a16="http://schemas.microsoft.com/office/drawing/2014/main" id="{06233894-9BBF-4379-B3BF-9F18D3CF0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8" name="Freeform 27">
              <a:extLst>
                <a:ext uri="{FF2B5EF4-FFF2-40B4-BE49-F238E27FC236}">
                  <a16:creationId xmlns:a16="http://schemas.microsoft.com/office/drawing/2014/main" id="{1A0F2DC6-8B0F-4A25-9592-BC634A915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9" name="Freeform 28">
              <a:extLst>
                <a:ext uri="{FF2B5EF4-FFF2-40B4-BE49-F238E27FC236}">
                  <a16:creationId xmlns:a16="http://schemas.microsoft.com/office/drawing/2014/main" id="{D7026C0B-3F00-4A43-B437-18151010CF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0" name="Freeform 29">
              <a:extLst>
                <a:ext uri="{FF2B5EF4-FFF2-40B4-BE49-F238E27FC236}">
                  <a16:creationId xmlns:a16="http://schemas.microsoft.com/office/drawing/2014/main" id="{7094FD37-672A-4620-AA41-1FC3CC25C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1" name="Freeform 30">
              <a:extLst>
                <a:ext uri="{FF2B5EF4-FFF2-40B4-BE49-F238E27FC236}">
                  <a16:creationId xmlns:a16="http://schemas.microsoft.com/office/drawing/2014/main" id="{D3725CC1-337F-419D-BBAC-080C5B99C1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2" name="Freeform 31">
              <a:extLst>
                <a:ext uri="{FF2B5EF4-FFF2-40B4-BE49-F238E27FC236}">
                  <a16:creationId xmlns:a16="http://schemas.microsoft.com/office/drawing/2014/main" id="{03AFEDFF-C09D-40F6-899F-13960BA362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3" name="Freeform 32">
              <a:extLst>
                <a:ext uri="{FF2B5EF4-FFF2-40B4-BE49-F238E27FC236}">
                  <a16:creationId xmlns:a16="http://schemas.microsoft.com/office/drawing/2014/main" id="{60AE2E51-A12B-40F2-8A72-DC7B57CC2B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4" name="Rectangle 33">
              <a:extLst>
                <a:ext uri="{FF2B5EF4-FFF2-40B4-BE49-F238E27FC236}">
                  <a16:creationId xmlns:a16="http://schemas.microsoft.com/office/drawing/2014/main" id="{617A6962-71F0-472F-A807-408CB1982F3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35" name="Freeform 34">
              <a:extLst>
                <a:ext uri="{FF2B5EF4-FFF2-40B4-BE49-F238E27FC236}">
                  <a16:creationId xmlns:a16="http://schemas.microsoft.com/office/drawing/2014/main" id="{AE74B2D6-3E5F-4E12-B551-96A9744C1D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6" name="Freeform 35">
              <a:extLst>
                <a:ext uri="{FF2B5EF4-FFF2-40B4-BE49-F238E27FC236}">
                  <a16:creationId xmlns:a16="http://schemas.microsoft.com/office/drawing/2014/main" id="{94353E85-D09C-4EE7-9528-D81EA5907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7" name="Freeform 36">
              <a:extLst>
                <a:ext uri="{FF2B5EF4-FFF2-40B4-BE49-F238E27FC236}">
                  <a16:creationId xmlns:a16="http://schemas.microsoft.com/office/drawing/2014/main" id="{64869CCE-56A6-4CA2-B1FE-A3000B6E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8" name="Freeform 37">
              <a:extLst>
                <a:ext uri="{FF2B5EF4-FFF2-40B4-BE49-F238E27FC236}">
                  <a16:creationId xmlns:a16="http://schemas.microsoft.com/office/drawing/2014/main" id="{03CD19CB-6300-4737-963B-C5B3A43210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9" name="Freeform 38">
              <a:extLst>
                <a:ext uri="{FF2B5EF4-FFF2-40B4-BE49-F238E27FC236}">
                  <a16:creationId xmlns:a16="http://schemas.microsoft.com/office/drawing/2014/main" id="{D74A93FB-0942-4612-B81A-E15AAA940F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0" name="Freeform 39">
              <a:extLst>
                <a:ext uri="{FF2B5EF4-FFF2-40B4-BE49-F238E27FC236}">
                  <a16:creationId xmlns:a16="http://schemas.microsoft.com/office/drawing/2014/main" id="{D50CB4B7-B2B9-47A0-998B-C53E9FC6C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1" name="Freeform 40">
              <a:extLst>
                <a:ext uri="{FF2B5EF4-FFF2-40B4-BE49-F238E27FC236}">
                  <a16:creationId xmlns:a16="http://schemas.microsoft.com/office/drawing/2014/main" id="{B03EDA1A-5F69-48F6-B6A7-F8C867E962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2" name="Freeform 41">
              <a:extLst>
                <a:ext uri="{FF2B5EF4-FFF2-40B4-BE49-F238E27FC236}">
                  <a16:creationId xmlns:a16="http://schemas.microsoft.com/office/drawing/2014/main" id="{A03D66A0-B046-4BC8-91B9-C0B403878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3" name="Freeform 42">
              <a:extLst>
                <a:ext uri="{FF2B5EF4-FFF2-40B4-BE49-F238E27FC236}">
                  <a16:creationId xmlns:a16="http://schemas.microsoft.com/office/drawing/2014/main" id="{EDEB3D99-ADDA-4575-9681-E7B9637AAC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4" name="Freeform 43">
              <a:extLst>
                <a:ext uri="{FF2B5EF4-FFF2-40B4-BE49-F238E27FC236}">
                  <a16:creationId xmlns:a16="http://schemas.microsoft.com/office/drawing/2014/main" id="{0891E14B-959B-470E-970C-257356FA0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5" name="Freeform 44">
              <a:extLst>
                <a:ext uri="{FF2B5EF4-FFF2-40B4-BE49-F238E27FC236}">
                  <a16:creationId xmlns:a16="http://schemas.microsoft.com/office/drawing/2014/main" id="{1C68B1BE-4D34-43B0-8C11-57C4C050F9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6" name="Rectangle 45">
              <a:extLst>
                <a:ext uri="{FF2B5EF4-FFF2-40B4-BE49-F238E27FC236}">
                  <a16:creationId xmlns:a16="http://schemas.microsoft.com/office/drawing/2014/main" id="{93FC8990-F430-4492-A599-B8D6CE160C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47" name="Freeform 46">
              <a:extLst>
                <a:ext uri="{FF2B5EF4-FFF2-40B4-BE49-F238E27FC236}">
                  <a16:creationId xmlns:a16="http://schemas.microsoft.com/office/drawing/2014/main" id="{2B2A78A1-D4D0-433D-953A-773EA13C1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8" name="Freeform 47">
              <a:extLst>
                <a:ext uri="{FF2B5EF4-FFF2-40B4-BE49-F238E27FC236}">
                  <a16:creationId xmlns:a16="http://schemas.microsoft.com/office/drawing/2014/main" id="{AD35EA8D-1A07-4AA9-9445-568100271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9" name="Freeform 48">
              <a:extLst>
                <a:ext uri="{FF2B5EF4-FFF2-40B4-BE49-F238E27FC236}">
                  <a16:creationId xmlns:a16="http://schemas.microsoft.com/office/drawing/2014/main" id="{C681C21D-3FF4-4645-90CD-69622701F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0" name="Freeform 49">
              <a:extLst>
                <a:ext uri="{FF2B5EF4-FFF2-40B4-BE49-F238E27FC236}">
                  <a16:creationId xmlns:a16="http://schemas.microsoft.com/office/drawing/2014/main" id="{C8F45A70-B10F-400F-8570-8911F8A1FB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1" name="Freeform 50">
              <a:extLst>
                <a:ext uri="{FF2B5EF4-FFF2-40B4-BE49-F238E27FC236}">
                  <a16:creationId xmlns:a16="http://schemas.microsoft.com/office/drawing/2014/main" id="{7CCB7E9D-BD38-4922-B912-CB0430AF2FF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2" name="Freeform 51">
              <a:extLst>
                <a:ext uri="{FF2B5EF4-FFF2-40B4-BE49-F238E27FC236}">
                  <a16:creationId xmlns:a16="http://schemas.microsoft.com/office/drawing/2014/main" id="{B44ABB68-1648-4C5B-BD26-8AEEC2792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3" name="Freeform 52">
              <a:extLst>
                <a:ext uri="{FF2B5EF4-FFF2-40B4-BE49-F238E27FC236}">
                  <a16:creationId xmlns:a16="http://schemas.microsoft.com/office/drawing/2014/main" id="{135B4C07-DF0E-4046-A627-C8F0C6F1DE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4" name="Freeform 53">
              <a:extLst>
                <a:ext uri="{FF2B5EF4-FFF2-40B4-BE49-F238E27FC236}">
                  <a16:creationId xmlns:a16="http://schemas.microsoft.com/office/drawing/2014/main" id="{5B676BBF-653B-4879-9EDA-A72517F308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5" name="Freeform 54">
              <a:extLst>
                <a:ext uri="{FF2B5EF4-FFF2-40B4-BE49-F238E27FC236}">
                  <a16:creationId xmlns:a16="http://schemas.microsoft.com/office/drawing/2014/main" id="{EF0B53D0-4C49-4A03-BE83-2518150455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6" name="Freeform 55">
              <a:extLst>
                <a:ext uri="{FF2B5EF4-FFF2-40B4-BE49-F238E27FC236}">
                  <a16:creationId xmlns:a16="http://schemas.microsoft.com/office/drawing/2014/main" id="{1ABF4098-DC58-41A0-A9CD-8FCD45030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7" name="Freeform 56">
              <a:extLst>
                <a:ext uri="{FF2B5EF4-FFF2-40B4-BE49-F238E27FC236}">
                  <a16:creationId xmlns:a16="http://schemas.microsoft.com/office/drawing/2014/main" id="{E5465560-715C-4915-9FBA-02F3439692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8" name="Freeform 57">
              <a:extLst>
                <a:ext uri="{FF2B5EF4-FFF2-40B4-BE49-F238E27FC236}">
                  <a16:creationId xmlns:a16="http://schemas.microsoft.com/office/drawing/2014/main" id="{580F7EF0-259C-432A-B00B-986859EFA6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9" name="Freeform 58">
              <a:extLst>
                <a:ext uri="{FF2B5EF4-FFF2-40B4-BE49-F238E27FC236}">
                  <a16:creationId xmlns:a16="http://schemas.microsoft.com/office/drawing/2014/main" id="{38209035-7B0C-4903-9165-21D7D65095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4DE29C40-56D0-4231-AAAA-45A83562FA8E}"/>
              </a:ext>
            </a:extLst>
          </p:cNvPr>
          <p:cNvSpPr>
            <a:spLocks noGrp="1"/>
          </p:cNvSpPr>
          <p:nvPr>
            <p:ph type="title"/>
          </p:nvPr>
        </p:nvSpPr>
        <p:spPr>
          <a:xfrm>
            <a:off x="5491209" y="618518"/>
            <a:ext cx="5877676" cy="1478570"/>
          </a:xfrm>
        </p:spPr>
        <p:txBody>
          <a:bodyPr vert="horz" lIns="91440" tIns="45720" rIns="91440" bIns="45720" rtlCol="0" anchor="ctr">
            <a:normAutofit/>
          </a:bodyPr>
          <a:lstStyle/>
          <a:p>
            <a:r>
              <a:rPr lang="en-US" dirty="0"/>
              <a:t>Engineering, setup, and energy efficiency group:</a:t>
            </a:r>
          </a:p>
        </p:txBody>
      </p:sp>
      <p:pic>
        <p:nvPicPr>
          <p:cNvPr id="58" name="Picture 57" descr="A group of people in a room&#10;&#10;Description automatically generated">
            <a:extLst>
              <a:ext uri="{FF2B5EF4-FFF2-40B4-BE49-F238E27FC236}">
                <a16:creationId xmlns:a16="http://schemas.microsoft.com/office/drawing/2014/main" id="{84B892CB-7D29-462A-9825-CAD3B3873CC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6712" r="16127" b="1"/>
          <a:stretch/>
        </p:blipFill>
        <p:spPr>
          <a:xfrm>
            <a:off x="20" y="10"/>
            <a:ext cx="2680980" cy="4009990"/>
          </a:xfrm>
          <a:prstGeom prst="rect">
            <a:avLst/>
          </a:prstGeom>
        </p:spPr>
      </p:pic>
      <p:pic>
        <p:nvPicPr>
          <p:cNvPr id="94" name="Picture 93" descr="A picture containing bicycle, motorcycle, sitting, parked&#10;&#10;Description automatically generated">
            <a:extLst>
              <a:ext uri="{FF2B5EF4-FFF2-40B4-BE49-F238E27FC236}">
                <a16:creationId xmlns:a16="http://schemas.microsoft.com/office/drawing/2014/main" id="{BDA3E6D4-6B88-4537-978D-E0C9D181DAB6}"/>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31762" r="11294" b="-5"/>
          <a:stretch/>
        </p:blipFill>
        <p:spPr>
          <a:xfrm>
            <a:off x="2681000" y="10"/>
            <a:ext cx="1955000" cy="2437700"/>
          </a:xfrm>
          <a:prstGeom prst="rect">
            <a:avLst/>
          </a:prstGeom>
        </p:spPr>
      </p:pic>
      <p:pic>
        <p:nvPicPr>
          <p:cNvPr id="252" name="Picture 251" descr="A close up of a device&#10;&#10;Description automatically generated">
            <a:extLst>
              <a:ext uri="{FF2B5EF4-FFF2-40B4-BE49-F238E27FC236}">
                <a16:creationId xmlns:a16="http://schemas.microsoft.com/office/drawing/2014/main" id="{F4B823B5-D5B6-4BFF-953B-096DCB6A51A5}"/>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r="10" b="5393"/>
          <a:stretch/>
        </p:blipFill>
        <p:spPr>
          <a:xfrm>
            <a:off x="2681000" y="2437710"/>
            <a:ext cx="1955000" cy="1572290"/>
          </a:xfrm>
          <a:prstGeom prst="rect">
            <a:avLst/>
          </a:prstGeom>
        </p:spPr>
      </p:pic>
      <p:cxnSp>
        <p:nvCxnSpPr>
          <p:cNvPr id="361" name="Straight Connector 360">
            <a:extLst>
              <a:ext uri="{FF2B5EF4-FFF2-40B4-BE49-F238E27FC236}">
                <a16:creationId xmlns:a16="http://schemas.microsoft.com/office/drawing/2014/main" id="{BD95E0B7-DCD4-40A5-B504-EEBCD52154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81000" y="2437710"/>
            <a:ext cx="1955000"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pic>
        <p:nvPicPr>
          <p:cNvPr id="90" name="Picture 89" descr="A picture containing person, riding, man, sitting&#10;&#10;Description automatically generated">
            <a:extLst>
              <a:ext uri="{FF2B5EF4-FFF2-40B4-BE49-F238E27FC236}">
                <a16:creationId xmlns:a16="http://schemas.microsoft.com/office/drawing/2014/main" id="{AE686152-ADF6-4F41-8DD8-D8D21130146C}"/>
              </a:ext>
            </a:extLst>
          </p:cNvPr>
          <p:cNvPicPr>
            <a:picLocks noChangeAspect="1"/>
          </p:cNvPicPr>
          <p:nvPr/>
        </p:nvPicPr>
        <p:blipFill rotWithShape="1">
          <a:blip r:embed="rId10">
            <a:extLst>
              <a:ext uri="{837473B0-CC2E-450A-ABE3-18F120FF3D39}">
                <a1611:picAttrSrcUrl xmlns:a1611="http://schemas.microsoft.com/office/drawing/2016/11/main" r:id="rId11"/>
              </a:ext>
            </a:extLst>
          </a:blip>
          <a:srcRect t="7620"/>
          <a:stretch/>
        </p:blipFill>
        <p:spPr>
          <a:xfrm>
            <a:off x="20" y="4010000"/>
            <a:ext cx="4635980" cy="2848000"/>
          </a:xfrm>
          <a:prstGeom prst="rect">
            <a:avLst/>
          </a:prstGeom>
        </p:spPr>
      </p:pic>
      <p:cxnSp>
        <p:nvCxnSpPr>
          <p:cNvPr id="363" name="Straight Connector 362">
            <a:extLst>
              <a:ext uri="{FF2B5EF4-FFF2-40B4-BE49-F238E27FC236}">
                <a16:creationId xmlns:a16="http://schemas.microsoft.com/office/drawing/2014/main" id="{37801BBD-237D-47F8-B27B-C7932CEEE1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010000"/>
            <a:ext cx="4636000"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365" name="Straight Connector 364">
            <a:extLst>
              <a:ext uri="{FF2B5EF4-FFF2-40B4-BE49-F238E27FC236}">
                <a16:creationId xmlns:a16="http://schemas.microsoft.com/office/drawing/2014/main" id="{23C05CFC-91F2-4B32-95DC-600663FC72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81000" y="0"/>
            <a:ext cx="0" cy="401000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367" name="Straight Connector 366">
            <a:extLst>
              <a:ext uri="{FF2B5EF4-FFF2-40B4-BE49-F238E27FC236}">
                <a16:creationId xmlns:a16="http://schemas.microsoft.com/office/drawing/2014/main" id="{810C2E13-AD86-432D-B195-0D7B90252B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0" y="0"/>
            <a:ext cx="0" cy="685800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
        <p:nvSpPr>
          <p:cNvPr id="9" name="Text Placeholder 8">
            <a:extLst>
              <a:ext uri="{FF2B5EF4-FFF2-40B4-BE49-F238E27FC236}">
                <a16:creationId xmlns:a16="http://schemas.microsoft.com/office/drawing/2014/main" id="{BFE18C7C-5C23-4A1C-A5DC-2A45D5C50879}"/>
              </a:ext>
            </a:extLst>
          </p:cNvPr>
          <p:cNvSpPr>
            <a:spLocks noGrp="1"/>
          </p:cNvSpPr>
          <p:nvPr>
            <p:ph type="body" sz="half" idx="17"/>
          </p:nvPr>
        </p:nvSpPr>
        <p:spPr>
          <a:xfrm>
            <a:off x="5491209" y="2249487"/>
            <a:ext cx="5877677" cy="3541714"/>
          </a:xfrm>
        </p:spPr>
        <p:txBody>
          <a:bodyPr vert="horz" lIns="91440" tIns="45720" rIns="91440" bIns="45720" rtlCol="0">
            <a:normAutofit/>
          </a:bodyPr>
          <a:lstStyle/>
          <a:p>
            <a:r>
              <a:rPr lang="en-US" sz="1800" dirty="0"/>
              <a:t>This group will mainly consist of: Drivers and Crew Members.  This group will utilize detailed technical drawings, data collection, mechanical knowledge to present to a panel of judges.  This group will also be tasked with tracking and reducing energy consumption to complete the race in the shortest amount of time, while using the least amount of energy to do so.</a:t>
            </a: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195448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useBgFill="1">
        <p:nvSpPr>
          <p:cNvPr id="88" name="Rectangle 90">
            <a:extLst>
              <a:ext uri="{FF2B5EF4-FFF2-40B4-BE49-F238E27FC236}">
                <a16:creationId xmlns:a16="http://schemas.microsoft.com/office/drawing/2014/main" id="{F04D02B2-0CF7-407E-A7F3-CEB52ABEB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92">
            <a:extLst>
              <a:ext uri="{FF2B5EF4-FFF2-40B4-BE49-F238E27FC236}">
                <a16:creationId xmlns:a16="http://schemas.microsoft.com/office/drawing/2014/main" id="{C6DDA51F-AA5F-45C8-84DC-CEAE96F27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90" name="Rectangle 5">
              <a:extLst>
                <a:ext uri="{FF2B5EF4-FFF2-40B4-BE49-F238E27FC236}">
                  <a16:creationId xmlns:a16="http://schemas.microsoft.com/office/drawing/2014/main" id="{BF34871E-B64D-47C9-ABC1-518F49729E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92" name="Freeform 6">
              <a:extLst>
                <a:ext uri="{FF2B5EF4-FFF2-40B4-BE49-F238E27FC236}">
                  <a16:creationId xmlns:a16="http://schemas.microsoft.com/office/drawing/2014/main" id="{2EFC3199-B82F-435F-A30D-F593CBD580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21" name="Freeform 7">
              <a:extLst>
                <a:ext uri="{FF2B5EF4-FFF2-40B4-BE49-F238E27FC236}">
                  <a16:creationId xmlns:a16="http://schemas.microsoft.com/office/drawing/2014/main" id="{38E53882-1F61-43E0-B79A-ACED338478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23" name="Freeform 8">
              <a:extLst>
                <a:ext uri="{FF2B5EF4-FFF2-40B4-BE49-F238E27FC236}">
                  <a16:creationId xmlns:a16="http://schemas.microsoft.com/office/drawing/2014/main" id="{F52A5BC5-6859-40F8-8B67-F512117D6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25" name="Freeform 9">
              <a:extLst>
                <a:ext uri="{FF2B5EF4-FFF2-40B4-BE49-F238E27FC236}">
                  <a16:creationId xmlns:a16="http://schemas.microsoft.com/office/drawing/2014/main" id="{CEB5A396-50E3-4BD8-8963-F88BE3D591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4" name="Freeform 10">
              <a:extLst>
                <a:ext uri="{FF2B5EF4-FFF2-40B4-BE49-F238E27FC236}">
                  <a16:creationId xmlns:a16="http://schemas.microsoft.com/office/drawing/2014/main" id="{1188D78F-BD3C-404E-A542-863D7DE02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6" name="Freeform 11">
              <a:extLst>
                <a:ext uri="{FF2B5EF4-FFF2-40B4-BE49-F238E27FC236}">
                  <a16:creationId xmlns:a16="http://schemas.microsoft.com/office/drawing/2014/main" id="{C5F2E59C-EE00-47F4-94B8-5DF072AE5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7" name="Freeform 12">
              <a:extLst>
                <a:ext uri="{FF2B5EF4-FFF2-40B4-BE49-F238E27FC236}">
                  <a16:creationId xmlns:a16="http://schemas.microsoft.com/office/drawing/2014/main" id="{E953844C-2F95-4BCB-925D-89BCF13255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8" name="Freeform 13">
              <a:extLst>
                <a:ext uri="{FF2B5EF4-FFF2-40B4-BE49-F238E27FC236}">
                  <a16:creationId xmlns:a16="http://schemas.microsoft.com/office/drawing/2014/main" id="{16DFAD72-0B21-43D6-BAD6-901CC99407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9" name="Freeform 14">
              <a:extLst>
                <a:ext uri="{FF2B5EF4-FFF2-40B4-BE49-F238E27FC236}">
                  <a16:creationId xmlns:a16="http://schemas.microsoft.com/office/drawing/2014/main" id="{9C3588CC-2440-440D-A141-9206C65A2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1" name="Freeform 15">
              <a:extLst>
                <a:ext uri="{FF2B5EF4-FFF2-40B4-BE49-F238E27FC236}">
                  <a16:creationId xmlns:a16="http://schemas.microsoft.com/office/drawing/2014/main" id="{0A71A2F7-613C-41A9-B808-A8E1BDC233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3" name="Line 16">
              <a:extLst>
                <a:ext uri="{FF2B5EF4-FFF2-40B4-BE49-F238E27FC236}">
                  <a16:creationId xmlns:a16="http://schemas.microsoft.com/office/drawing/2014/main" id="{CCC8072C-0F4A-440E-85F8-21BD6CFCBBF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65" name="Freeform 17">
              <a:extLst>
                <a:ext uri="{FF2B5EF4-FFF2-40B4-BE49-F238E27FC236}">
                  <a16:creationId xmlns:a16="http://schemas.microsoft.com/office/drawing/2014/main" id="{4B4C9869-76AD-4C59-8DD5-6B58C2D71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6" name="Freeform 18">
              <a:extLst>
                <a:ext uri="{FF2B5EF4-FFF2-40B4-BE49-F238E27FC236}">
                  <a16:creationId xmlns:a16="http://schemas.microsoft.com/office/drawing/2014/main" id="{87FF3E02-500A-4F64-8848-E736A2C77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7" name="Freeform 19">
              <a:extLst>
                <a:ext uri="{FF2B5EF4-FFF2-40B4-BE49-F238E27FC236}">
                  <a16:creationId xmlns:a16="http://schemas.microsoft.com/office/drawing/2014/main" id="{60D3FC48-EA2B-469C-AA24-76B0D7DAE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8" name="Freeform 20">
              <a:extLst>
                <a:ext uri="{FF2B5EF4-FFF2-40B4-BE49-F238E27FC236}">
                  <a16:creationId xmlns:a16="http://schemas.microsoft.com/office/drawing/2014/main" id="{457EFF6D-A151-4B71-A304-9746BCC3F7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9" name="Rectangle 21">
              <a:extLst>
                <a:ext uri="{FF2B5EF4-FFF2-40B4-BE49-F238E27FC236}">
                  <a16:creationId xmlns:a16="http://schemas.microsoft.com/office/drawing/2014/main" id="{5272A688-3CE0-4825-B9B5-94092DCF49E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70" name="Freeform 22">
              <a:extLst>
                <a:ext uri="{FF2B5EF4-FFF2-40B4-BE49-F238E27FC236}">
                  <a16:creationId xmlns:a16="http://schemas.microsoft.com/office/drawing/2014/main" id="{92B0BB5B-58FA-47AA-A7CF-6811E1B03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1" name="Freeform 23">
              <a:extLst>
                <a:ext uri="{FF2B5EF4-FFF2-40B4-BE49-F238E27FC236}">
                  <a16:creationId xmlns:a16="http://schemas.microsoft.com/office/drawing/2014/main" id="{5540DDDF-6A7E-4CE4-905A-8D4B83A070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2" name="Freeform 24">
              <a:extLst>
                <a:ext uri="{FF2B5EF4-FFF2-40B4-BE49-F238E27FC236}">
                  <a16:creationId xmlns:a16="http://schemas.microsoft.com/office/drawing/2014/main" id="{809F7269-5CA1-46CB-948C-13787BC475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3" name="Freeform 25">
              <a:extLst>
                <a:ext uri="{FF2B5EF4-FFF2-40B4-BE49-F238E27FC236}">
                  <a16:creationId xmlns:a16="http://schemas.microsoft.com/office/drawing/2014/main" id="{3709D6DA-015F-4C16-94DD-ABEEA131AF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4" name="Freeform 26">
              <a:extLst>
                <a:ext uri="{FF2B5EF4-FFF2-40B4-BE49-F238E27FC236}">
                  <a16:creationId xmlns:a16="http://schemas.microsoft.com/office/drawing/2014/main" id="{8B93C08E-CD79-46A8-BA96-3702505C4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5" name="Freeform 27">
              <a:extLst>
                <a:ext uri="{FF2B5EF4-FFF2-40B4-BE49-F238E27FC236}">
                  <a16:creationId xmlns:a16="http://schemas.microsoft.com/office/drawing/2014/main" id="{04FE9491-C10F-4913-B24A-676F284C1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6" name="Freeform 28">
              <a:extLst>
                <a:ext uri="{FF2B5EF4-FFF2-40B4-BE49-F238E27FC236}">
                  <a16:creationId xmlns:a16="http://schemas.microsoft.com/office/drawing/2014/main" id="{913C482B-C5FC-45AD-8C72-73C16C9395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7" name="Freeform 29">
              <a:extLst>
                <a:ext uri="{FF2B5EF4-FFF2-40B4-BE49-F238E27FC236}">
                  <a16:creationId xmlns:a16="http://schemas.microsoft.com/office/drawing/2014/main" id="{6C188634-D7BC-4AA4-AE9A-84AD81BBAC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8" name="Freeform 30">
              <a:extLst>
                <a:ext uri="{FF2B5EF4-FFF2-40B4-BE49-F238E27FC236}">
                  <a16:creationId xmlns:a16="http://schemas.microsoft.com/office/drawing/2014/main" id="{8E7875E7-9177-4B5A-9E27-0112064F8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9" name="Freeform 31">
              <a:extLst>
                <a:ext uri="{FF2B5EF4-FFF2-40B4-BE49-F238E27FC236}">
                  <a16:creationId xmlns:a16="http://schemas.microsoft.com/office/drawing/2014/main" id="{59B8ABC3-D670-4736-84AB-C73CA4B196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180" name="Picture 2">
            <a:extLst>
              <a:ext uri="{FF2B5EF4-FFF2-40B4-BE49-F238E27FC236}">
                <a16:creationId xmlns:a16="http://schemas.microsoft.com/office/drawing/2014/main" id="{FD8ABCF5-CC25-4369-8CA0-1016BADA2E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181" name="Rectangle 123">
            <a:extLst>
              <a:ext uri="{FF2B5EF4-FFF2-40B4-BE49-F238E27FC236}">
                <a16:creationId xmlns:a16="http://schemas.microsoft.com/office/drawing/2014/main" id="{9A6CAB08-AD55-4410-9A2A-31FA98F24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82" name="Group 125">
            <a:extLst>
              <a:ext uri="{FF2B5EF4-FFF2-40B4-BE49-F238E27FC236}">
                <a16:creationId xmlns:a16="http://schemas.microsoft.com/office/drawing/2014/main" id="{652DAC3A-4FD0-4A8F-92B6-435AA80392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83" name="Rectangle 5">
              <a:extLst>
                <a:ext uri="{FF2B5EF4-FFF2-40B4-BE49-F238E27FC236}">
                  <a16:creationId xmlns:a16="http://schemas.microsoft.com/office/drawing/2014/main" id="{B9D64E40-B368-413D-8A3E-FFCAA54D281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84" name="Freeform 6">
              <a:extLst>
                <a:ext uri="{FF2B5EF4-FFF2-40B4-BE49-F238E27FC236}">
                  <a16:creationId xmlns:a16="http://schemas.microsoft.com/office/drawing/2014/main" id="{5E116B13-6012-4840-AA3B-C716469FB5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5" name="Freeform 7">
              <a:extLst>
                <a:ext uri="{FF2B5EF4-FFF2-40B4-BE49-F238E27FC236}">
                  <a16:creationId xmlns:a16="http://schemas.microsoft.com/office/drawing/2014/main" id="{2EB1A2A7-7168-4A40-A825-DFEAE52C4D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6" name="Freeform 8">
              <a:extLst>
                <a:ext uri="{FF2B5EF4-FFF2-40B4-BE49-F238E27FC236}">
                  <a16:creationId xmlns:a16="http://schemas.microsoft.com/office/drawing/2014/main" id="{90019991-73F1-47C6-A7D4-A9D263127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7" name="Freeform 9">
              <a:extLst>
                <a:ext uri="{FF2B5EF4-FFF2-40B4-BE49-F238E27FC236}">
                  <a16:creationId xmlns:a16="http://schemas.microsoft.com/office/drawing/2014/main" id="{916C4EC5-59EA-4C75-AF70-4873CD1157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8" name="Freeform 10">
              <a:extLst>
                <a:ext uri="{FF2B5EF4-FFF2-40B4-BE49-F238E27FC236}">
                  <a16:creationId xmlns:a16="http://schemas.microsoft.com/office/drawing/2014/main" id="{C8961F09-0B82-40F7-B928-E5AF33930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9" name="Freeform 11">
              <a:extLst>
                <a:ext uri="{FF2B5EF4-FFF2-40B4-BE49-F238E27FC236}">
                  <a16:creationId xmlns:a16="http://schemas.microsoft.com/office/drawing/2014/main" id="{F71479E5-D9A2-476B-B2D2-F67D3478C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0" name="Freeform 12">
              <a:extLst>
                <a:ext uri="{FF2B5EF4-FFF2-40B4-BE49-F238E27FC236}">
                  <a16:creationId xmlns:a16="http://schemas.microsoft.com/office/drawing/2014/main" id="{D6720850-6192-469B-B9BF-FB50183515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1" name="Freeform 13">
              <a:extLst>
                <a:ext uri="{FF2B5EF4-FFF2-40B4-BE49-F238E27FC236}">
                  <a16:creationId xmlns:a16="http://schemas.microsoft.com/office/drawing/2014/main" id="{C431C61F-33D7-4D0A-BBD2-B0FD71E696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2" name="Freeform 14">
              <a:extLst>
                <a:ext uri="{FF2B5EF4-FFF2-40B4-BE49-F238E27FC236}">
                  <a16:creationId xmlns:a16="http://schemas.microsoft.com/office/drawing/2014/main" id="{7EE14CC4-51E1-47A6-8808-25ED854E3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4" name="Freeform 15">
              <a:extLst>
                <a:ext uri="{FF2B5EF4-FFF2-40B4-BE49-F238E27FC236}">
                  <a16:creationId xmlns:a16="http://schemas.microsoft.com/office/drawing/2014/main" id="{38A3C423-01E5-46A5-85C7-AC8ADCEEE5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6" name="Line 16">
              <a:extLst>
                <a:ext uri="{FF2B5EF4-FFF2-40B4-BE49-F238E27FC236}">
                  <a16:creationId xmlns:a16="http://schemas.microsoft.com/office/drawing/2014/main" id="{041BAF2E-E821-41EC-A7B2-BEB2E18338F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97" name="Freeform 17">
              <a:extLst>
                <a:ext uri="{FF2B5EF4-FFF2-40B4-BE49-F238E27FC236}">
                  <a16:creationId xmlns:a16="http://schemas.microsoft.com/office/drawing/2014/main" id="{1A05FB87-BE4B-4B1B-9A30-A3B24375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8" name="Freeform 18">
              <a:extLst>
                <a:ext uri="{FF2B5EF4-FFF2-40B4-BE49-F238E27FC236}">
                  <a16:creationId xmlns:a16="http://schemas.microsoft.com/office/drawing/2014/main" id="{75C9AE77-A22A-4D13-B947-08FBC6803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9" name="Freeform 19">
              <a:extLst>
                <a:ext uri="{FF2B5EF4-FFF2-40B4-BE49-F238E27FC236}">
                  <a16:creationId xmlns:a16="http://schemas.microsoft.com/office/drawing/2014/main" id="{E7BB7678-664B-4C81-B9BC-9B2C5D7E84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0" name="Freeform 20">
              <a:extLst>
                <a:ext uri="{FF2B5EF4-FFF2-40B4-BE49-F238E27FC236}">
                  <a16:creationId xmlns:a16="http://schemas.microsoft.com/office/drawing/2014/main" id="{1EA72C94-7B99-4B7C-BBD6-184C1DBEED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1" name="Rectangle 21">
              <a:extLst>
                <a:ext uri="{FF2B5EF4-FFF2-40B4-BE49-F238E27FC236}">
                  <a16:creationId xmlns:a16="http://schemas.microsoft.com/office/drawing/2014/main" id="{01875D0F-2424-4389-BB79-B7877502E2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202" name="Freeform 22">
              <a:extLst>
                <a:ext uri="{FF2B5EF4-FFF2-40B4-BE49-F238E27FC236}">
                  <a16:creationId xmlns:a16="http://schemas.microsoft.com/office/drawing/2014/main" id="{927F5A31-C681-4932-BEFD-B223D6F20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3" name="Freeform 23">
              <a:extLst>
                <a:ext uri="{FF2B5EF4-FFF2-40B4-BE49-F238E27FC236}">
                  <a16:creationId xmlns:a16="http://schemas.microsoft.com/office/drawing/2014/main" id="{DAD9D8E8-3E55-4DDA-80B0-6508DFC58C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4" name="Freeform 24">
              <a:extLst>
                <a:ext uri="{FF2B5EF4-FFF2-40B4-BE49-F238E27FC236}">
                  <a16:creationId xmlns:a16="http://schemas.microsoft.com/office/drawing/2014/main" id="{D22A1C63-7C05-4DA9-8684-DC69A5D9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5" name="Freeform 25">
              <a:extLst>
                <a:ext uri="{FF2B5EF4-FFF2-40B4-BE49-F238E27FC236}">
                  <a16:creationId xmlns:a16="http://schemas.microsoft.com/office/drawing/2014/main" id="{A8B355B6-F766-4BB2-A54B-CE32BC49A9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6" name="Freeform 26">
              <a:extLst>
                <a:ext uri="{FF2B5EF4-FFF2-40B4-BE49-F238E27FC236}">
                  <a16:creationId xmlns:a16="http://schemas.microsoft.com/office/drawing/2014/main" id="{D8DD30D1-F2F5-4FCF-889A-5AC14EFF6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8" name="Freeform 27">
              <a:extLst>
                <a:ext uri="{FF2B5EF4-FFF2-40B4-BE49-F238E27FC236}">
                  <a16:creationId xmlns:a16="http://schemas.microsoft.com/office/drawing/2014/main" id="{CB2B0458-507D-43E8-B56C-F0CED4CA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9" name="Freeform 28">
              <a:extLst>
                <a:ext uri="{FF2B5EF4-FFF2-40B4-BE49-F238E27FC236}">
                  <a16:creationId xmlns:a16="http://schemas.microsoft.com/office/drawing/2014/main" id="{7675565E-26DD-486E-B047-99568C1FF2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0" name="Freeform 29">
              <a:extLst>
                <a:ext uri="{FF2B5EF4-FFF2-40B4-BE49-F238E27FC236}">
                  <a16:creationId xmlns:a16="http://schemas.microsoft.com/office/drawing/2014/main" id="{5434B238-B1E6-469A-9A4E-26CC34BC3B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1" name="Freeform 30">
              <a:extLst>
                <a:ext uri="{FF2B5EF4-FFF2-40B4-BE49-F238E27FC236}">
                  <a16:creationId xmlns:a16="http://schemas.microsoft.com/office/drawing/2014/main" id="{06B74BB5-A917-465D-92AF-7A24D0854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2" name="Freeform 31">
              <a:extLst>
                <a:ext uri="{FF2B5EF4-FFF2-40B4-BE49-F238E27FC236}">
                  <a16:creationId xmlns:a16="http://schemas.microsoft.com/office/drawing/2014/main" id="{CADDD9FF-E0DA-4B0B-8004-2BDB7DA26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213" name="Picture 2">
            <a:extLst>
              <a:ext uri="{FF2B5EF4-FFF2-40B4-BE49-F238E27FC236}">
                <a16:creationId xmlns:a16="http://schemas.microsoft.com/office/drawing/2014/main" id="{CB54E949-8598-44D5-95F6-C31D8E6500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4DE29C40-56D0-4231-AAAA-45A83562FA8E}"/>
              </a:ext>
            </a:extLst>
          </p:cNvPr>
          <p:cNvSpPr>
            <a:spLocks noGrp="1"/>
          </p:cNvSpPr>
          <p:nvPr>
            <p:ph type="title"/>
          </p:nvPr>
        </p:nvSpPr>
        <p:spPr>
          <a:xfrm>
            <a:off x="853330" y="1134683"/>
            <a:ext cx="2743310" cy="4255024"/>
          </a:xfrm>
        </p:spPr>
        <p:txBody>
          <a:bodyPr>
            <a:normAutofit/>
          </a:bodyPr>
          <a:lstStyle/>
          <a:p>
            <a:r>
              <a:rPr lang="en-US" dirty="0">
                <a:solidFill>
                  <a:srgbClr val="FFFFFF"/>
                </a:solidFill>
              </a:rPr>
              <a:t>PROJECT RULES:</a:t>
            </a:r>
          </a:p>
        </p:txBody>
      </p:sp>
      <p:graphicFrame>
        <p:nvGraphicFramePr>
          <p:cNvPr id="86" name="Content Placeholder 2">
            <a:extLst>
              <a:ext uri="{FF2B5EF4-FFF2-40B4-BE49-F238E27FC236}">
                <a16:creationId xmlns:a16="http://schemas.microsoft.com/office/drawing/2014/main" id="{D2FA021C-5D35-4124-9903-AF1187CD23F7}"/>
              </a:ext>
            </a:extLst>
          </p:cNvPr>
          <p:cNvGraphicFramePr>
            <a:graphicFrameLocks noGrp="1"/>
          </p:cNvGraphicFramePr>
          <p:nvPr>
            <p:ph idx="1"/>
            <p:extLst>
              <p:ext uri="{D42A27DB-BD31-4B8C-83A1-F6EECF244321}">
                <p14:modId xmlns:p14="http://schemas.microsoft.com/office/powerpoint/2010/main" val="1425013602"/>
              </p:ext>
            </p:extLst>
          </p:nvPr>
        </p:nvGraphicFramePr>
        <p:xfrm>
          <a:off x="4662188" y="172720"/>
          <a:ext cx="7380983" cy="6441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579571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647C4-4768-47D8-B6FB-A20B88367A4D}"/>
              </a:ext>
            </a:extLst>
          </p:cNvPr>
          <p:cNvSpPr>
            <a:spLocks noGrp="1"/>
          </p:cNvSpPr>
          <p:nvPr>
            <p:ph type="title"/>
          </p:nvPr>
        </p:nvSpPr>
        <p:spPr>
          <a:xfrm>
            <a:off x="1141411" y="619127"/>
            <a:ext cx="9906000" cy="742316"/>
          </a:xfrm>
        </p:spPr>
        <p:txBody>
          <a:bodyPr/>
          <a:lstStyle/>
          <a:p>
            <a:r>
              <a:rPr lang="en-US" dirty="0"/>
              <a:t>APPLICATION PROCESS:</a:t>
            </a:r>
          </a:p>
        </p:txBody>
      </p:sp>
      <p:sp>
        <p:nvSpPr>
          <p:cNvPr id="3" name="Text Placeholder 2">
            <a:extLst>
              <a:ext uri="{FF2B5EF4-FFF2-40B4-BE49-F238E27FC236}">
                <a16:creationId xmlns:a16="http://schemas.microsoft.com/office/drawing/2014/main" id="{B422A80E-CA18-4E71-8D65-4C4DE2841E32}"/>
              </a:ext>
            </a:extLst>
          </p:cNvPr>
          <p:cNvSpPr>
            <a:spLocks noGrp="1"/>
          </p:cNvSpPr>
          <p:nvPr>
            <p:ph type="body" idx="1"/>
          </p:nvPr>
        </p:nvSpPr>
        <p:spPr>
          <a:xfrm>
            <a:off x="1370019" y="1361443"/>
            <a:ext cx="4649783" cy="823912"/>
          </a:xfrm>
        </p:spPr>
        <p:txBody>
          <a:bodyPr>
            <a:normAutofit/>
          </a:bodyPr>
          <a:lstStyle/>
          <a:p>
            <a:r>
              <a:rPr lang="en-US" sz="3200" u="sng" dirty="0">
                <a:solidFill>
                  <a:srgbClr val="FFFF00"/>
                </a:solidFill>
              </a:rPr>
              <a:t>Project MEMBERS</a:t>
            </a:r>
          </a:p>
        </p:txBody>
      </p:sp>
      <p:sp>
        <p:nvSpPr>
          <p:cNvPr id="4" name="Content Placeholder 3">
            <a:extLst>
              <a:ext uri="{FF2B5EF4-FFF2-40B4-BE49-F238E27FC236}">
                <a16:creationId xmlns:a16="http://schemas.microsoft.com/office/drawing/2014/main" id="{FAD2803F-1F7B-4C45-B0C7-9C7D6500B3BB}"/>
              </a:ext>
            </a:extLst>
          </p:cNvPr>
          <p:cNvSpPr>
            <a:spLocks noGrp="1"/>
          </p:cNvSpPr>
          <p:nvPr>
            <p:ph sz="half" idx="2"/>
          </p:nvPr>
        </p:nvSpPr>
        <p:spPr>
          <a:xfrm>
            <a:off x="1141411" y="2185354"/>
            <a:ext cx="4878391" cy="2717801"/>
          </a:xfrm>
        </p:spPr>
        <p:txBody>
          <a:bodyPr>
            <a:normAutofit lnSpcReduction="10000"/>
          </a:bodyPr>
          <a:lstStyle/>
          <a:p>
            <a:r>
              <a:rPr lang="en-US" dirty="0">
                <a:solidFill>
                  <a:srgbClr val="FFFF00"/>
                </a:solidFill>
              </a:rPr>
              <a:t>2-Minute Application Video</a:t>
            </a:r>
          </a:p>
          <a:p>
            <a:r>
              <a:rPr lang="en-US" dirty="0">
                <a:solidFill>
                  <a:srgbClr val="FFFF00"/>
                </a:solidFill>
              </a:rPr>
              <a:t>Written Application</a:t>
            </a:r>
          </a:p>
          <a:p>
            <a:r>
              <a:rPr lang="en-US" dirty="0">
                <a:solidFill>
                  <a:srgbClr val="FFFF00"/>
                </a:solidFill>
              </a:rPr>
              <a:t>Fundraising Commitment</a:t>
            </a:r>
          </a:p>
          <a:p>
            <a:r>
              <a:rPr lang="en-US" dirty="0">
                <a:solidFill>
                  <a:srgbClr val="FFFF00"/>
                </a:solidFill>
              </a:rPr>
              <a:t>4-H Membership (if chosen)</a:t>
            </a:r>
          </a:p>
          <a:p>
            <a:r>
              <a:rPr lang="en-US" dirty="0">
                <a:solidFill>
                  <a:srgbClr val="FFFF00"/>
                </a:solidFill>
              </a:rPr>
              <a:t>$25 WKA Membership (if chosen)</a:t>
            </a:r>
          </a:p>
        </p:txBody>
      </p:sp>
      <p:sp>
        <p:nvSpPr>
          <p:cNvPr id="5" name="Text Placeholder 4">
            <a:extLst>
              <a:ext uri="{FF2B5EF4-FFF2-40B4-BE49-F238E27FC236}">
                <a16:creationId xmlns:a16="http://schemas.microsoft.com/office/drawing/2014/main" id="{9848F4DB-48DD-4A5A-A6B1-0683C0EAAD33}"/>
              </a:ext>
            </a:extLst>
          </p:cNvPr>
          <p:cNvSpPr>
            <a:spLocks noGrp="1"/>
          </p:cNvSpPr>
          <p:nvPr>
            <p:ph type="body" sz="quarter" idx="3"/>
          </p:nvPr>
        </p:nvSpPr>
        <p:spPr>
          <a:xfrm>
            <a:off x="6400808" y="1361442"/>
            <a:ext cx="4646602" cy="823912"/>
          </a:xfrm>
        </p:spPr>
        <p:txBody>
          <a:bodyPr>
            <a:normAutofit/>
          </a:bodyPr>
          <a:lstStyle/>
          <a:p>
            <a:r>
              <a:rPr lang="en-US" sz="3200" u="sng" dirty="0">
                <a:solidFill>
                  <a:srgbClr val="33CCFF"/>
                </a:solidFill>
              </a:rPr>
              <a:t>RACING TEAM MEMBERS</a:t>
            </a:r>
          </a:p>
        </p:txBody>
      </p:sp>
      <p:sp>
        <p:nvSpPr>
          <p:cNvPr id="6" name="Content Placeholder 5">
            <a:extLst>
              <a:ext uri="{FF2B5EF4-FFF2-40B4-BE49-F238E27FC236}">
                <a16:creationId xmlns:a16="http://schemas.microsoft.com/office/drawing/2014/main" id="{68982FDE-AA46-44B7-8976-BF79D4FDDCF8}"/>
              </a:ext>
            </a:extLst>
          </p:cNvPr>
          <p:cNvSpPr>
            <a:spLocks noGrp="1"/>
          </p:cNvSpPr>
          <p:nvPr>
            <p:ph sz="quarter" idx="4"/>
          </p:nvPr>
        </p:nvSpPr>
        <p:spPr>
          <a:xfrm>
            <a:off x="6172201" y="2185354"/>
            <a:ext cx="4875210" cy="2717801"/>
          </a:xfrm>
        </p:spPr>
        <p:txBody>
          <a:bodyPr>
            <a:normAutofit lnSpcReduction="10000"/>
          </a:bodyPr>
          <a:lstStyle/>
          <a:p>
            <a:r>
              <a:rPr lang="en-US" dirty="0">
                <a:solidFill>
                  <a:srgbClr val="FFFF00"/>
                </a:solidFill>
              </a:rPr>
              <a:t>Project Member Requirements</a:t>
            </a:r>
          </a:p>
          <a:p>
            <a:r>
              <a:rPr lang="en-US" dirty="0">
                <a:solidFill>
                  <a:srgbClr val="33CCFF"/>
                </a:solidFill>
              </a:rPr>
              <a:t>2 STEM Recommendation Letters</a:t>
            </a:r>
          </a:p>
          <a:p>
            <a:r>
              <a:rPr lang="en-US" dirty="0">
                <a:solidFill>
                  <a:srgbClr val="33CCFF"/>
                </a:solidFill>
              </a:rPr>
              <a:t>Sworn statements</a:t>
            </a:r>
          </a:p>
          <a:p>
            <a:r>
              <a:rPr lang="en-US" dirty="0">
                <a:solidFill>
                  <a:srgbClr val="33CCFF"/>
                </a:solidFill>
              </a:rPr>
              <a:t>Parental consent forms</a:t>
            </a:r>
          </a:p>
          <a:p>
            <a:r>
              <a:rPr lang="en-US" dirty="0">
                <a:solidFill>
                  <a:srgbClr val="33CCFF"/>
                </a:solidFill>
              </a:rPr>
              <a:t>Medical Insurance Info. (if chosen)</a:t>
            </a:r>
          </a:p>
          <a:p>
            <a:endParaRPr lang="en-US" dirty="0">
              <a:solidFill>
                <a:srgbClr val="FF3300"/>
              </a:solidFill>
            </a:endParaRPr>
          </a:p>
        </p:txBody>
      </p:sp>
      <p:sp>
        <p:nvSpPr>
          <p:cNvPr id="7" name="TextBox 6">
            <a:extLst>
              <a:ext uri="{FF2B5EF4-FFF2-40B4-BE49-F238E27FC236}">
                <a16:creationId xmlns:a16="http://schemas.microsoft.com/office/drawing/2014/main" id="{1287B580-0D7D-4A5F-B688-4472E7ED796E}"/>
              </a:ext>
            </a:extLst>
          </p:cNvPr>
          <p:cNvSpPr txBox="1"/>
          <p:nvPr/>
        </p:nvSpPr>
        <p:spPr>
          <a:xfrm rot="10800000" flipV="1">
            <a:off x="2005811" y="4922937"/>
            <a:ext cx="8027981" cy="646331"/>
          </a:xfrm>
          <a:prstGeom prst="rect">
            <a:avLst/>
          </a:prstGeom>
          <a:noFill/>
        </p:spPr>
        <p:txBody>
          <a:bodyPr wrap="square" rtlCol="0">
            <a:spAutoFit/>
          </a:bodyPr>
          <a:lstStyle/>
          <a:p>
            <a:r>
              <a:rPr lang="en-US" dirty="0"/>
              <a:t>Focus Group Leaders must attend the main racing event for presenting their group project to the judges. </a:t>
            </a:r>
          </a:p>
        </p:txBody>
      </p:sp>
    </p:spTree>
    <p:extLst>
      <p:ext uri="{BB962C8B-B14F-4D97-AF65-F5344CB8AC3E}">
        <p14:creationId xmlns:p14="http://schemas.microsoft.com/office/powerpoint/2010/main" val="229940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BDD0EE9F-9E3C-462E-A179-E83BAF11B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35E64E-E9F4-46AE-AC65-5C53512C46F3}"/>
              </a:ext>
            </a:extLst>
          </p:cNvPr>
          <p:cNvSpPr>
            <a:spLocks noGrp="1"/>
          </p:cNvSpPr>
          <p:nvPr>
            <p:ph type="title"/>
          </p:nvPr>
        </p:nvSpPr>
        <p:spPr>
          <a:xfrm>
            <a:off x="1141413" y="157190"/>
            <a:ext cx="9905998" cy="1478570"/>
          </a:xfrm>
        </p:spPr>
        <p:txBody>
          <a:bodyPr>
            <a:normAutofit/>
          </a:bodyPr>
          <a:lstStyle/>
          <a:p>
            <a:r>
              <a:rPr lang="en-US"/>
              <a:t>Project KEY DATES:</a:t>
            </a:r>
            <a:endParaRPr lang="en-US" dirty="0"/>
          </a:p>
        </p:txBody>
      </p:sp>
      <p:graphicFrame>
        <p:nvGraphicFramePr>
          <p:cNvPr id="73" name="Content Placeholder 2">
            <a:extLst>
              <a:ext uri="{FF2B5EF4-FFF2-40B4-BE49-F238E27FC236}">
                <a16:creationId xmlns:a16="http://schemas.microsoft.com/office/drawing/2014/main" id="{3010407E-11A3-4190-8329-CAF74F5F5F15}"/>
              </a:ext>
            </a:extLst>
          </p:cNvPr>
          <p:cNvGraphicFramePr>
            <a:graphicFrameLocks noGrp="1"/>
          </p:cNvGraphicFramePr>
          <p:nvPr>
            <p:ph idx="1"/>
            <p:extLst>
              <p:ext uri="{D42A27DB-BD31-4B8C-83A1-F6EECF244321}">
                <p14:modId xmlns:p14="http://schemas.microsoft.com/office/powerpoint/2010/main" val="3291700914"/>
              </p:ext>
            </p:extLst>
          </p:nvPr>
        </p:nvGraphicFramePr>
        <p:xfrm>
          <a:off x="1141413" y="1635760"/>
          <a:ext cx="9906000" cy="4998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2789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otalTime>50</TotalTime>
  <Words>813</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Tw Cen MT</vt:lpstr>
      <vt:lpstr>Circuit</vt:lpstr>
      <vt:lpstr>Welcome to THE PORTER COUNTY 4-H MOTORSPORTS OPEN HOUSE – EV Grand Prix Project</vt:lpstr>
      <vt:lpstr>Project Description:</vt:lpstr>
      <vt:lpstr>Project Focus GROUPS:</vt:lpstr>
      <vt:lpstr>COMMUNITY OUTREACH GROUP:</vt:lpstr>
      <vt:lpstr>Project Management, marketing, &amp; Creative expression group:</vt:lpstr>
      <vt:lpstr>Engineering, setup, and energy efficiency group:</vt:lpstr>
      <vt:lpstr>PROJECT RULES:</vt:lpstr>
      <vt:lpstr>APPLICATION PROCESS:</vt:lpstr>
      <vt:lpstr>Project KEY DATES:</vt:lpstr>
      <vt:lpstr>THANK YOU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PORTER COUNTY 4-H MOTORSPORTS OPEN HOUSE – EV Grand Prix Project</dc:title>
  <dc:creator>EricH</dc:creator>
  <cp:lastModifiedBy>EricH</cp:lastModifiedBy>
  <cp:revision>1</cp:revision>
  <dcterms:created xsi:type="dcterms:W3CDTF">2019-12-17T05:05:33Z</dcterms:created>
  <dcterms:modified xsi:type="dcterms:W3CDTF">2019-12-18T04:09:57Z</dcterms:modified>
</cp:coreProperties>
</file>